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6.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7.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66" r:id="rId3"/>
  </p:sldMasterIdLst>
  <p:notesMasterIdLst>
    <p:notesMasterId r:id="rId37"/>
  </p:notesMasterIdLst>
  <p:sldIdLst>
    <p:sldId id="1212" r:id="rId4"/>
    <p:sldId id="1213" r:id="rId5"/>
    <p:sldId id="265" r:id="rId6"/>
    <p:sldId id="279" r:id="rId7"/>
    <p:sldId id="280" r:id="rId8"/>
    <p:sldId id="277" r:id="rId9"/>
    <p:sldId id="287" r:id="rId10"/>
    <p:sldId id="273" r:id="rId11"/>
    <p:sldId id="288" r:id="rId12"/>
    <p:sldId id="266" r:id="rId13"/>
    <p:sldId id="271" r:id="rId14"/>
    <p:sldId id="269" r:id="rId15"/>
    <p:sldId id="286" r:id="rId16"/>
    <p:sldId id="289" r:id="rId17"/>
    <p:sldId id="290" r:id="rId18"/>
    <p:sldId id="291" r:id="rId19"/>
    <p:sldId id="293" r:id="rId20"/>
    <p:sldId id="294" r:id="rId21"/>
    <p:sldId id="295" r:id="rId22"/>
    <p:sldId id="296" r:id="rId23"/>
    <p:sldId id="297" r:id="rId24"/>
    <p:sldId id="298" r:id="rId25"/>
    <p:sldId id="299" r:id="rId26"/>
    <p:sldId id="300" r:id="rId27"/>
    <p:sldId id="301" r:id="rId28"/>
    <p:sldId id="302" r:id="rId29"/>
    <p:sldId id="304" r:id="rId30"/>
    <p:sldId id="305" r:id="rId31"/>
    <p:sldId id="306" r:id="rId32"/>
    <p:sldId id="307" r:id="rId33"/>
    <p:sldId id="313" r:id="rId34"/>
    <p:sldId id="314" r:id="rId35"/>
    <p:sldId id="120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8FE"/>
    <a:srgbClr val="EFF5FE"/>
    <a:srgbClr val="000000"/>
    <a:srgbClr val="2063C5"/>
    <a:srgbClr val="175AD3"/>
    <a:srgbClr val="BCBFC2"/>
    <a:srgbClr val="D5E4FB"/>
    <a:srgbClr val="B4D1FD"/>
    <a:srgbClr val="93BCFC"/>
    <a:srgbClr val="6199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45" autoAdjust="0"/>
    <p:restoredTop sz="94694"/>
  </p:normalViewPr>
  <p:slideViewPr>
    <p:cSldViewPr snapToGrid="0">
      <p:cViewPr varScale="1">
        <p:scale>
          <a:sx n="117" d="100"/>
          <a:sy n="117" d="100"/>
        </p:scale>
        <p:origin x="640" y="168"/>
      </p:cViewPr>
      <p:guideLst/>
    </p:cSldViewPr>
  </p:slideViewPr>
  <p:notesTextViewPr>
    <p:cViewPr>
      <p:scale>
        <a:sx n="1" d="1"/>
        <a:sy n="1" d="1"/>
      </p:scale>
      <p:origin x="0" y="0"/>
    </p:cViewPr>
  </p:notesTextViewPr>
  <p:sorterViewPr>
    <p:cViewPr>
      <p:scale>
        <a:sx n="161" d="100"/>
        <a:sy n="1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Short Term ROI</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lumMod val="75000"/>
                        <a:lumOff val="25000"/>
                      </a:schemeClr>
                    </a:solidFill>
                    <a:latin typeface="Montserrat" pitchFamily="2" charset="77"/>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Total Marketing ROI</c:v>
                </c:pt>
                <c:pt idx="1">
                  <c:v>On-line Ads</c:v>
                </c:pt>
                <c:pt idx="2">
                  <c:v>Co-op Program</c:v>
                </c:pt>
                <c:pt idx="3">
                  <c:v>Promotions</c:v>
                </c:pt>
                <c:pt idx="4">
                  <c:v>Magazines</c:v>
                </c:pt>
                <c:pt idx="5">
                  <c:v>PR</c:v>
                </c:pt>
                <c:pt idx="6">
                  <c:v>TV Advertising</c:v>
                </c:pt>
                <c:pt idx="7">
                  <c:v>In-store Programs</c:v>
                </c:pt>
                <c:pt idx="8">
                  <c:v>Outdoor Ads</c:v>
                </c:pt>
                <c:pt idx="9">
                  <c:v>Newspappers</c:v>
                </c:pt>
              </c:strCache>
            </c:strRef>
          </c:cat>
          <c:val>
            <c:numRef>
              <c:f>Sheet1!$B$2:$B$11</c:f>
              <c:numCache>
                <c:formatCode>[$$-409]#\ ##0.00</c:formatCode>
                <c:ptCount val="10"/>
                <c:pt idx="0">
                  <c:v>1.0900000000000001</c:v>
                </c:pt>
                <c:pt idx="1">
                  <c:v>2.1800000000000002</c:v>
                </c:pt>
                <c:pt idx="2">
                  <c:v>1.74</c:v>
                </c:pt>
                <c:pt idx="3">
                  <c:v>1.19</c:v>
                </c:pt>
                <c:pt idx="4">
                  <c:v>1.1200000000000001</c:v>
                </c:pt>
                <c:pt idx="5">
                  <c:v>1.05</c:v>
                </c:pt>
                <c:pt idx="6">
                  <c:v>0.94</c:v>
                </c:pt>
                <c:pt idx="7">
                  <c:v>0.84</c:v>
                </c:pt>
                <c:pt idx="8">
                  <c:v>0.34</c:v>
                </c:pt>
                <c:pt idx="9">
                  <c:v>0.24</c:v>
                </c:pt>
              </c:numCache>
            </c:numRef>
          </c:val>
          <c:extLst>
            <c:ext xmlns:c16="http://schemas.microsoft.com/office/drawing/2014/chart" uri="{C3380CC4-5D6E-409C-BE32-E72D297353CC}">
              <c16:uniqueId val="{00000000-9432-E645-BB79-8CE6028EA63B}"/>
            </c:ext>
          </c:extLst>
        </c:ser>
        <c:ser>
          <c:idx val="1"/>
          <c:order val="1"/>
          <c:tx>
            <c:strRef>
              <c:f>Sheet1!$C$1</c:f>
              <c:strCache>
                <c:ptCount val="1"/>
                <c:pt idx="0">
                  <c:v>Longer Term ROI</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accent1"/>
                    </a:solidFill>
                    <a:latin typeface="Montserrat" pitchFamily="2" charset="77"/>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Total Marketing ROI</c:v>
                </c:pt>
                <c:pt idx="1">
                  <c:v>On-line Ads</c:v>
                </c:pt>
                <c:pt idx="2">
                  <c:v>Co-op Program</c:v>
                </c:pt>
                <c:pt idx="3">
                  <c:v>Promotions</c:v>
                </c:pt>
                <c:pt idx="4">
                  <c:v>Magazines</c:v>
                </c:pt>
                <c:pt idx="5">
                  <c:v>PR</c:v>
                </c:pt>
                <c:pt idx="6">
                  <c:v>TV Advertising</c:v>
                </c:pt>
                <c:pt idx="7">
                  <c:v>In-store Programs</c:v>
                </c:pt>
                <c:pt idx="8">
                  <c:v>Outdoor Ads</c:v>
                </c:pt>
                <c:pt idx="9">
                  <c:v>Newspappers</c:v>
                </c:pt>
              </c:strCache>
            </c:strRef>
          </c:cat>
          <c:val>
            <c:numRef>
              <c:f>Sheet1!$C$2:$C$11</c:f>
              <c:numCache>
                <c:formatCode>General</c:formatCode>
                <c:ptCount val="10"/>
                <c:pt idx="4" formatCode="[$$-409]#\ ##0.00">
                  <c:v>0.45</c:v>
                </c:pt>
                <c:pt idx="5" formatCode="[$$-409]#\ ##0.00">
                  <c:v>0.85</c:v>
                </c:pt>
                <c:pt idx="6" formatCode="[$$-409]#\ ##0.00">
                  <c:v>1.22</c:v>
                </c:pt>
              </c:numCache>
            </c:numRef>
          </c:val>
          <c:extLst>
            <c:ext xmlns:c16="http://schemas.microsoft.com/office/drawing/2014/chart" uri="{C3380CC4-5D6E-409C-BE32-E72D297353CC}">
              <c16:uniqueId val="{00000001-9432-E645-BB79-8CE6028EA63B}"/>
            </c:ext>
          </c:extLst>
        </c:ser>
        <c:ser>
          <c:idx val="2"/>
          <c:order val="2"/>
          <c:tx>
            <c:strRef>
              <c:f>Sheet1!$D$1</c:f>
              <c:strCache>
                <c:ptCount val="1"/>
                <c:pt idx="0">
                  <c:v>Column2</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Total Marketing ROI</c:v>
                </c:pt>
                <c:pt idx="1">
                  <c:v>On-line Ads</c:v>
                </c:pt>
                <c:pt idx="2">
                  <c:v>Co-op Program</c:v>
                </c:pt>
                <c:pt idx="3">
                  <c:v>Promotions</c:v>
                </c:pt>
                <c:pt idx="4">
                  <c:v>Magazines</c:v>
                </c:pt>
                <c:pt idx="5">
                  <c:v>PR</c:v>
                </c:pt>
                <c:pt idx="6">
                  <c:v>TV Advertising</c:v>
                </c:pt>
                <c:pt idx="7">
                  <c:v>In-store Programs</c:v>
                </c:pt>
                <c:pt idx="8">
                  <c:v>Outdoor Ads</c:v>
                </c:pt>
                <c:pt idx="9">
                  <c:v>Newspappers</c:v>
                </c:pt>
              </c:strCache>
            </c:strRef>
          </c:cat>
          <c:val>
            <c:numRef>
              <c:f>Sheet1!$D$2:$D$11</c:f>
            </c:numRef>
          </c:val>
          <c:extLst>
            <c:ext xmlns:c16="http://schemas.microsoft.com/office/drawing/2014/chart" uri="{C3380CC4-5D6E-409C-BE32-E72D297353CC}">
              <c16:uniqueId val="{00000002-9432-E645-BB79-8CE6028EA63B}"/>
            </c:ext>
          </c:extLst>
        </c:ser>
        <c:dLbls>
          <c:dLblPos val="ctr"/>
          <c:showLegendKey val="0"/>
          <c:showVal val="1"/>
          <c:showCatName val="0"/>
          <c:showSerName val="0"/>
          <c:showPercent val="0"/>
          <c:showBubbleSize val="0"/>
        </c:dLbls>
        <c:gapWidth val="98"/>
        <c:overlap val="100"/>
        <c:axId val="196244223"/>
        <c:axId val="196245871"/>
      </c:barChart>
      <c:catAx>
        <c:axId val="196244223"/>
        <c:scaling>
          <c:orientation val="minMax"/>
        </c:scaling>
        <c:delete val="0"/>
        <c:axPos val="b"/>
        <c:numFmt formatCode="General" sourceLinked="1"/>
        <c:majorTickMark val="none"/>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1100" b="0" i="0" u="none" strike="noStrike" kern="1200" baseline="0">
                <a:solidFill>
                  <a:srgbClr val="000000"/>
                </a:solidFill>
                <a:latin typeface="Montserrat" pitchFamily="2" charset="77"/>
                <a:ea typeface="+mn-ea"/>
                <a:cs typeface="+mn-cs"/>
              </a:defRPr>
            </a:pPr>
            <a:endParaRPr lang="en-US"/>
          </a:p>
        </c:txPr>
        <c:crossAx val="196245871"/>
        <c:crosses val="autoZero"/>
        <c:auto val="1"/>
        <c:lblAlgn val="ctr"/>
        <c:lblOffset val="100"/>
        <c:noMultiLvlLbl val="0"/>
      </c:catAx>
      <c:valAx>
        <c:axId val="196245871"/>
        <c:scaling>
          <c:orientation val="minMax"/>
        </c:scaling>
        <c:delete val="0"/>
        <c:axPos val="l"/>
        <c:majorGridlines>
          <c:spPr>
            <a:ln w="6350" cap="flat" cmpd="sng" algn="ctr">
              <a:solidFill>
                <a:schemeClr val="bg2"/>
              </a:solidFill>
              <a:round/>
            </a:ln>
            <a:effectLst/>
          </c:spPr>
        </c:majorGridlines>
        <c:numFmt formatCode="[$$-409]#\ ##0.0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accent1"/>
                </a:solidFill>
                <a:latin typeface="Montserrat" pitchFamily="2" charset="77"/>
                <a:ea typeface="+mn-ea"/>
                <a:cs typeface="+mn-cs"/>
              </a:defRPr>
            </a:pPr>
            <a:endParaRPr lang="en-US"/>
          </a:p>
        </c:txPr>
        <c:crossAx val="196244223"/>
        <c:crosses val="autoZero"/>
        <c:crossBetween val="between"/>
      </c:valAx>
      <c:spPr>
        <a:noFill/>
        <a:ln>
          <a:noFill/>
        </a:ln>
        <a:effectLst/>
      </c:spPr>
    </c:plotArea>
    <c:legend>
      <c:legendPos val="b"/>
      <c:layout>
        <c:manualLayout>
          <c:xMode val="edge"/>
          <c:yMode val="edge"/>
          <c:x val="0.30213214912610481"/>
          <c:y val="0.92630450833092637"/>
          <c:w val="0.39573570174779038"/>
          <c:h val="5.6971307269357695E-2"/>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ontserrat" pitchFamily="2" charset="77"/>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Series 1</c:v>
                </c:pt>
              </c:strCache>
            </c:strRef>
          </c:tx>
          <c:spPr>
            <a:solidFill>
              <a:schemeClr val="accent3">
                <a:lumMod val="40000"/>
                <a:lumOff val="60000"/>
              </a:schemeClr>
            </a:solidFill>
            <a:ln w="9525" cap="flat" cmpd="sng" algn="ctr">
              <a:noFill/>
              <a:round/>
            </a:ln>
            <a:effectLst/>
          </c:spPr>
          <c:invertIfNegative val="0"/>
          <c:dPt>
            <c:idx val="2"/>
            <c:invertIfNegative val="0"/>
            <c:bubble3D val="0"/>
            <c:spPr>
              <a:solidFill>
                <a:schemeClr val="accent2"/>
              </a:solidFill>
              <a:ln w="9525" cap="flat" cmpd="sng" algn="ctr">
                <a:noFill/>
                <a:round/>
              </a:ln>
              <a:effectLst/>
            </c:spPr>
            <c:extLst>
              <c:ext xmlns:c16="http://schemas.microsoft.com/office/drawing/2014/chart" uri="{C3380CC4-5D6E-409C-BE32-E72D297353CC}">
                <c16:uniqueId val="{00000002-DE51-7C41-A048-1EF5C556A38A}"/>
              </c:ext>
            </c:extLst>
          </c:dPt>
          <c:dLbls>
            <c:dLbl>
              <c:idx val="2"/>
              <c:spPr>
                <a:noFill/>
                <a:ln>
                  <a:noFill/>
                </a:ln>
                <a:effectLst/>
              </c:spPr>
              <c:txPr>
                <a:bodyPr rot="0" spcFirstLastPara="1" vertOverflow="ellipsis" vert="horz" wrap="square" lIns="38100" tIns="19050" rIns="38100" bIns="19050" anchor="ctr" anchorCtr="0">
                  <a:spAutoFit/>
                </a:bodyPr>
                <a:lstStyle/>
                <a:p>
                  <a:pPr algn="ctr">
                    <a:defRPr sz="1400" b="1" i="0" u="none" strike="noStrike" kern="1200" baseline="0">
                      <a:solidFill>
                        <a:schemeClr val="tx1"/>
                      </a:solidFill>
                      <a:latin typeface="Montserrat" pitchFamily="2" charset="77"/>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2-DE51-7C41-A048-1EF5C556A38A}"/>
                </c:ext>
              </c:extLst>
            </c:dLbl>
            <c:spPr>
              <a:noFill/>
              <a:ln>
                <a:noFill/>
              </a:ln>
              <a:effectLst/>
            </c:spPr>
            <c:txPr>
              <a:bodyPr rot="0" spcFirstLastPara="1" vertOverflow="ellipsis" vert="horz" wrap="square" lIns="38100" tIns="19050" rIns="38100" bIns="19050" anchor="ctr" anchorCtr="0">
                <a:spAutoFit/>
              </a:bodyPr>
              <a:lstStyle/>
              <a:p>
                <a:pPr algn="ctr">
                  <a:defRPr sz="1400" b="1" i="0" u="none" strike="noStrike" kern="1200" baseline="0">
                    <a:solidFill>
                      <a:srgbClr val="000000"/>
                    </a:solidFill>
                    <a:latin typeface="Montserrat" pitchFamily="2" charset="77"/>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Unaffected, it doesn't matter to me either way</c:v>
                </c:pt>
                <c:pt idx="1">
                  <c:v>Less likely to make a purchase from company XYZ</c:v>
                </c:pt>
                <c:pt idx="2">
                  <c:v>More likely to make a purchase from Company XYZ</c:v>
                </c:pt>
              </c:strCache>
            </c:strRef>
          </c:cat>
          <c:val>
            <c:numRef>
              <c:f>Sheet1!$B$2:$B$4</c:f>
              <c:numCache>
                <c:formatCode>0%</c:formatCode>
                <c:ptCount val="3"/>
                <c:pt idx="0">
                  <c:v>0.57999999999999996</c:v>
                </c:pt>
                <c:pt idx="1">
                  <c:v>0.16</c:v>
                </c:pt>
                <c:pt idx="2">
                  <c:v>0.25</c:v>
                </c:pt>
              </c:numCache>
            </c:numRef>
          </c:val>
          <c:extLst>
            <c:ext xmlns:c16="http://schemas.microsoft.com/office/drawing/2014/chart" uri="{C3380CC4-5D6E-409C-BE32-E72D297353CC}">
              <c16:uniqueId val="{00000000-6A0C-6C4B-BA96-620BAB69F347}"/>
            </c:ext>
          </c:extLst>
        </c:ser>
        <c:dLbls>
          <c:dLblPos val="ctr"/>
          <c:showLegendKey val="0"/>
          <c:showVal val="1"/>
          <c:showCatName val="0"/>
          <c:showSerName val="0"/>
          <c:showPercent val="0"/>
          <c:showBubbleSize val="0"/>
        </c:dLbls>
        <c:gapWidth val="50"/>
        <c:overlap val="100"/>
        <c:axId val="405789072"/>
        <c:axId val="509037952"/>
      </c:barChart>
      <c:catAx>
        <c:axId val="405789072"/>
        <c:scaling>
          <c:orientation val="minMax"/>
        </c:scaling>
        <c:delete val="1"/>
        <c:axPos val="l"/>
        <c:numFmt formatCode="General" sourceLinked="1"/>
        <c:majorTickMark val="none"/>
        <c:minorTickMark val="none"/>
        <c:tickLblPos val="nextTo"/>
        <c:crossAx val="509037952"/>
        <c:crosses val="autoZero"/>
        <c:auto val="1"/>
        <c:lblAlgn val="ctr"/>
        <c:lblOffset val="100"/>
        <c:noMultiLvlLbl val="0"/>
      </c:catAx>
      <c:valAx>
        <c:axId val="509037952"/>
        <c:scaling>
          <c:orientation val="minMax"/>
        </c:scaling>
        <c:delete val="0"/>
        <c:axPos val="b"/>
        <c:majorGridlines>
          <c:spPr>
            <a:ln w="9525" cap="flat" cmpd="sng" algn="ctr">
              <a:solidFill>
                <a:schemeClr val="accent2">
                  <a:lumMod val="20000"/>
                  <a:lumOff val="80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rgbClr val="000000"/>
                </a:solidFill>
                <a:latin typeface="Montserrat" pitchFamily="2" charset="77"/>
                <a:ea typeface="+mn-ea"/>
                <a:cs typeface="+mn-cs"/>
              </a:defRPr>
            </a:pPr>
            <a:endParaRPr lang="en-US"/>
          </a:p>
        </c:txPr>
        <c:crossAx val="4057890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Series 1</c:v>
                </c:pt>
              </c:strCache>
            </c:strRef>
          </c:tx>
          <c:spPr>
            <a:solidFill>
              <a:schemeClr val="accent2"/>
            </a:solidFill>
            <a:ln w="9525" cap="flat" cmpd="sng" algn="ctr">
              <a:noFill/>
              <a:round/>
            </a:ln>
            <a:effectLst/>
          </c:spPr>
          <c:invertIfNegative val="0"/>
          <c:dPt>
            <c:idx val="2"/>
            <c:invertIfNegative val="0"/>
            <c:bubble3D val="0"/>
            <c:spPr>
              <a:solidFill>
                <a:schemeClr val="accent2"/>
              </a:solidFill>
              <a:ln w="9525" cap="flat" cmpd="sng" algn="ctr">
                <a:noFill/>
                <a:round/>
              </a:ln>
              <a:effectLst/>
            </c:spPr>
            <c:extLst>
              <c:ext xmlns:c16="http://schemas.microsoft.com/office/drawing/2014/chart" uri="{C3380CC4-5D6E-409C-BE32-E72D297353CC}">
                <c16:uniqueId val="{00000002-DE51-7C41-A048-1EF5C556A38A}"/>
              </c:ext>
            </c:extLst>
          </c:dPt>
          <c:dLbls>
            <c:spPr>
              <a:noFill/>
              <a:ln>
                <a:noFill/>
              </a:ln>
              <a:effectLst/>
            </c:spPr>
            <c:txPr>
              <a:bodyPr rot="0" spcFirstLastPara="1" vertOverflow="ellipsis" vert="horz" wrap="square" lIns="38100" tIns="19050" rIns="38100" bIns="19050" anchor="ctr" anchorCtr="0">
                <a:spAutoFit/>
              </a:bodyPr>
              <a:lstStyle/>
              <a:p>
                <a:pPr algn="ctr">
                  <a:defRPr sz="1400" b="1" i="0" u="none" strike="noStrike" kern="1200" baseline="0">
                    <a:solidFill>
                      <a:schemeClr val="tx1"/>
                    </a:solidFill>
                    <a:latin typeface="Montserrat" pitchFamily="2" charset="77"/>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Sheet1!$A$2:$A$4</c:f>
              <c:numCache>
                <c:formatCode>General</c:formatCode>
                <c:ptCount val="3"/>
                <c:pt idx="0">
                  <c:v>1</c:v>
                </c:pt>
                <c:pt idx="1">
                  <c:v>2</c:v>
                </c:pt>
                <c:pt idx="2">
                  <c:v>3</c:v>
                </c:pt>
              </c:numCache>
            </c:numRef>
          </c:cat>
          <c:val>
            <c:numRef>
              <c:f>Sheet1!$B$2:$B$4</c:f>
              <c:numCache>
                <c:formatCode>0%</c:formatCode>
                <c:ptCount val="3"/>
                <c:pt idx="0">
                  <c:v>0.22</c:v>
                </c:pt>
                <c:pt idx="1">
                  <c:v>0.32</c:v>
                </c:pt>
                <c:pt idx="2">
                  <c:v>0.45</c:v>
                </c:pt>
              </c:numCache>
            </c:numRef>
          </c:val>
          <c:extLst>
            <c:ext xmlns:c16="http://schemas.microsoft.com/office/drawing/2014/chart" uri="{C3380CC4-5D6E-409C-BE32-E72D297353CC}">
              <c16:uniqueId val="{00000000-6A0C-6C4B-BA96-620BAB69F347}"/>
            </c:ext>
          </c:extLst>
        </c:ser>
        <c:dLbls>
          <c:dLblPos val="ctr"/>
          <c:showLegendKey val="0"/>
          <c:showVal val="1"/>
          <c:showCatName val="0"/>
          <c:showSerName val="0"/>
          <c:showPercent val="0"/>
          <c:showBubbleSize val="0"/>
        </c:dLbls>
        <c:gapWidth val="50"/>
        <c:overlap val="100"/>
        <c:axId val="405789072"/>
        <c:axId val="509037952"/>
      </c:barChart>
      <c:catAx>
        <c:axId val="405789072"/>
        <c:scaling>
          <c:orientation val="minMax"/>
        </c:scaling>
        <c:delete val="1"/>
        <c:axPos val="l"/>
        <c:numFmt formatCode="General" sourceLinked="1"/>
        <c:majorTickMark val="none"/>
        <c:minorTickMark val="none"/>
        <c:tickLblPos val="nextTo"/>
        <c:crossAx val="509037952"/>
        <c:crosses val="autoZero"/>
        <c:auto val="1"/>
        <c:lblAlgn val="ctr"/>
        <c:lblOffset val="100"/>
        <c:noMultiLvlLbl val="0"/>
      </c:catAx>
      <c:valAx>
        <c:axId val="509037952"/>
        <c:scaling>
          <c:orientation val="minMax"/>
        </c:scaling>
        <c:delete val="0"/>
        <c:axPos val="b"/>
        <c:majorGridlines>
          <c:spPr>
            <a:ln w="9525" cap="flat" cmpd="sng" algn="ctr">
              <a:solidFill>
                <a:schemeClr val="accent2">
                  <a:lumMod val="20000"/>
                  <a:lumOff val="80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rgbClr val="000000"/>
                </a:solidFill>
                <a:latin typeface="Montserrat" pitchFamily="2" charset="77"/>
                <a:ea typeface="+mn-ea"/>
                <a:cs typeface="+mn-cs"/>
              </a:defRPr>
            </a:pPr>
            <a:endParaRPr lang="en-US"/>
          </a:p>
        </c:txPr>
        <c:crossAx val="4057890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9050" cap="rnd">
              <a:solidFill>
                <a:schemeClr val="accent4"/>
              </a:solidFill>
              <a:round/>
            </a:ln>
            <a:effectLst/>
          </c:spPr>
          <c:marker>
            <c:symbol val="none"/>
          </c:marker>
          <c:cat>
            <c:strRef>
              <c:f>Sheet1!$A$2:$A$32</c:f>
              <c:strCache>
                <c:ptCount val="31"/>
                <c:pt idx="0">
                  <c:v>1.10</c:v>
                </c:pt>
                <c:pt idx="1">
                  <c:v>2.10</c:v>
                </c:pt>
                <c:pt idx="2">
                  <c:v>3.10</c:v>
                </c:pt>
                <c:pt idx="3">
                  <c:v>4.10</c:v>
                </c:pt>
                <c:pt idx="4">
                  <c:v>5.10</c:v>
                </c:pt>
                <c:pt idx="5">
                  <c:v>6.10</c:v>
                </c:pt>
                <c:pt idx="6">
                  <c:v>7.10</c:v>
                </c:pt>
                <c:pt idx="7">
                  <c:v>8.10</c:v>
                </c:pt>
                <c:pt idx="8">
                  <c:v>9.10</c:v>
                </c:pt>
                <c:pt idx="9">
                  <c:v>10.10</c:v>
                </c:pt>
                <c:pt idx="10">
                  <c:v>11.10</c:v>
                </c:pt>
                <c:pt idx="11">
                  <c:v>12.10</c:v>
                </c:pt>
                <c:pt idx="12">
                  <c:v>13.10</c:v>
                </c:pt>
                <c:pt idx="13">
                  <c:v>14.10</c:v>
                </c:pt>
                <c:pt idx="14">
                  <c:v>15.10</c:v>
                </c:pt>
                <c:pt idx="15">
                  <c:v>16.10</c:v>
                </c:pt>
                <c:pt idx="16">
                  <c:v>17.10</c:v>
                </c:pt>
                <c:pt idx="17">
                  <c:v>18.10</c:v>
                </c:pt>
                <c:pt idx="18">
                  <c:v>19.10</c:v>
                </c:pt>
                <c:pt idx="19">
                  <c:v>20.10</c:v>
                </c:pt>
                <c:pt idx="20">
                  <c:v>21.10</c:v>
                </c:pt>
                <c:pt idx="21">
                  <c:v>22.10</c:v>
                </c:pt>
                <c:pt idx="22">
                  <c:v>23.10</c:v>
                </c:pt>
                <c:pt idx="23">
                  <c:v>24.10</c:v>
                </c:pt>
                <c:pt idx="24">
                  <c:v>25.10</c:v>
                </c:pt>
                <c:pt idx="25">
                  <c:v>26.10</c:v>
                </c:pt>
                <c:pt idx="26">
                  <c:v>27.10</c:v>
                </c:pt>
                <c:pt idx="27">
                  <c:v>28.10</c:v>
                </c:pt>
                <c:pt idx="28">
                  <c:v>29.10</c:v>
                </c:pt>
                <c:pt idx="29">
                  <c:v>30.10</c:v>
                </c:pt>
                <c:pt idx="30">
                  <c:v>31.10</c:v>
                </c:pt>
              </c:strCache>
            </c:strRef>
          </c:cat>
          <c:val>
            <c:numRef>
              <c:f>Sheet1!$B$2:$B$32</c:f>
              <c:numCache>
                <c:formatCode>General</c:formatCode>
                <c:ptCount val="31"/>
                <c:pt idx="0">
                  <c:v>0</c:v>
                </c:pt>
                <c:pt idx="1">
                  <c:v>0</c:v>
                </c:pt>
                <c:pt idx="2">
                  <c:v>140</c:v>
                </c:pt>
                <c:pt idx="3">
                  <c:v>5</c:v>
                </c:pt>
                <c:pt idx="4">
                  <c:v>3</c:v>
                </c:pt>
                <c:pt idx="5">
                  <c:v>5</c:v>
                </c:pt>
                <c:pt idx="6">
                  <c:v>10</c:v>
                </c:pt>
                <c:pt idx="7">
                  <c:v>3</c:v>
                </c:pt>
                <c:pt idx="8">
                  <c:v>40</c:v>
                </c:pt>
                <c:pt idx="9">
                  <c:v>15</c:v>
                </c:pt>
                <c:pt idx="10">
                  <c:v>15</c:v>
                </c:pt>
                <c:pt idx="11">
                  <c:v>0</c:v>
                </c:pt>
                <c:pt idx="12">
                  <c:v>3</c:v>
                </c:pt>
                <c:pt idx="13">
                  <c:v>3</c:v>
                </c:pt>
                <c:pt idx="14">
                  <c:v>12</c:v>
                </c:pt>
                <c:pt idx="15">
                  <c:v>3</c:v>
                </c:pt>
                <c:pt idx="16">
                  <c:v>25</c:v>
                </c:pt>
                <c:pt idx="17">
                  <c:v>5</c:v>
                </c:pt>
                <c:pt idx="18">
                  <c:v>5</c:v>
                </c:pt>
                <c:pt idx="19">
                  <c:v>10</c:v>
                </c:pt>
                <c:pt idx="20">
                  <c:v>8</c:v>
                </c:pt>
                <c:pt idx="21">
                  <c:v>7</c:v>
                </c:pt>
                <c:pt idx="22">
                  <c:v>5</c:v>
                </c:pt>
                <c:pt idx="23">
                  <c:v>3</c:v>
                </c:pt>
                <c:pt idx="24">
                  <c:v>3</c:v>
                </c:pt>
                <c:pt idx="25">
                  <c:v>5</c:v>
                </c:pt>
                <c:pt idx="26">
                  <c:v>10</c:v>
                </c:pt>
                <c:pt idx="27">
                  <c:v>3</c:v>
                </c:pt>
                <c:pt idx="28">
                  <c:v>5</c:v>
                </c:pt>
                <c:pt idx="29">
                  <c:v>0</c:v>
                </c:pt>
                <c:pt idx="30">
                  <c:v>0</c:v>
                </c:pt>
              </c:numCache>
            </c:numRef>
          </c:val>
          <c:smooth val="0"/>
          <c:extLst>
            <c:ext xmlns:c16="http://schemas.microsoft.com/office/drawing/2014/chart" uri="{C3380CC4-5D6E-409C-BE32-E72D297353CC}">
              <c16:uniqueId val="{00000000-2235-FE42-8A9B-26021C69B92B}"/>
            </c:ext>
          </c:extLst>
        </c:ser>
        <c:ser>
          <c:idx val="1"/>
          <c:order val="1"/>
          <c:tx>
            <c:strRef>
              <c:f>Sheet1!$C$1</c:f>
              <c:strCache>
                <c:ptCount val="1"/>
                <c:pt idx="0">
                  <c:v>Series 2</c:v>
                </c:pt>
              </c:strCache>
            </c:strRef>
          </c:tx>
          <c:spPr>
            <a:ln w="19050" cap="rnd">
              <a:solidFill>
                <a:schemeClr val="accent2"/>
              </a:solidFill>
              <a:round/>
            </a:ln>
            <a:effectLst/>
          </c:spPr>
          <c:marker>
            <c:symbol val="none"/>
          </c:marker>
          <c:cat>
            <c:strRef>
              <c:f>Sheet1!$A$2:$A$32</c:f>
              <c:strCache>
                <c:ptCount val="31"/>
                <c:pt idx="0">
                  <c:v>1.10</c:v>
                </c:pt>
                <c:pt idx="1">
                  <c:v>2.10</c:v>
                </c:pt>
                <c:pt idx="2">
                  <c:v>3.10</c:v>
                </c:pt>
                <c:pt idx="3">
                  <c:v>4.10</c:v>
                </c:pt>
                <c:pt idx="4">
                  <c:v>5.10</c:v>
                </c:pt>
                <c:pt idx="5">
                  <c:v>6.10</c:v>
                </c:pt>
                <c:pt idx="6">
                  <c:v>7.10</c:v>
                </c:pt>
                <c:pt idx="7">
                  <c:v>8.10</c:v>
                </c:pt>
                <c:pt idx="8">
                  <c:v>9.10</c:v>
                </c:pt>
                <c:pt idx="9">
                  <c:v>10.10</c:v>
                </c:pt>
                <c:pt idx="10">
                  <c:v>11.10</c:v>
                </c:pt>
                <c:pt idx="11">
                  <c:v>12.10</c:v>
                </c:pt>
                <c:pt idx="12">
                  <c:v>13.10</c:v>
                </c:pt>
                <c:pt idx="13">
                  <c:v>14.10</c:v>
                </c:pt>
                <c:pt idx="14">
                  <c:v>15.10</c:v>
                </c:pt>
                <c:pt idx="15">
                  <c:v>16.10</c:v>
                </c:pt>
                <c:pt idx="16">
                  <c:v>17.10</c:v>
                </c:pt>
                <c:pt idx="17">
                  <c:v>18.10</c:v>
                </c:pt>
                <c:pt idx="18">
                  <c:v>19.10</c:v>
                </c:pt>
                <c:pt idx="19">
                  <c:v>20.10</c:v>
                </c:pt>
                <c:pt idx="20">
                  <c:v>21.10</c:v>
                </c:pt>
                <c:pt idx="21">
                  <c:v>22.10</c:v>
                </c:pt>
                <c:pt idx="22">
                  <c:v>23.10</c:v>
                </c:pt>
                <c:pt idx="23">
                  <c:v>24.10</c:v>
                </c:pt>
                <c:pt idx="24">
                  <c:v>25.10</c:v>
                </c:pt>
                <c:pt idx="25">
                  <c:v>26.10</c:v>
                </c:pt>
                <c:pt idx="26">
                  <c:v>27.10</c:v>
                </c:pt>
                <c:pt idx="27">
                  <c:v>28.10</c:v>
                </c:pt>
                <c:pt idx="28">
                  <c:v>29.10</c:v>
                </c:pt>
                <c:pt idx="29">
                  <c:v>30.10</c:v>
                </c:pt>
                <c:pt idx="30">
                  <c:v>31.10</c:v>
                </c:pt>
              </c:strCache>
            </c:strRef>
          </c:cat>
          <c:val>
            <c:numRef>
              <c:f>Sheet1!$C$2:$C$32</c:f>
              <c:numCache>
                <c:formatCode>General</c:formatCode>
                <c:ptCount val="31"/>
                <c:pt idx="0">
                  <c:v>28</c:v>
                </c:pt>
                <c:pt idx="1">
                  <c:v>30</c:v>
                </c:pt>
                <c:pt idx="2">
                  <c:v>75</c:v>
                </c:pt>
                <c:pt idx="3">
                  <c:v>75</c:v>
                </c:pt>
                <c:pt idx="4">
                  <c:v>25</c:v>
                </c:pt>
                <c:pt idx="5">
                  <c:v>40</c:v>
                </c:pt>
                <c:pt idx="6">
                  <c:v>130</c:v>
                </c:pt>
                <c:pt idx="7">
                  <c:v>50</c:v>
                </c:pt>
                <c:pt idx="8">
                  <c:v>100</c:v>
                </c:pt>
                <c:pt idx="9">
                  <c:v>48</c:v>
                </c:pt>
                <c:pt idx="10">
                  <c:v>45</c:v>
                </c:pt>
                <c:pt idx="11">
                  <c:v>25</c:v>
                </c:pt>
                <c:pt idx="12">
                  <c:v>15</c:v>
                </c:pt>
                <c:pt idx="13">
                  <c:v>49</c:v>
                </c:pt>
                <c:pt idx="14">
                  <c:v>49</c:v>
                </c:pt>
                <c:pt idx="15">
                  <c:v>53</c:v>
                </c:pt>
                <c:pt idx="16">
                  <c:v>90</c:v>
                </c:pt>
                <c:pt idx="17">
                  <c:v>45</c:v>
                </c:pt>
                <c:pt idx="18">
                  <c:v>25</c:v>
                </c:pt>
                <c:pt idx="19">
                  <c:v>24</c:v>
                </c:pt>
                <c:pt idx="20">
                  <c:v>50</c:v>
                </c:pt>
                <c:pt idx="21">
                  <c:v>65</c:v>
                </c:pt>
                <c:pt idx="22">
                  <c:v>45</c:v>
                </c:pt>
                <c:pt idx="23">
                  <c:v>43</c:v>
                </c:pt>
                <c:pt idx="24">
                  <c:v>49</c:v>
                </c:pt>
                <c:pt idx="25">
                  <c:v>25</c:v>
                </c:pt>
                <c:pt idx="26">
                  <c:v>25</c:v>
                </c:pt>
                <c:pt idx="27">
                  <c:v>35</c:v>
                </c:pt>
                <c:pt idx="28">
                  <c:v>20</c:v>
                </c:pt>
                <c:pt idx="29">
                  <c:v>10</c:v>
                </c:pt>
                <c:pt idx="30">
                  <c:v>5</c:v>
                </c:pt>
              </c:numCache>
            </c:numRef>
          </c:val>
          <c:smooth val="0"/>
          <c:extLst>
            <c:ext xmlns:c16="http://schemas.microsoft.com/office/drawing/2014/chart" uri="{C3380CC4-5D6E-409C-BE32-E72D297353CC}">
              <c16:uniqueId val="{00000001-2235-FE42-8A9B-26021C69B92B}"/>
            </c:ext>
          </c:extLst>
        </c:ser>
        <c:dLbls>
          <c:showLegendKey val="0"/>
          <c:showVal val="0"/>
          <c:showCatName val="0"/>
          <c:showSerName val="0"/>
          <c:showPercent val="0"/>
          <c:showBubbleSize val="0"/>
        </c:dLbls>
        <c:smooth val="0"/>
        <c:axId val="25184848"/>
        <c:axId val="25400768"/>
      </c:lineChart>
      <c:catAx>
        <c:axId val="25184848"/>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60000000" spcFirstLastPara="1" vertOverflow="ellipsis" vert="horz" wrap="square" anchor="ctr" anchorCtr="1"/>
          <a:lstStyle/>
          <a:p>
            <a:pPr>
              <a:defRPr sz="900" b="1" i="0" u="none" strike="noStrike" kern="1200" baseline="0">
                <a:solidFill>
                  <a:schemeClr val="accent1"/>
                </a:solidFill>
                <a:latin typeface="Montserrat" pitchFamily="2" charset="77"/>
                <a:ea typeface="+mn-ea"/>
                <a:cs typeface="+mn-cs"/>
              </a:defRPr>
            </a:pPr>
            <a:endParaRPr lang="en-US"/>
          </a:p>
        </c:txPr>
        <c:crossAx val="25400768"/>
        <c:crosses val="autoZero"/>
        <c:auto val="1"/>
        <c:lblAlgn val="ctr"/>
        <c:lblOffset val="100"/>
        <c:noMultiLvlLbl val="1"/>
      </c:catAx>
      <c:valAx>
        <c:axId val="25400768"/>
        <c:scaling>
          <c:orientation val="minMax"/>
        </c:scaling>
        <c:delete val="0"/>
        <c:axPos val="l"/>
        <c:majorGridlines>
          <c:spPr>
            <a:ln w="9525" cap="flat" cmpd="sng" algn="ctr">
              <a:solidFill>
                <a:schemeClr val="accent3">
                  <a:lumMod val="40000"/>
                  <a:lumOff val="6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accent1"/>
                </a:solidFill>
                <a:latin typeface="Montserrat" pitchFamily="2" charset="77"/>
                <a:ea typeface="+mn-ea"/>
                <a:cs typeface="+mn-cs"/>
              </a:defRPr>
            </a:pPr>
            <a:endParaRPr lang="en-US"/>
          </a:p>
        </c:txPr>
        <c:crossAx val="251848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9050" cap="rnd">
              <a:solidFill>
                <a:schemeClr val="tx2">
                  <a:lumMod val="60000"/>
                  <a:lumOff val="40000"/>
                </a:schemeClr>
              </a:solidFill>
              <a:round/>
            </a:ln>
            <a:effectLst/>
          </c:spPr>
          <c:marker>
            <c:symbol val="none"/>
          </c:marker>
          <c:cat>
            <c:strRef>
              <c:f>Sheet1!$A$2:$A$32</c:f>
              <c:strCache>
                <c:ptCount val="31"/>
                <c:pt idx="0">
                  <c:v>1.10</c:v>
                </c:pt>
                <c:pt idx="1">
                  <c:v>2.10</c:v>
                </c:pt>
                <c:pt idx="2">
                  <c:v>3.10</c:v>
                </c:pt>
                <c:pt idx="3">
                  <c:v>4.10</c:v>
                </c:pt>
                <c:pt idx="4">
                  <c:v>5.10</c:v>
                </c:pt>
                <c:pt idx="5">
                  <c:v>6.10</c:v>
                </c:pt>
                <c:pt idx="6">
                  <c:v>7.10</c:v>
                </c:pt>
                <c:pt idx="7">
                  <c:v>8.10</c:v>
                </c:pt>
                <c:pt idx="8">
                  <c:v>9.10</c:v>
                </c:pt>
                <c:pt idx="9">
                  <c:v>10.10</c:v>
                </c:pt>
                <c:pt idx="10">
                  <c:v>11.10</c:v>
                </c:pt>
                <c:pt idx="11">
                  <c:v>12.10</c:v>
                </c:pt>
                <c:pt idx="12">
                  <c:v>13.10</c:v>
                </c:pt>
                <c:pt idx="13">
                  <c:v>14.10</c:v>
                </c:pt>
                <c:pt idx="14">
                  <c:v>15.10</c:v>
                </c:pt>
                <c:pt idx="15">
                  <c:v>16.10</c:v>
                </c:pt>
                <c:pt idx="16">
                  <c:v>17.10</c:v>
                </c:pt>
                <c:pt idx="17">
                  <c:v>18.10</c:v>
                </c:pt>
                <c:pt idx="18">
                  <c:v>19.10</c:v>
                </c:pt>
                <c:pt idx="19">
                  <c:v>20.10</c:v>
                </c:pt>
                <c:pt idx="20">
                  <c:v>21.10</c:v>
                </c:pt>
                <c:pt idx="21">
                  <c:v>22.10</c:v>
                </c:pt>
                <c:pt idx="22">
                  <c:v>23.10</c:v>
                </c:pt>
                <c:pt idx="23">
                  <c:v>24.10</c:v>
                </c:pt>
                <c:pt idx="24">
                  <c:v>25.10</c:v>
                </c:pt>
                <c:pt idx="25">
                  <c:v>26.10</c:v>
                </c:pt>
                <c:pt idx="26">
                  <c:v>27.10</c:v>
                </c:pt>
                <c:pt idx="27">
                  <c:v>28.10</c:v>
                </c:pt>
                <c:pt idx="28">
                  <c:v>29.10</c:v>
                </c:pt>
                <c:pt idx="29">
                  <c:v>30.10</c:v>
                </c:pt>
                <c:pt idx="30">
                  <c:v>31.10</c:v>
                </c:pt>
              </c:strCache>
            </c:strRef>
          </c:cat>
          <c:val>
            <c:numRef>
              <c:f>Sheet1!$B$2:$B$32</c:f>
              <c:numCache>
                <c:formatCode>General</c:formatCode>
                <c:ptCount val="31"/>
                <c:pt idx="0">
                  <c:v>3</c:v>
                </c:pt>
                <c:pt idx="1">
                  <c:v>0</c:v>
                </c:pt>
                <c:pt idx="2">
                  <c:v>5</c:v>
                </c:pt>
                <c:pt idx="3">
                  <c:v>1</c:v>
                </c:pt>
                <c:pt idx="4">
                  <c:v>0</c:v>
                </c:pt>
                <c:pt idx="5">
                  <c:v>0</c:v>
                </c:pt>
                <c:pt idx="6">
                  <c:v>23</c:v>
                </c:pt>
                <c:pt idx="7">
                  <c:v>0</c:v>
                </c:pt>
                <c:pt idx="8">
                  <c:v>2</c:v>
                </c:pt>
                <c:pt idx="9">
                  <c:v>0</c:v>
                </c:pt>
                <c:pt idx="10">
                  <c:v>0</c:v>
                </c:pt>
                <c:pt idx="11">
                  <c:v>2</c:v>
                </c:pt>
                <c:pt idx="12">
                  <c:v>3</c:v>
                </c:pt>
                <c:pt idx="13">
                  <c:v>0</c:v>
                </c:pt>
                <c:pt idx="14">
                  <c:v>2</c:v>
                </c:pt>
                <c:pt idx="15">
                  <c:v>3</c:v>
                </c:pt>
                <c:pt idx="16">
                  <c:v>5</c:v>
                </c:pt>
                <c:pt idx="17">
                  <c:v>5</c:v>
                </c:pt>
                <c:pt idx="18">
                  <c:v>0</c:v>
                </c:pt>
                <c:pt idx="19">
                  <c:v>2</c:v>
                </c:pt>
                <c:pt idx="20">
                  <c:v>0</c:v>
                </c:pt>
                <c:pt idx="21">
                  <c:v>0</c:v>
                </c:pt>
                <c:pt idx="22">
                  <c:v>0</c:v>
                </c:pt>
                <c:pt idx="23">
                  <c:v>0</c:v>
                </c:pt>
                <c:pt idx="24">
                  <c:v>5</c:v>
                </c:pt>
                <c:pt idx="25">
                  <c:v>2</c:v>
                </c:pt>
                <c:pt idx="26">
                  <c:v>0</c:v>
                </c:pt>
                <c:pt idx="27">
                  <c:v>0</c:v>
                </c:pt>
                <c:pt idx="28">
                  <c:v>2</c:v>
                </c:pt>
                <c:pt idx="29">
                  <c:v>3</c:v>
                </c:pt>
                <c:pt idx="30">
                  <c:v>0</c:v>
                </c:pt>
              </c:numCache>
            </c:numRef>
          </c:val>
          <c:smooth val="0"/>
          <c:extLst>
            <c:ext xmlns:c16="http://schemas.microsoft.com/office/drawing/2014/chart" uri="{C3380CC4-5D6E-409C-BE32-E72D297353CC}">
              <c16:uniqueId val="{00000000-2235-FE42-8A9B-26021C69B92B}"/>
            </c:ext>
          </c:extLst>
        </c:ser>
        <c:ser>
          <c:idx val="1"/>
          <c:order val="1"/>
          <c:tx>
            <c:strRef>
              <c:f>Sheet1!$C$1</c:f>
              <c:strCache>
                <c:ptCount val="1"/>
                <c:pt idx="0">
                  <c:v>Series 2</c:v>
                </c:pt>
              </c:strCache>
            </c:strRef>
          </c:tx>
          <c:spPr>
            <a:ln w="19050" cap="rnd">
              <a:solidFill>
                <a:schemeClr val="accent1"/>
              </a:solidFill>
              <a:round/>
            </a:ln>
            <a:effectLst/>
          </c:spPr>
          <c:marker>
            <c:symbol val="none"/>
          </c:marker>
          <c:cat>
            <c:strRef>
              <c:f>Sheet1!$A$2:$A$32</c:f>
              <c:strCache>
                <c:ptCount val="31"/>
                <c:pt idx="0">
                  <c:v>1.10</c:v>
                </c:pt>
                <c:pt idx="1">
                  <c:v>2.10</c:v>
                </c:pt>
                <c:pt idx="2">
                  <c:v>3.10</c:v>
                </c:pt>
                <c:pt idx="3">
                  <c:v>4.10</c:v>
                </c:pt>
                <c:pt idx="4">
                  <c:v>5.10</c:v>
                </c:pt>
                <c:pt idx="5">
                  <c:v>6.10</c:v>
                </c:pt>
                <c:pt idx="6">
                  <c:v>7.10</c:v>
                </c:pt>
                <c:pt idx="7">
                  <c:v>8.10</c:v>
                </c:pt>
                <c:pt idx="8">
                  <c:v>9.10</c:v>
                </c:pt>
                <c:pt idx="9">
                  <c:v>10.10</c:v>
                </c:pt>
                <c:pt idx="10">
                  <c:v>11.10</c:v>
                </c:pt>
                <c:pt idx="11">
                  <c:v>12.10</c:v>
                </c:pt>
                <c:pt idx="12">
                  <c:v>13.10</c:v>
                </c:pt>
                <c:pt idx="13">
                  <c:v>14.10</c:v>
                </c:pt>
                <c:pt idx="14">
                  <c:v>15.10</c:v>
                </c:pt>
                <c:pt idx="15">
                  <c:v>16.10</c:v>
                </c:pt>
                <c:pt idx="16">
                  <c:v>17.10</c:v>
                </c:pt>
                <c:pt idx="17">
                  <c:v>18.10</c:v>
                </c:pt>
                <c:pt idx="18">
                  <c:v>19.10</c:v>
                </c:pt>
                <c:pt idx="19">
                  <c:v>20.10</c:v>
                </c:pt>
                <c:pt idx="20">
                  <c:v>21.10</c:v>
                </c:pt>
                <c:pt idx="21">
                  <c:v>22.10</c:v>
                </c:pt>
                <c:pt idx="22">
                  <c:v>23.10</c:v>
                </c:pt>
                <c:pt idx="23">
                  <c:v>24.10</c:v>
                </c:pt>
                <c:pt idx="24">
                  <c:v>25.10</c:v>
                </c:pt>
                <c:pt idx="25">
                  <c:v>26.10</c:v>
                </c:pt>
                <c:pt idx="26">
                  <c:v>27.10</c:v>
                </c:pt>
                <c:pt idx="27">
                  <c:v>28.10</c:v>
                </c:pt>
                <c:pt idx="28">
                  <c:v>29.10</c:v>
                </c:pt>
                <c:pt idx="29">
                  <c:v>30.10</c:v>
                </c:pt>
                <c:pt idx="30">
                  <c:v>31.10</c:v>
                </c:pt>
              </c:strCache>
            </c:strRef>
          </c:cat>
          <c:val>
            <c:numRef>
              <c:f>Sheet1!$C$2:$C$32</c:f>
              <c:numCache>
                <c:formatCode>General</c:formatCode>
                <c:ptCount val="31"/>
                <c:pt idx="0">
                  <c:v>10</c:v>
                </c:pt>
                <c:pt idx="1">
                  <c:v>11</c:v>
                </c:pt>
                <c:pt idx="2">
                  <c:v>30</c:v>
                </c:pt>
                <c:pt idx="3">
                  <c:v>22</c:v>
                </c:pt>
                <c:pt idx="4">
                  <c:v>16</c:v>
                </c:pt>
                <c:pt idx="5">
                  <c:v>8</c:v>
                </c:pt>
                <c:pt idx="6">
                  <c:v>35</c:v>
                </c:pt>
                <c:pt idx="7">
                  <c:v>25</c:v>
                </c:pt>
                <c:pt idx="8">
                  <c:v>45</c:v>
                </c:pt>
                <c:pt idx="9">
                  <c:v>18</c:v>
                </c:pt>
                <c:pt idx="10">
                  <c:v>19</c:v>
                </c:pt>
                <c:pt idx="11">
                  <c:v>2</c:v>
                </c:pt>
                <c:pt idx="12">
                  <c:v>10</c:v>
                </c:pt>
                <c:pt idx="13">
                  <c:v>15</c:v>
                </c:pt>
                <c:pt idx="14">
                  <c:v>18</c:v>
                </c:pt>
                <c:pt idx="15">
                  <c:v>20</c:v>
                </c:pt>
                <c:pt idx="16">
                  <c:v>45</c:v>
                </c:pt>
                <c:pt idx="17">
                  <c:v>20</c:v>
                </c:pt>
                <c:pt idx="18">
                  <c:v>5</c:v>
                </c:pt>
                <c:pt idx="19">
                  <c:v>10</c:v>
                </c:pt>
                <c:pt idx="20">
                  <c:v>24</c:v>
                </c:pt>
                <c:pt idx="21">
                  <c:v>23</c:v>
                </c:pt>
                <c:pt idx="22">
                  <c:v>19</c:v>
                </c:pt>
                <c:pt idx="23">
                  <c:v>20</c:v>
                </c:pt>
                <c:pt idx="24">
                  <c:v>24</c:v>
                </c:pt>
                <c:pt idx="25">
                  <c:v>7</c:v>
                </c:pt>
                <c:pt idx="26">
                  <c:v>9</c:v>
                </c:pt>
                <c:pt idx="27">
                  <c:v>8</c:v>
                </c:pt>
                <c:pt idx="28">
                  <c:v>15</c:v>
                </c:pt>
                <c:pt idx="29">
                  <c:v>6</c:v>
                </c:pt>
                <c:pt idx="30">
                  <c:v>3</c:v>
                </c:pt>
              </c:numCache>
            </c:numRef>
          </c:val>
          <c:smooth val="0"/>
          <c:extLst>
            <c:ext xmlns:c16="http://schemas.microsoft.com/office/drawing/2014/chart" uri="{C3380CC4-5D6E-409C-BE32-E72D297353CC}">
              <c16:uniqueId val="{00000001-2235-FE42-8A9B-26021C69B92B}"/>
            </c:ext>
          </c:extLst>
        </c:ser>
        <c:dLbls>
          <c:showLegendKey val="0"/>
          <c:showVal val="0"/>
          <c:showCatName val="0"/>
          <c:showSerName val="0"/>
          <c:showPercent val="0"/>
          <c:showBubbleSize val="0"/>
        </c:dLbls>
        <c:smooth val="0"/>
        <c:axId val="25184848"/>
        <c:axId val="25400768"/>
      </c:lineChart>
      <c:catAx>
        <c:axId val="25184848"/>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60000000" spcFirstLastPara="1" vertOverflow="ellipsis" vert="horz" wrap="square" anchor="ctr" anchorCtr="1"/>
          <a:lstStyle/>
          <a:p>
            <a:pPr>
              <a:defRPr sz="900" b="1" i="0" u="none" strike="noStrike" kern="1200" baseline="0">
                <a:solidFill>
                  <a:schemeClr val="accent1"/>
                </a:solidFill>
                <a:latin typeface="Montserrat" pitchFamily="2" charset="77"/>
                <a:ea typeface="+mn-ea"/>
                <a:cs typeface="+mn-cs"/>
              </a:defRPr>
            </a:pPr>
            <a:endParaRPr lang="en-US"/>
          </a:p>
        </c:txPr>
        <c:crossAx val="25400768"/>
        <c:crosses val="autoZero"/>
        <c:auto val="1"/>
        <c:lblAlgn val="ctr"/>
        <c:lblOffset val="100"/>
        <c:noMultiLvlLbl val="1"/>
      </c:catAx>
      <c:valAx>
        <c:axId val="25400768"/>
        <c:scaling>
          <c:orientation val="minMax"/>
        </c:scaling>
        <c:delete val="0"/>
        <c:axPos val="l"/>
        <c:majorGridlines>
          <c:spPr>
            <a:ln w="9525" cap="flat" cmpd="sng" algn="ctr">
              <a:solidFill>
                <a:schemeClr val="accent3">
                  <a:lumMod val="40000"/>
                  <a:lumOff val="6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accent1"/>
                </a:solidFill>
                <a:latin typeface="Montserrat" pitchFamily="2" charset="77"/>
                <a:ea typeface="+mn-ea"/>
                <a:cs typeface="+mn-cs"/>
              </a:defRPr>
            </a:pPr>
            <a:endParaRPr lang="en-US"/>
          </a:p>
        </c:txPr>
        <c:crossAx val="251848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a:effectLst>
              <a:outerShdw blurRad="381000" dist="127000" dir="2700000" algn="tl" rotWithShape="0">
                <a:schemeClr val="accent1">
                  <a:alpha val="20000"/>
                </a:schemeClr>
              </a:outerShdw>
            </a:effectLst>
          </c:spPr>
          <c:dPt>
            <c:idx val="0"/>
            <c:bubble3D val="0"/>
            <c:spPr>
              <a:solidFill>
                <a:schemeClr val="tx2">
                  <a:lumMod val="40000"/>
                  <a:lumOff val="60000"/>
                </a:schemeClr>
              </a:solidFill>
              <a:ln w="19050">
                <a:noFill/>
              </a:ln>
              <a:effectLst>
                <a:outerShdw blurRad="381000" dist="127000" dir="2700000" algn="tl" rotWithShape="0">
                  <a:schemeClr val="accent1">
                    <a:alpha val="20000"/>
                  </a:schemeClr>
                </a:outerShdw>
              </a:effectLst>
            </c:spPr>
            <c:extLst>
              <c:ext xmlns:c16="http://schemas.microsoft.com/office/drawing/2014/chart" uri="{C3380CC4-5D6E-409C-BE32-E72D297353CC}">
                <c16:uniqueId val="{00000002-4C14-614D-B682-A8793296F7BD}"/>
              </c:ext>
            </c:extLst>
          </c:dPt>
          <c:dPt>
            <c:idx val="1"/>
            <c:bubble3D val="0"/>
            <c:spPr>
              <a:solidFill>
                <a:schemeClr val="accent2"/>
              </a:solidFill>
              <a:ln w="19050">
                <a:noFill/>
              </a:ln>
              <a:effectLst>
                <a:outerShdw blurRad="381000" dist="127000" dir="2700000" algn="tl" rotWithShape="0">
                  <a:schemeClr val="accent1">
                    <a:alpha val="20000"/>
                  </a:schemeClr>
                </a:outerShdw>
              </a:effectLst>
            </c:spPr>
            <c:extLst>
              <c:ext xmlns:c16="http://schemas.microsoft.com/office/drawing/2014/chart" uri="{C3380CC4-5D6E-409C-BE32-E72D297353CC}">
                <c16:uniqueId val="{00000003-4C14-614D-B682-A8793296F7BD}"/>
              </c:ext>
            </c:extLst>
          </c:dPt>
          <c:dPt>
            <c:idx val="2"/>
            <c:bubble3D val="0"/>
            <c:spPr>
              <a:solidFill>
                <a:schemeClr val="accent4"/>
              </a:solidFill>
              <a:ln w="19050">
                <a:noFill/>
              </a:ln>
              <a:effectLst>
                <a:outerShdw blurRad="381000" dist="127000" dir="2700000" algn="tl" rotWithShape="0">
                  <a:schemeClr val="accent1">
                    <a:alpha val="20000"/>
                  </a:schemeClr>
                </a:outerShdw>
              </a:effectLst>
            </c:spPr>
            <c:extLst>
              <c:ext xmlns:c16="http://schemas.microsoft.com/office/drawing/2014/chart" uri="{C3380CC4-5D6E-409C-BE32-E72D297353CC}">
                <c16:uniqueId val="{00000001-4C14-614D-B682-A8793296F7BD}"/>
              </c:ext>
            </c:extLst>
          </c:dPt>
          <c:dLbls>
            <c:dLbl>
              <c:idx val="0"/>
              <c:layout>
                <c:manualLayout>
                  <c:x val="0.13062494263895602"/>
                  <c:y val="-9.436581122201198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C14-614D-B682-A8793296F7BD}"/>
                </c:ext>
              </c:extLst>
            </c:dLbl>
            <c:dLbl>
              <c:idx val="1"/>
              <c:layout>
                <c:manualLayout>
                  <c:x val="0.14715679107288096"/>
                  <c:y val="-7.5492955167823913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C14-614D-B682-A8793296F7BD}"/>
                </c:ext>
              </c:extLst>
            </c:dLbl>
            <c:dLbl>
              <c:idx val="2"/>
              <c:layout>
                <c:manualLayout>
                  <c:x val="-0.18421466269596379"/>
                  <c:y val="5.284485428432671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C14-614D-B682-A8793296F7BD}"/>
                </c:ext>
              </c:extLst>
            </c:dLbl>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rgbClr val="000000"/>
                    </a:solidFill>
                    <a:latin typeface="Montserrat" pitchFamily="2" charset="77"/>
                    <a:ea typeface="+mn-ea"/>
                    <a:cs typeface="+mn-cs"/>
                  </a:defRPr>
                </a:pPr>
                <a:endParaRPr lang="en-US"/>
              </a:p>
            </c:txPr>
            <c:showLegendKey val="0"/>
            <c:showVal val="1"/>
            <c:showCatName val="0"/>
            <c:showSerName val="0"/>
            <c:showPercent val="0"/>
            <c:showBubbleSize val="0"/>
            <c:showLeaderLines val="1"/>
            <c:leaderLines>
              <c:spPr>
                <a:ln w="6350" cap="flat" cmpd="sng" algn="ctr">
                  <a:solidFill>
                    <a:srgbClr val="000000"/>
                  </a:solidFill>
                  <a:round/>
                </a:ln>
                <a:effectLst/>
              </c:spPr>
            </c:leaderLines>
            <c:extLst>
              <c:ext xmlns:c15="http://schemas.microsoft.com/office/drawing/2012/chart" uri="{CE6537A1-D6FC-4f65-9D91-7224C49458BB}"/>
            </c:extLst>
          </c:dLbls>
          <c:cat>
            <c:strRef>
              <c:f>Sheet1!$A$2:$A$4</c:f>
              <c:strCache>
                <c:ptCount val="3"/>
                <c:pt idx="0">
                  <c:v>1st Qtr</c:v>
                </c:pt>
                <c:pt idx="1">
                  <c:v>2nd Qtr</c:v>
                </c:pt>
                <c:pt idx="2">
                  <c:v>3rd Qtr</c:v>
                </c:pt>
              </c:strCache>
            </c:strRef>
          </c:cat>
          <c:val>
            <c:numRef>
              <c:f>Sheet1!$B$2:$B$4</c:f>
              <c:numCache>
                <c:formatCode>0.00%</c:formatCode>
                <c:ptCount val="3"/>
                <c:pt idx="0">
                  <c:v>0.216</c:v>
                </c:pt>
                <c:pt idx="1">
                  <c:v>2.35E-2</c:v>
                </c:pt>
                <c:pt idx="2">
                  <c:v>0.76049999999999995</c:v>
                </c:pt>
              </c:numCache>
            </c:numRef>
          </c:val>
          <c:extLst>
            <c:ext xmlns:c16="http://schemas.microsoft.com/office/drawing/2014/chart" uri="{C3380CC4-5D6E-409C-BE32-E72D297353CC}">
              <c16:uniqueId val="{00000000-4C14-614D-B682-A8793296F7BD}"/>
            </c:ext>
          </c:extLst>
        </c:ser>
        <c:dLbls>
          <c:showLegendKey val="0"/>
          <c:showVal val="1"/>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a:effectLst>
              <a:outerShdw blurRad="381000" dist="127000" dir="2700000" algn="tl" rotWithShape="0">
                <a:schemeClr val="accent1">
                  <a:alpha val="20000"/>
                </a:schemeClr>
              </a:outerShdw>
            </a:effectLst>
          </c:spPr>
          <c:dPt>
            <c:idx val="0"/>
            <c:bubble3D val="0"/>
            <c:spPr>
              <a:solidFill>
                <a:schemeClr val="tx2">
                  <a:lumMod val="40000"/>
                  <a:lumOff val="60000"/>
                </a:schemeClr>
              </a:solidFill>
              <a:ln w="19050">
                <a:noFill/>
              </a:ln>
              <a:effectLst>
                <a:outerShdw blurRad="381000" dist="127000" dir="2700000" algn="tl" rotWithShape="0">
                  <a:schemeClr val="accent1">
                    <a:alpha val="20000"/>
                  </a:schemeClr>
                </a:outerShdw>
              </a:effectLst>
            </c:spPr>
            <c:extLst>
              <c:ext xmlns:c16="http://schemas.microsoft.com/office/drawing/2014/chart" uri="{C3380CC4-5D6E-409C-BE32-E72D297353CC}">
                <c16:uniqueId val="{00000002-4C14-614D-B682-A8793296F7BD}"/>
              </c:ext>
            </c:extLst>
          </c:dPt>
          <c:dPt>
            <c:idx val="1"/>
            <c:bubble3D val="0"/>
            <c:spPr>
              <a:solidFill>
                <a:schemeClr val="accent2"/>
              </a:solidFill>
              <a:ln w="19050">
                <a:noFill/>
              </a:ln>
              <a:effectLst>
                <a:outerShdw blurRad="381000" dist="127000" dir="2700000" algn="tl" rotWithShape="0">
                  <a:schemeClr val="accent1">
                    <a:alpha val="20000"/>
                  </a:schemeClr>
                </a:outerShdw>
              </a:effectLst>
            </c:spPr>
            <c:extLst>
              <c:ext xmlns:c16="http://schemas.microsoft.com/office/drawing/2014/chart" uri="{C3380CC4-5D6E-409C-BE32-E72D297353CC}">
                <c16:uniqueId val="{00000003-4C14-614D-B682-A8793296F7BD}"/>
              </c:ext>
            </c:extLst>
          </c:dPt>
          <c:dPt>
            <c:idx val="2"/>
            <c:bubble3D val="0"/>
            <c:spPr>
              <a:solidFill>
                <a:schemeClr val="accent4"/>
              </a:solidFill>
              <a:ln w="19050">
                <a:noFill/>
              </a:ln>
              <a:effectLst>
                <a:outerShdw blurRad="381000" dist="127000" dir="2700000" algn="tl" rotWithShape="0">
                  <a:schemeClr val="accent1">
                    <a:alpha val="20000"/>
                  </a:schemeClr>
                </a:outerShdw>
              </a:effectLst>
            </c:spPr>
            <c:extLst>
              <c:ext xmlns:c16="http://schemas.microsoft.com/office/drawing/2014/chart" uri="{C3380CC4-5D6E-409C-BE32-E72D297353CC}">
                <c16:uniqueId val="{00000001-4C14-614D-B682-A8793296F7BD}"/>
              </c:ext>
            </c:extLst>
          </c:dPt>
          <c:dLbls>
            <c:dLbl>
              <c:idx val="0"/>
              <c:layout>
                <c:manualLayout>
                  <c:x val="0.13062494263895602"/>
                  <c:y val="-9.436581122201198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C14-614D-B682-A8793296F7BD}"/>
                </c:ext>
              </c:extLst>
            </c:dLbl>
            <c:dLbl>
              <c:idx val="1"/>
              <c:layout>
                <c:manualLayout>
                  <c:x val="0.14715679107288096"/>
                  <c:y val="-7.5492955167823913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C14-614D-B682-A8793296F7BD}"/>
                </c:ext>
              </c:extLst>
            </c:dLbl>
            <c:dLbl>
              <c:idx val="2"/>
              <c:layout>
                <c:manualLayout>
                  <c:x val="-0.18421466269596379"/>
                  <c:y val="5.284485428432671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C14-614D-B682-A8793296F7BD}"/>
                </c:ext>
              </c:extLst>
            </c:dLbl>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rgbClr val="000000"/>
                    </a:solidFill>
                    <a:latin typeface="Montserrat" pitchFamily="2" charset="77"/>
                    <a:ea typeface="+mn-ea"/>
                    <a:cs typeface="+mn-cs"/>
                  </a:defRPr>
                </a:pPr>
                <a:endParaRPr lang="en-US"/>
              </a:p>
            </c:txPr>
            <c:showLegendKey val="0"/>
            <c:showVal val="1"/>
            <c:showCatName val="0"/>
            <c:showSerName val="0"/>
            <c:showPercent val="0"/>
            <c:showBubbleSize val="0"/>
            <c:showLeaderLines val="1"/>
            <c:leaderLines>
              <c:spPr>
                <a:ln w="6350" cap="flat" cmpd="sng" algn="ctr">
                  <a:solidFill>
                    <a:srgbClr val="000000"/>
                  </a:solidFill>
                  <a:round/>
                </a:ln>
                <a:effectLst/>
              </c:spPr>
            </c:leaderLines>
            <c:extLst>
              <c:ext xmlns:c15="http://schemas.microsoft.com/office/drawing/2012/chart" uri="{CE6537A1-D6FC-4f65-9D91-7224C49458BB}"/>
            </c:extLst>
          </c:dLbls>
          <c:cat>
            <c:strRef>
              <c:f>Sheet1!$A$2:$A$4</c:f>
              <c:strCache>
                <c:ptCount val="3"/>
                <c:pt idx="0">
                  <c:v>1st Qtr</c:v>
                </c:pt>
                <c:pt idx="1">
                  <c:v>2nd Qtr</c:v>
                </c:pt>
                <c:pt idx="2">
                  <c:v>3rd Qtr</c:v>
                </c:pt>
              </c:strCache>
            </c:strRef>
          </c:cat>
          <c:val>
            <c:numRef>
              <c:f>Sheet1!$B$2:$B$4</c:f>
              <c:numCache>
                <c:formatCode>0.00%</c:formatCode>
                <c:ptCount val="3"/>
                <c:pt idx="0">
                  <c:v>0.29559999999999997</c:v>
                </c:pt>
                <c:pt idx="1">
                  <c:v>2.3599999999999999E-2</c:v>
                </c:pt>
                <c:pt idx="2">
                  <c:v>0.68079999999999996</c:v>
                </c:pt>
              </c:numCache>
            </c:numRef>
          </c:val>
          <c:extLst>
            <c:ext xmlns:c16="http://schemas.microsoft.com/office/drawing/2014/chart" uri="{C3380CC4-5D6E-409C-BE32-E72D297353CC}">
              <c16:uniqueId val="{00000000-4C14-614D-B682-A8793296F7BD}"/>
            </c:ext>
          </c:extLst>
        </c:ser>
        <c:dLbls>
          <c:showLegendKey val="0"/>
          <c:showVal val="1"/>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Series 1</c:v>
                </c:pt>
              </c:strCache>
            </c:strRef>
          </c:tx>
          <c:spPr>
            <a:solidFill>
              <a:schemeClr val="accent2"/>
            </a:solidFill>
            <a:ln>
              <a:noFill/>
            </a:ln>
            <a:effectLst/>
          </c:spPr>
          <c:invertIfNegative val="0"/>
          <c:cat>
            <c:strRef>
              <c:f>Sheet1!$A$2:$A$6</c:f>
              <c:strCache>
                <c:ptCount val="4"/>
                <c:pt idx="0">
                  <c:v>Category 1</c:v>
                </c:pt>
                <c:pt idx="1">
                  <c:v>Category 2</c:v>
                </c:pt>
                <c:pt idx="2">
                  <c:v>Category 3</c:v>
                </c:pt>
                <c:pt idx="3">
                  <c:v>Category 4</c:v>
                </c:pt>
              </c:strCache>
            </c:strRef>
          </c:cat>
          <c:val>
            <c:numRef>
              <c:f>Sheet1!$B$2:$B$6</c:f>
              <c:numCache>
                <c:formatCode>General</c:formatCode>
                <c:ptCount val="5"/>
                <c:pt idx="0">
                  <c:v>80000</c:v>
                </c:pt>
                <c:pt idx="1">
                  <c:v>58000</c:v>
                </c:pt>
                <c:pt idx="2">
                  <c:v>40000</c:v>
                </c:pt>
                <c:pt idx="3">
                  <c:v>12000</c:v>
                </c:pt>
                <c:pt idx="4">
                  <c:v>38000</c:v>
                </c:pt>
              </c:numCache>
            </c:numRef>
          </c:val>
          <c:extLst>
            <c:ext xmlns:c16="http://schemas.microsoft.com/office/drawing/2014/chart" uri="{C3380CC4-5D6E-409C-BE32-E72D297353CC}">
              <c16:uniqueId val="{00000000-DE92-174D-88E8-E28C54A00D6D}"/>
            </c:ext>
          </c:extLst>
        </c:ser>
        <c:ser>
          <c:idx val="1"/>
          <c:order val="1"/>
          <c:tx>
            <c:strRef>
              <c:f>Sheet1!$C$1</c:f>
              <c:strCache>
                <c:ptCount val="1"/>
                <c:pt idx="0">
                  <c:v>Column3</c:v>
                </c:pt>
              </c:strCache>
            </c:strRef>
          </c:tx>
          <c:spPr>
            <a:solidFill>
              <a:schemeClr val="accent2"/>
            </a:solidFill>
            <a:ln>
              <a:noFill/>
            </a:ln>
            <a:effectLst/>
          </c:spPr>
          <c:invertIfNegative val="0"/>
          <c:cat>
            <c:strRef>
              <c:f>Sheet1!$A$2:$A$6</c:f>
              <c:strCache>
                <c:ptCount val="4"/>
                <c:pt idx="0">
                  <c:v>Category 1</c:v>
                </c:pt>
                <c:pt idx="1">
                  <c:v>Category 2</c:v>
                </c:pt>
                <c:pt idx="2">
                  <c:v>Category 3</c:v>
                </c:pt>
                <c:pt idx="3">
                  <c:v>Category 4</c:v>
                </c:pt>
              </c:strCache>
            </c:strRef>
          </c:cat>
          <c:val>
            <c:numRef>
              <c:f>Sheet1!$C$2:$C$6</c:f>
            </c:numRef>
          </c:val>
          <c:extLst>
            <c:ext xmlns:c16="http://schemas.microsoft.com/office/drawing/2014/chart" uri="{C3380CC4-5D6E-409C-BE32-E72D297353CC}">
              <c16:uniqueId val="{00000001-DE92-174D-88E8-E28C54A00D6D}"/>
            </c:ext>
          </c:extLst>
        </c:ser>
        <c:ser>
          <c:idx val="2"/>
          <c:order val="2"/>
          <c:tx>
            <c:strRef>
              <c:f>Sheet1!$D$1</c:f>
              <c:strCache>
                <c:ptCount val="1"/>
                <c:pt idx="0">
                  <c:v>Column2</c:v>
                </c:pt>
              </c:strCache>
            </c:strRef>
          </c:tx>
          <c:spPr>
            <a:solidFill>
              <a:schemeClr val="accent3"/>
            </a:solidFill>
            <a:ln>
              <a:noFill/>
            </a:ln>
            <a:effectLst/>
          </c:spPr>
          <c:invertIfNegative val="0"/>
          <c:cat>
            <c:strRef>
              <c:f>Sheet1!$A$2:$A$6</c:f>
              <c:strCache>
                <c:ptCount val="4"/>
                <c:pt idx="0">
                  <c:v>Category 1</c:v>
                </c:pt>
                <c:pt idx="1">
                  <c:v>Category 2</c:v>
                </c:pt>
                <c:pt idx="2">
                  <c:v>Category 3</c:v>
                </c:pt>
                <c:pt idx="3">
                  <c:v>Category 4</c:v>
                </c:pt>
              </c:strCache>
            </c:strRef>
          </c:cat>
          <c:val>
            <c:numRef>
              <c:f>Sheet1!$D$2:$D$6</c:f>
            </c:numRef>
          </c:val>
          <c:extLst>
            <c:ext xmlns:c16="http://schemas.microsoft.com/office/drawing/2014/chart" uri="{C3380CC4-5D6E-409C-BE32-E72D297353CC}">
              <c16:uniqueId val="{00000002-DE92-174D-88E8-E28C54A00D6D}"/>
            </c:ext>
          </c:extLst>
        </c:ser>
        <c:dLbls>
          <c:showLegendKey val="0"/>
          <c:showVal val="0"/>
          <c:showCatName val="0"/>
          <c:showSerName val="0"/>
          <c:showPercent val="0"/>
          <c:showBubbleSize val="0"/>
        </c:dLbls>
        <c:gapWidth val="94"/>
        <c:overlap val="100"/>
        <c:axId val="235635903"/>
        <c:axId val="1865619776"/>
      </c:barChart>
      <c:catAx>
        <c:axId val="235635903"/>
        <c:scaling>
          <c:orientation val="minMax"/>
        </c:scaling>
        <c:delete val="1"/>
        <c:axPos val="l"/>
        <c:numFmt formatCode="General" sourceLinked="1"/>
        <c:majorTickMark val="none"/>
        <c:minorTickMark val="none"/>
        <c:tickLblPos val="nextTo"/>
        <c:crossAx val="1865619776"/>
        <c:crosses val="autoZero"/>
        <c:auto val="1"/>
        <c:lblAlgn val="ctr"/>
        <c:lblOffset val="100"/>
        <c:noMultiLvlLbl val="0"/>
      </c:catAx>
      <c:valAx>
        <c:axId val="1865619776"/>
        <c:scaling>
          <c:orientation val="minMax"/>
        </c:scaling>
        <c:delete val="0"/>
        <c:axPos val="b"/>
        <c:majorGridlines>
          <c:spPr>
            <a:ln w="9525" cap="flat" cmpd="sng" algn="ctr">
              <a:solidFill>
                <a:schemeClr val="accent2">
                  <a:lumMod val="20000"/>
                  <a:lumOff val="8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bg1">
                    <a:lumMod val="50000"/>
                  </a:schemeClr>
                </a:solidFill>
                <a:latin typeface="Montserrat" pitchFamily="2" charset="77"/>
                <a:ea typeface="+mn-ea"/>
                <a:cs typeface="+mn-cs"/>
              </a:defRPr>
            </a:pPr>
            <a:endParaRPr lang="en-US"/>
          </a:p>
        </c:txPr>
        <c:crossAx val="235635903"/>
        <c:crosses val="autoZero"/>
        <c:crossBetween val="between"/>
        <c:dispUnits>
          <c:builtInUnit val="thousands"/>
          <c:dispUnitsLbl>
            <c:layout>
              <c:manualLayout>
                <c:xMode val="edge"/>
                <c:yMode val="edge"/>
                <c:x val="3.4133867720375806E-2"/>
                <c:y val="0.89387850470272867"/>
              </c:manualLayout>
            </c:layout>
            <c:spPr>
              <a:noFill/>
              <a:ln>
                <a:noFill/>
              </a:ln>
              <a:effectLst/>
            </c:spPr>
            <c:txPr>
              <a:bodyPr rot="0" spcFirstLastPara="1" vertOverflow="ellipsis" vert="horz" wrap="square" anchor="ctr" anchorCtr="1"/>
              <a:lstStyle/>
              <a:p>
                <a:pPr>
                  <a:defRPr sz="1000" b="0" i="1" u="none" strike="noStrike" kern="1200" baseline="0">
                    <a:solidFill>
                      <a:schemeClr val="bg1">
                        <a:lumMod val="50000"/>
                      </a:schemeClr>
                    </a:solidFill>
                    <a:latin typeface="Montserrat" pitchFamily="2" charset="77"/>
                    <a:ea typeface="+mn-ea"/>
                    <a:cs typeface="+mn-cs"/>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Series 1</c:v>
                </c:pt>
              </c:strCache>
            </c:strRef>
          </c:tx>
          <c:spPr>
            <a:solidFill>
              <a:schemeClr val="accent3"/>
            </a:solidFill>
            <a:ln>
              <a:noFill/>
            </a:ln>
            <a:effectLst/>
          </c:spPr>
          <c:invertIfNegative val="0"/>
          <c:cat>
            <c:strRef>
              <c:f>Sheet1!$A$2:$A$6</c:f>
              <c:strCache>
                <c:ptCount val="4"/>
                <c:pt idx="0">
                  <c:v>Category 1</c:v>
                </c:pt>
                <c:pt idx="1">
                  <c:v>Category 2</c:v>
                </c:pt>
                <c:pt idx="2">
                  <c:v>Category 3</c:v>
                </c:pt>
                <c:pt idx="3">
                  <c:v>Category 4</c:v>
                </c:pt>
              </c:strCache>
            </c:strRef>
          </c:cat>
          <c:val>
            <c:numRef>
              <c:f>Sheet1!$B$2:$B$6</c:f>
              <c:numCache>
                <c:formatCode>General</c:formatCode>
                <c:ptCount val="5"/>
                <c:pt idx="0">
                  <c:v>870</c:v>
                </c:pt>
                <c:pt idx="1">
                  <c:v>1000</c:v>
                </c:pt>
                <c:pt idx="2">
                  <c:v>950</c:v>
                </c:pt>
                <c:pt idx="3">
                  <c:v>600</c:v>
                </c:pt>
                <c:pt idx="4">
                  <c:v>900</c:v>
                </c:pt>
              </c:numCache>
            </c:numRef>
          </c:val>
          <c:extLst>
            <c:ext xmlns:c16="http://schemas.microsoft.com/office/drawing/2014/chart" uri="{C3380CC4-5D6E-409C-BE32-E72D297353CC}">
              <c16:uniqueId val="{00000000-DE92-174D-88E8-E28C54A00D6D}"/>
            </c:ext>
          </c:extLst>
        </c:ser>
        <c:ser>
          <c:idx val="1"/>
          <c:order val="1"/>
          <c:tx>
            <c:strRef>
              <c:f>Sheet1!$C$1</c:f>
              <c:strCache>
                <c:ptCount val="1"/>
                <c:pt idx="0">
                  <c:v>Column3</c:v>
                </c:pt>
              </c:strCache>
            </c:strRef>
          </c:tx>
          <c:spPr>
            <a:solidFill>
              <a:schemeClr val="accent2"/>
            </a:solidFill>
            <a:ln>
              <a:noFill/>
            </a:ln>
            <a:effectLst/>
          </c:spPr>
          <c:invertIfNegative val="0"/>
          <c:cat>
            <c:strRef>
              <c:f>Sheet1!$A$2:$A$6</c:f>
              <c:strCache>
                <c:ptCount val="4"/>
                <c:pt idx="0">
                  <c:v>Category 1</c:v>
                </c:pt>
                <c:pt idx="1">
                  <c:v>Category 2</c:v>
                </c:pt>
                <c:pt idx="2">
                  <c:v>Category 3</c:v>
                </c:pt>
                <c:pt idx="3">
                  <c:v>Category 4</c:v>
                </c:pt>
              </c:strCache>
            </c:strRef>
          </c:cat>
          <c:val>
            <c:numRef>
              <c:f>Sheet1!$C$2:$C$6</c:f>
            </c:numRef>
          </c:val>
          <c:extLst>
            <c:ext xmlns:c16="http://schemas.microsoft.com/office/drawing/2014/chart" uri="{C3380CC4-5D6E-409C-BE32-E72D297353CC}">
              <c16:uniqueId val="{00000001-DE92-174D-88E8-E28C54A00D6D}"/>
            </c:ext>
          </c:extLst>
        </c:ser>
        <c:ser>
          <c:idx val="2"/>
          <c:order val="2"/>
          <c:tx>
            <c:strRef>
              <c:f>Sheet1!$D$1</c:f>
              <c:strCache>
                <c:ptCount val="1"/>
                <c:pt idx="0">
                  <c:v>Column2</c:v>
                </c:pt>
              </c:strCache>
            </c:strRef>
          </c:tx>
          <c:spPr>
            <a:solidFill>
              <a:schemeClr val="accent3"/>
            </a:solidFill>
            <a:ln>
              <a:noFill/>
            </a:ln>
            <a:effectLst/>
          </c:spPr>
          <c:invertIfNegative val="0"/>
          <c:cat>
            <c:strRef>
              <c:f>Sheet1!$A$2:$A$6</c:f>
              <c:strCache>
                <c:ptCount val="4"/>
                <c:pt idx="0">
                  <c:v>Category 1</c:v>
                </c:pt>
                <c:pt idx="1">
                  <c:v>Category 2</c:v>
                </c:pt>
                <c:pt idx="2">
                  <c:v>Category 3</c:v>
                </c:pt>
                <c:pt idx="3">
                  <c:v>Category 4</c:v>
                </c:pt>
              </c:strCache>
            </c:strRef>
          </c:cat>
          <c:val>
            <c:numRef>
              <c:f>Sheet1!$D$2:$D$6</c:f>
            </c:numRef>
          </c:val>
          <c:extLst>
            <c:ext xmlns:c16="http://schemas.microsoft.com/office/drawing/2014/chart" uri="{C3380CC4-5D6E-409C-BE32-E72D297353CC}">
              <c16:uniqueId val="{00000002-DE92-174D-88E8-E28C54A00D6D}"/>
            </c:ext>
          </c:extLst>
        </c:ser>
        <c:dLbls>
          <c:showLegendKey val="0"/>
          <c:showVal val="0"/>
          <c:showCatName val="0"/>
          <c:showSerName val="0"/>
          <c:showPercent val="0"/>
          <c:showBubbleSize val="0"/>
        </c:dLbls>
        <c:gapWidth val="94"/>
        <c:overlap val="100"/>
        <c:axId val="235635903"/>
        <c:axId val="1865619776"/>
      </c:barChart>
      <c:catAx>
        <c:axId val="235635903"/>
        <c:scaling>
          <c:orientation val="minMax"/>
        </c:scaling>
        <c:delete val="1"/>
        <c:axPos val="l"/>
        <c:numFmt formatCode="General" sourceLinked="1"/>
        <c:majorTickMark val="none"/>
        <c:minorTickMark val="none"/>
        <c:tickLblPos val="nextTo"/>
        <c:crossAx val="1865619776"/>
        <c:crosses val="autoZero"/>
        <c:auto val="1"/>
        <c:lblAlgn val="ctr"/>
        <c:lblOffset val="100"/>
        <c:noMultiLvlLbl val="0"/>
      </c:catAx>
      <c:valAx>
        <c:axId val="1865619776"/>
        <c:scaling>
          <c:orientation val="minMax"/>
        </c:scaling>
        <c:delete val="0"/>
        <c:axPos val="b"/>
        <c:majorGridlines>
          <c:spPr>
            <a:ln w="9525" cap="flat" cmpd="sng" algn="ctr">
              <a:solidFill>
                <a:schemeClr val="accent2">
                  <a:lumMod val="20000"/>
                  <a:lumOff val="8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bg1">
                    <a:lumMod val="50000"/>
                  </a:schemeClr>
                </a:solidFill>
                <a:latin typeface="Montserrat" pitchFamily="2" charset="77"/>
                <a:ea typeface="+mn-ea"/>
                <a:cs typeface="+mn-cs"/>
              </a:defRPr>
            </a:pPr>
            <a:endParaRPr lang="en-US"/>
          </a:p>
        </c:txPr>
        <c:crossAx val="2356359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Series 1</c:v>
                </c:pt>
              </c:strCache>
            </c:strRef>
          </c:tx>
          <c:spPr>
            <a:solidFill>
              <a:schemeClr val="accent4"/>
            </a:solidFill>
            <a:ln>
              <a:noFill/>
            </a:ln>
            <a:effectLst/>
          </c:spPr>
          <c:invertIfNegative val="0"/>
          <c:cat>
            <c:strRef>
              <c:f>Sheet1!$A$2:$A$6</c:f>
              <c:strCache>
                <c:ptCount val="4"/>
                <c:pt idx="0">
                  <c:v>Category 1</c:v>
                </c:pt>
                <c:pt idx="1">
                  <c:v>Category 2</c:v>
                </c:pt>
                <c:pt idx="2">
                  <c:v>Category 3</c:v>
                </c:pt>
                <c:pt idx="3">
                  <c:v>Category 4</c:v>
                </c:pt>
              </c:strCache>
            </c:strRef>
          </c:cat>
          <c:val>
            <c:numRef>
              <c:f>Sheet1!$B$2:$B$6</c:f>
              <c:numCache>
                <c:formatCode>General</c:formatCode>
                <c:ptCount val="5"/>
                <c:pt idx="0">
                  <c:v>48</c:v>
                </c:pt>
                <c:pt idx="1">
                  <c:v>43</c:v>
                </c:pt>
                <c:pt idx="2">
                  <c:v>48</c:v>
                </c:pt>
                <c:pt idx="3">
                  <c:v>150</c:v>
                </c:pt>
                <c:pt idx="4">
                  <c:v>100</c:v>
                </c:pt>
              </c:numCache>
            </c:numRef>
          </c:val>
          <c:extLst>
            <c:ext xmlns:c16="http://schemas.microsoft.com/office/drawing/2014/chart" uri="{C3380CC4-5D6E-409C-BE32-E72D297353CC}">
              <c16:uniqueId val="{00000000-DE92-174D-88E8-E28C54A00D6D}"/>
            </c:ext>
          </c:extLst>
        </c:ser>
        <c:ser>
          <c:idx val="1"/>
          <c:order val="1"/>
          <c:tx>
            <c:strRef>
              <c:f>Sheet1!$C$1</c:f>
              <c:strCache>
                <c:ptCount val="1"/>
                <c:pt idx="0">
                  <c:v>Column3</c:v>
                </c:pt>
              </c:strCache>
            </c:strRef>
          </c:tx>
          <c:spPr>
            <a:solidFill>
              <a:schemeClr val="accent2"/>
            </a:solidFill>
            <a:ln>
              <a:noFill/>
            </a:ln>
            <a:effectLst/>
          </c:spPr>
          <c:invertIfNegative val="0"/>
          <c:cat>
            <c:strRef>
              <c:f>Sheet1!$A$2:$A$6</c:f>
              <c:strCache>
                <c:ptCount val="4"/>
                <c:pt idx="0">
                  <c:v>Category 1</c:v>
                </c:pt>
                <c:pt idx="1">
                  <c:v>Category 2</c:v>
                </c:pt>
                <c:pt idx="2">
                  <c:v>Category 3</c:v>
                </c:pt>
                <c:pt idx="3">
                  <c:v>Category 4</c:v>
                </c:pt>
              </c:strCache>
            </c:strRef>
          </c:cat>
          <c:val>
            <c:numRef>
              <c:f>Sheet1!$C$2:$C$6</c:f>
            </c:numRef>
          </c:val>
          <c:extLst>
            <c:ext xmlns:c16="http://schemas.microsoft.com/office/drawing/2014/chart" uri="{C3380CC4-5D6E-409C-BE32-E72D297353CC}">
              <c16:uniqueId val="{00000001-DE92-174D-88E8-E28C54A00D6D}"/>
            </c:ext>
          </c:extLst>
        </c:ser>
        <c:ser>
          <c:idx val="2"/>
          <c:order val="2"/>
          <c:tx>
            <c:strRef>
              <c:f>Sheet1!$D$1</c:f>
              <c:strCache>
                <c:ptCount val="1"/>
                <c:pt idx="0">
                  <c:v>Column2</c:v>
                </c:pt>
              </c:strCache>
            </c:strRef>
          </c:tx>
          <c:spPr>
            <a:solidFill>
              <a:schemeClr val="accent3"/>
            </a:solidFill>
            <a:ln>
              <a:noFill/>
            </a:ln>
            <a:effectLst/>
          </c:spPr>
          <c:invertIfNegative val="0"/>
          <c:cat>
            <c:strRef>
              <c:f>Sheet1!$A$2:$A$6</c:f>
              <c:strCache>
                <c:ptCount val="4"/>
                <c:pt idx="0">
                  <c:v>Category 1</c:v>
                </c:pt>
                <c:pt idx="1">
                  <c:v>Category 2</c:v>
                </c:pt>
                <c:pt idx="2">
                  <c:v>Category 3</c:v>
                </c:pt>
                <c:pt idx="3">
                  <c:v>Category 4</c:v>
                </c:pt>
              </c:strCache>
            </c:strRef>
          </c:cat>
          <c:val>
            <c:numRef>
              <c:f>Sheet1!$D$2:$D$6</c:f>
            </c:numRef>
          </c:val>
          <c:extLst>
            <c:ext xmlns:c16="http://schemas.microsoft.com/office/drawing/2014/chart" uri="{C3380CC4-5D6E-409C-BE32-E72D297353CC}">
              <c16:uniqueId val="{00000002-DE92-174D-88E8-E28C54A00D6D}"/>
            </c:ext>
          </c:extLst>
        </c:ser>
        <c:dLbls>
          <c:showLegendKey val="0"/>
          <c:showVal val="0"/>
          <c:showCatName val="0"/>
          <c:showSerName val="0"/>
          <c:showPercent val="0"/>
          <c:showBubbleSize val="0"/>
        </c:dLbls>
        <c:gapWidth val="94"/>
        <c:overlap val="100"/>
        <c:axId val="235635903"/>
        <c:axId val="1865619776"/>
      </c:barChart>
      <c:catAx>
        <c:axId val="235635903"/>
        <c:scaling>
          <c:orientation val="minMax"/>
        </c:scaling>
        <c:delete val="1"/>
        <c:axPos val="l"/>
        <c:numFmt formatCode="General" sourceLinked="1"/>
        <c:majorTickMark val="none"/>
        <c:minorTickMark val="none"/>
        <c:tickLblPos val="nextTo"/>
        <c:crossAx val="1865619776"/>
        <c:crosses val="autoZero"/>
        <c:auto val="1"/>
        <c:lblAlgn val="ctr"/>
        <c:lblOffset val="100"/>
        <c:noMultiLvlLbl val="0"/>
      </c:catAx>
      <c:valAx>
        <c:axId val="1865619776"/>
        <c:scaling>
          <c:orientation val="minMax"/>
        </c:scaling>
        <c:delete val="0"/>
        <c:axPos val="b"/>
        <c:majorGridlines>
          <c:spPr>
            <a:ln w="9525" cap="flat" cmpd="sng" algn="ctr">
              <a:solidFill>
                <a:schemeClr val="accent2">
                  <a:lumMod val="20000"/>
                  <a:lumOff val="8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bg1">
                    <a:lumMod val="50000"/>
                  </a:schemeClr>
                </a:solidFill>
                <a:latin typeface="Montserrat" pitchFamily="2" charset="77"/>
                <a:ea typeface="+mn-ea"/>
                <a:cs typeface="+mn-cs"/>
              </a:defRPr>
            </a:pPr>
            <a:endParaRPr lang="en-US"/>
          </a:p>
        </c:txPr>
        <c:crossAx val="2356359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chemeClr val="accent3"/>
            </a:solidFill>
            <a:ln>
              <a:noFill/>
            </a:ln>
            <a:effectLst/>
          </c:spPr>
          <c:invertIfNegative val="0"/>
          <c:cat>
            <c:strRef>
              <c:f>Sheet1!$A$2:$A$6</c:f>
              <c:strCache>
                <c:ptCount val="5"/>
                <c:pt idx="0">
                  <c:v>New CEO Announcement</c:v>
                </c:pt>
                <c:pt idx="1">
                  <c:v>EMEA Expansion</c:v>
                </c:pt>
                <c:pt idx="2">
                  <c:v>Regulatory Announcement</c:v>
                </c:pt>
                <c:pt idx="3">
                  <c:v>Q2 Earnings</c:v>
                </c:pt>
                <c:pt idx="4">
                  <c:v>Product Announcement</c:v>
                </c:pt>
              </c:strCache>
            </c:strRef>
          </c:cat>
          <c:val>
            <c:numRef>
              <c:f>Sheet1!$B$2:$B$6</c:f>
              <c:numCache>
                <c:formatCode>General</c:formatCode>
                <c:ptCount val="5"/>
                <c:pt idx="0">
                  <c:v>35000</c:v>
                </c:pt>
                <c:pt idx="1">
                  <c:v>8000</c:v>
                </c:pt>
                <c:pt idx="2">
                  <c:v>38000</c:v>
                </c:pt>
                <c:pt idx="3">
                  <c:v>58000</c:v>
                </c:pt>
                <c:pt idx="4">
                  <c:v>80000</c:v>
                </c:pt>
              </c:numCache>
            </c:numRef>
          </c:val>
          <c:extLst>
            <c:ext xmlns:c16="http://schemas.microsoft.com/office/drawing/2014/chart" uri="{C3380CC4-5D6E-409C-BE32-E72D297353CC}">
              <c16:uniqueId val="{00000000-C9D3-054B-9DCA-1A5081F64A74}"/>
            </c:ext>
          </c:extLst>
        </c:ser>
        <c:ser>
          <c:idx val="1"/>
          <c:order val="1"/>
          <c:tx>
            <c:strRef>
              <c:f>Sheet1!$C$1</c:f>
              <c:strCache>
                <c:ptCount val="1"/>
                <c:pt idx="0">
                  <c:v>Column3</c:v>
                </c:pt>
              </c:strCache>
            </c:strRef>
          </c:tx>
          <c:spPr>
            <a:solidFill>
              <a:schemeClr val="accent2"/>
            </a:solidFill>
            <a:ln>
              <a:noFill/>
            </a:ln>
            <a:effectLst/>
          </c:spPr>
          <c:invertIfNegative val="0"/>
          <c:cat>
            <c:strRef>
              <c:f>Sheet1!$A$2:$A$6</c:f>
              <c:strCache>
                <c:ptCount val="5"/>
                <c:pt idx="0">
                  <c:v>New CEO Announcement</c:v>
                </c:pt>
                <c:pt idx="1">
                  <c:v>EMEA Expansion</c:v>
                </c:pt>
                <c:pt idx="2">
                  <c:v>Regulatory Announcement</c:v>
                </c:pt>
                <c:pt idx="3">
                  <c:v>Q2 Earnings</c:v>
                </c:pt>
                <c:pt idx="4">
                  <c:v>Product Announcement</c:v>
                </c:pt>
              </c:strCache>
            </c:strRef>
          </c:cat>
          <c:val>
            <c:numRef>
              <c:f>Sheet1!$C$2:$C$6</c:f>
              <c:numCache>
                <c:formatCode>General</c:formatCode>
                <c:ptCount val="5"/>
              </c:numCache>
            </c:numRef>
          </c:val>
          <c:extLst>
            <c:ext xmlns:c16="http://schemas.microsoft.com/office/drawing/2014/chart" uri="{C3380CC4-5D6E-409C-BE32-E72D297353CC}">
              <c16:uniqueId val="{00000001-C9D3-054B-9DCA-1A5081F64A74}"/>
            </c:ext>
          </c:extLst>
        </c:ser>
        <c:ser>
          <c:idx val="2"/>
          <c:order val="2"/>
          <c:tx>
            <c:strRef>
              <c:f>Sheet1!$D$1</c:f>
              <c:strCache>
                <c:ptCount val="1"/>
                <c:pt idx="0">
                  <c:v>Column2</c:v>
                </c:pt>
              </c:strCache>
            </c:strRef>
          </c:tx>
          <c:spPr>
            <a:solidFill>
              <a:schemeClr val="accent3"/>
            </a:solidFill>
            <a:ln>
              <a:noFill/>
            </a:ln>
            <a:effectLst/>
          </c:spPr>
          <c:invertIfNegative val="0"/>
          <c:cat>
            <c:strRef>
              <c:f>Sheet1!$A$2:$A$6</c:f>
              <c:strCache>
                <c:ptCount val="5"/>
                <c:pt idx="0">
                  <c:v>New CEO Announcement</c:v>
                </c:pt>
                <c:pt idx="1">
                  <c:v>EMEA Expansion</c:v>
                </c:pt>
                <c:pt idx="2">
                  <c:v>Regulatory Announcement</c:v>
                </c:pt>
                <c:pt idx="3">
                  <c:v>Q2 Earnings</c:v>
                </c:pt>
                <c:pt idx="4">
                  <c:v>Product Announcement</c:v>
                </c:pt>
              </c:strCache>
            </c:strRef>
          </c:cat>
          <c:val>
            <c:numRef>
              <c:f>Sheet1!$D$2:$D$6</c:f>
              <c:numCache>
                <c:formatCode>General</c:formatCode>
                <c:ptCount val="5"/>
              </c:numCache>
            </c:numRef>
          </c:val>
          <c:extLst>
            <c:ext xmlns:c16="http://schemas.microsoft.com/office/drawing/2014/chart" uri="{C3380CC4-5D6E-409C-BE32-E72D297353CC}">
              <c16:uniqueId val="{00000002-C9D3-054B-9DCA-1A5081F64A74}"/>
            </c:ext>
          </c:extLst>
        </c:ser>
        <c:dLbls>
          <c:showLegendKey val="0"/>
          <c:showVal val="0"/>
          <c:showCatName val="0"/>
          <c:showSerName val="0"/>
          <c:showPercent val="0"/>
          <c:showBubbleSize val="0"/>
        </c:dLbls>
        <c:gapWidth val="110"/>
        <c:overlap val="100"/>
        <c:axId val="351853999"/>
        <c:axId val="1821978048"/>
      </c:barChart>
      <c:catAx>
        <c:axId val="351853999"/>
        <c:scaling>
          <c:orientation val="minMax"/>
        </c:scaling>
        <c:delete val="0"/>
        <c:axPos val="b"/>
        <c:numFmt formatCode="General" sourceLinked="1"/>
        <c:majorTickMark val="none"/>
        <c:minorTickMark val="none"/>
        <c:tickLblPos val="nextTo"/>
        <c:spPr>
          <a:noFill/>
          <a:ln w="9525" cap="flat" cmpd="sng" algn="ctr">
            <a:solidFill>
              <a:schemeClr val="accent2">
                <a:lumMod val="40000"/>
                <a:lumOff val="60000"/>
              </a:schemeClr>
            </a:solidFill>
            <a:round/>
          </a:ln>
          <a:effectLst/>
        </c:spPr>
        <c:txPr>
          <a:bodyPr rot="-60000000" spcFirstLastPara="1" vertOverflow="ellipsis" vert="horz" wrap="square" anchor="ctr" anchorCtr="1"/>
          <a:lstStyle/>
          <a:p>
            <a:pPr>
              <a:defRPr sz="900" b="0" i="0" u="none" strike="noStrike" kern="1200" baseline="0">
                <a:solidFill>
                  <a:srgbClr val="000000"/>
                </a:solidFill>
                <a:latin typeface="Montserrat" pitchFamily="2" charset="77"/>
                <a:ea typeface="+mn-ea"/>
                <a:cs typeface="+mn-cs"/>
              </a:defRPr>
            </a:pPr>
            <a:endParaRPr lang="en-US"/>
          </a:p>
        </c:txPr>
        <c:crossAx val="1821978048"/>
        <c:crosses val="autoZero"/>
        <c:auto val="1"/>
        <c:lblAlgn val="ctr"/>
        <c:lblOffset val="100"/>
        <c:noMultiLvlLbl val="0"/>
      </c:catAx>
      <c:valAx>
        <c:axId val="1821978048"/>
        <c:scaling>
          <c:orientation val="minMax"/>
        </c:scaling>
        <c:delete val="0"/>
        <c:axPos val="l"/>
        <c:majorGridlines>
          <c:spPr>
            <a:ln w="9525" cap="flat" cmpd="sng" algn="ctr">
              <a:solidFill>
                <a:schemeClr val="accent2">
                  <a:lumMod val="20000"/>
                  <a:lumOff val="8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accent1"/>
                </a:solidFill>
                <a:latin typeface="Montserrat" pitchFamily="2" charset="77"/>
                <a:ea typeface="+mn-ea"/>
                <a:cs typeface="+mn-cs"/>
              </a:defRPr>
            </a:pPr>
            <a:endParaRPr lang="en-US"/>
          </a:p>
        </c:txPr>
        <c:crossAx val="351853999"/>
        <c:crosses val="autoZero"/>
        <c:crossBetween val="between"/>
        <c:dispUnits>
          <c:builtInUnit val="thousands"/>
          <c:dispUnitsLbl>
            <c:layout>
              <c:manualLayout>
                <c:xMode val="edge"/>
                <c:yMode val="edge"/>
                <c:x val="1.4062447910504445E-2"/>
                <c:y val="1.0214006217407669E-2"/>
              </c:manualLayout>
            </c:layout>
            <c:spPr>
              <a:noFill/>
              <a:ln>
                <a:noFill/>
              </a:ln>
              <a:effectLst/>
            </c:spPr>
            <c:txPr>
              <a:bodyPr rot="-5400000" spcFirstLastPara="1" vertOverflow="ellipsis" vert="horz" wrap="square" anchor="ctr" anchorCtr="1"/>
              <a:lstStyle/>
              <a:p>
                <a:pPr>
                  <a:defRPr sz="1000" b="0" i="1" u="none" strike="noStrike" kern="1200" baseline="0">
                    <a:solidFill>
                      <a:schemeClr val="accent1"/>
                    </a:solidFill>
                    <a:latin typeface="Montserrat" pitchFamily="2" charset="77"/>
                    <a:ea typeface="+mn-ea"/>
                    <a:cs typeface="+mn-cs"/>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chemeClr val="accent1"/>
            </a:solidFill>
            <a:ln>
              <a:noFill/>
            </a:ln>
            <a:effectLst/>
          </c:spPr>
          <c:invertIfNegative val="0"/>
          <c:cat>
            <c:strRef>
              <c:f>Sheet1!$A$2:$A$6</c:f>
              <c:strCache>
                <c:ptCount val="5"/>
                <c:pt idx="0">
                  <c:v>New CEO Announcement</c:v>
                </c:pt>
                <c:pt idx="1">
                  <c:v>EMEA Expansion</c:v>
                </c:pt>
                <c:pt idx="2">
                  <c:v>Regulatory Announcement</c:v>
                </c:pt>
                <c:pt idx="3">
                  <c:v>Q2 Earnings</c:v>
                </c:pt>
                <c:pt idx="4">
                  <c:v>Product Announcement</c:v>
                </c:pt>
              </c:strCache>
            </c:strRef>
          </c:cat>
          <c:val>
            <c:numRef>
              <c:f>Sheet1!$B$2:$B$6</c:f>
              <c:numCache>
                <c:formatCode>General</c:formatCode>
                <c:ptCount val="5"/>
                <c:pt idx="0">
                  <c:v>37000</c:v>
                </c:pt>
                <c:pt idx="1">
                  <c:v>8500</c:v>
                </c:pt>
                <c:pt idx="2">
                  <c:v>39000</c:v>
                </c:pt>
                <c:pt idx="3">
                  <c:v>60000</c:v>
                </c:pt>
                <c:pt idx="4">
                  <c:v>84000</c:v>
                </c:pt>
              </c:numCache>
            </c:numRef>
          </c:val>
          <c:extLst>
            <c:ext xmlns:c16="http://schemas.microsoft.com/office/drawing/2014/chart" uri="{C3380CC4-5D6E-409C-BE32-E72D297353CC}">
              <c16:uniqueId val="{00000000-C9D3-054B-9DCA-1A5081F64A74}"/>
            </c:ext>
          </c:extLst>
        </c:ser>
        <c:ser>
          <c:idx val="1"/>
          <c:order val="1"/>
          <c:tx>
            <c:strRef>
              <c:f>Sheet1!$C$1</c:f>
              <c:strCache>
                <c:ptCount val="1"/>
                <c:pt idx="0">
                  <c:v>Column3</c:v>
                </c:pt>
              </c:strCache>
            </c:strRef>
          </c:tx>
          <c:spPr>
            <a:solidFill>
              <a:schemeClr val="accent2"/>
            </a:solidFill>
            <a:ln>
              <a:noFill/>
            </a:ln>
            <a:effectLst/>
          </c:spPr>
          <c:invertIfNegative val="0"/>
          <c:cat>
            <c:strRef>
              <c:f>Sheet1!$A$2:$A$6</c:f>
              <c:strCache>
                <c:ptCount val="5"/>
                <c:pt idx="0">
                  <c:v>New CEO Announcement</c:v>
                </c:pt>
                <c:pt idx="1">
                  <c:v>EMEA Expansion</c:v>
                </c:pt>
                <c:pt idx="2">
                  <c:v>Regulatory Announcement</c:v>
                </c:pt>
                <c:pt idx="3">
                  <c:v>Q2 Earnings</c:v>
                </c:pt>
                <c:pt idx="4">
                  <c:v>Product Announcement</c:v>
                </c:pt>
              </c:strCache>
            </c:strRef>
          </c:cat>
          <c:val>
            <c:numRef>
              <c:f>Sheet1!$C$2:$C$6</c:f>
              <c:numCache>
                <c:formatCode>General</c:formatCode>
                <c:ptCount val="5"/>
              </c:numCache>
            </c:numRef>
          </c:val>
          <c:extLst>
            <c:ext xmlns:c16="http://schemas.microsoft.com/office/drawing/2014/chart" uri="{C3380CC4-5D6E-409C-BE32-E72D297353CC}">
              <c16:uniqueId val="{00000001-C9D3-054B-9DCA-1A5081F64A74}"/>
            </c:ext>
          </c:extLst>
        </c:ser>
        <c:ser>
          <c:idx val="2"/>
          <c:order val="2"/>
          <c:tx>
            <c:strRef>
              <c:f>Sheet1!$D$1</c:f>
              <c:strCache>
                <c:ptCount val="1"/>
                <c:pt idx="0">
                  <c:v>Column2</c:v>
                </c:pt>
              </c:strCache>
            </c:strRef>
          </c:tx>
          <c:spPr>
            <a:solidFill>
              <a:schemeClr val="accent3"/>
            </a:solidFill>
            <a:ln>
              <a:noFill/>
            </a:ln>
            <a:effectLst/>
          </c:spPr>
          <c:invertIfNegative val="0"/>
          <c:cat>
            <c:strRef>
              <c:f>Sheet1!$A$2:$A$6</c:f>
              <c:strCache>
                <c:ptCount val="5"/>
                <c:pt idx="0">
                  <c:v>New CEO Announcement</c:v>
                </c:pt>
                <c:pt idx="1">
                  <c:v>EMEA Expansion</c:v>
                </c:pt>
                <c:pt idx="2">
                  <c:v>Regulatory Announcement</c:v>
                </c:pt>
                <c:pt idx="3">
                  <c:v>Q2 Earnings</c:v>
                </c:pt>
                <c:pt idx="4">
                  <c:v>Product Announcement</c:v>
                </c:pt>
              </c:strCache>
            </c:strRef>
          </c:cat>
          <c:val>
            <c:numRef>
              <c:f>Sheet1!$D$2:$D$6</c:f>
              <c:numCache>
                <c:formatCode>General</c:formatCode>
                <c:ptCount val="5"/>
              </c:numCache>
            </c:numRef>
          </c:val>
          <c:extLst>
            <c:ext xmlns:c16="http://schemas.microsoft.com/office/drawing/2014/chart" uri="{C3380CC4-5D6E-409C-BE32-E72D297353CC}">
              <c16:uniqueId val="{00000002-C9D3-054B-9DCA-1A5081F64A74}"/>
            </c:ext>
          </c:extLst>
        </c:ser>
        <c:dLbls>
          <c:showLegendKey val="0"/>
          <c:showVal val="0"/>
          <c:showCatName val="0"/>
          <c:showSerName val="0"/>
          <c:showPercent val="0"/>
          <c:showBubbleSize val="0"/>
        </c:dLbls>
        <c:gapWidth val="500"/>
        <c:overlap val="100"/>
        <c:axId val="351853999"/>
        <c:axId val="1821978048"/>
      </c:barChart>
      <c:catAx>
        <c:axId val="351853999"/>
        <c:scaling>
          <c:orientation val="minMax"/>
        </c:scaling>
        <c:delete val="1"/>
        <c:axPos val="b"/>
        <c:numFmt formatCode="General" sourceLinked="1"/>
        <c:majorTickMark val="none"/>
        <c:minorTickMark val="none"/>
        <c:tickLblPos val="nextTo"/>
        <c:crossAx val="1821978048"/>
        <c:crosses val="autoZero"/>
        <c:auto val="1"/>
        <c:lblAlgn val="ctr"/>
        <c:lblOffset val="100"/>
        <c:noMultiLvlLbl val="0"/>
      </c:catAx>
      <c:valAx>
        <c:axId val="1821978048"/>
        <c:scaling>
          <c:orientation val="minMax"/>
        </c:scaling>
        <c:delete val="1"/>
        <c:axPos val="l"/>
        <c:numFmt formatCode="General" sourceLinked="1"/>
        <c:majorTickMark val="none"/>
        <c:minorTickMark val="none"/>
        <c:tickLblPos val="nextTo"/>
        <c:crossAx val="351853999"/>
        <c:crosses val="autoZero"/>
        <c:crossBetween val="between"/>
        <c:dispUnits>
          <c:builtInUnit val="thousands"/>
        </c:dispUnits>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chemeClr val="accent2"/>
            </a:solidFill>
            <a:ln>
              <a:noFill/>
            </a:ln>
            <a:effectLst/>
          </c:spPr>
          <c:invertIfNegative val="0"/>
          <c:cat>
            <c:strRef>
              <c:f>Sheet1!$A$2:$A$4</c:f>
              <c:strCache>
                <c:ptCount val="3"/>
                <c:pt idx="0">
                  <c:v>DA&lt;65</c:v>
                </c:pt>
                <c:pt idx="1">
                  <c:v>DA of 66-89</c:v>
                </c:pt>
                <c:pt idx="2">
                  <c:v>DA&gt;90</c:v>
                </c:pt>
              </c:strCache>
            </c:strRef>
          </c:cat>
          <c:val>
            <c:numRef>
              <c:f>Sheet1!$B$2:$B$4</c:f>
              <c:numCache>
                <c:formatCode>General</c:formatCode>
                <c:ptCount val="3"/>
                <c:pt idx="0">
                  <c:v>0.15</c:v>
                </c:pt>
                <c:pt idx="1">
                  <c:v>0.14000000000000001</c:v>
                </c:pt>
                <c:pt idx="2">
                  <c:v>0.11</c:v>
                </c:pt>
              </c:numCache>
            </c:numRef>
          </c:val>
          <c:extLst>
            <c:ext xmlns:c16="http://schemas.microsoft.com/office/drawing/2014/chart" uri="{C3380CC4-5D6E-409C-BE32-E72D297353CC}">
              <c16:uniqueId val="{00000000-8614-3D42-B186-96683EACCB09}"/>
            </c:ext>
          </c:extLst>
        </c:ser>
        <c:ser>
          <c:idx val="1"/>
          <c:order val="1"/>
          <c:tx>
            <c:strRef>
              <c:f>Sheet1!$C$1</c:f>
              <c:strCache>
                <c:ptCount val="1"/>
                <c:pt idx="0">
                  <c:v>Column3</c:v>
                </c:pt>
              </c:strCache>
            </c:strRef>
          </c:tx>
          <c:spPr>
            <a:solidFill>
              <a:schemeClr val="accent2"/>
            </a:solidFill>
            <a:ln>
              <a:noFill/>
            </a:ln>
            <a:effectLst/>
          </c:spPr>
          <c:invertIfNegative val="0"/>
          <c:cat>
            <c:strRef>
              <c:f>Sheet1!$A$2:$A$4</c:f>
              <c:strCache>
                <c:ptCount val="3"/>
                <c:pt idx="0">
                  <c:v>DA&lt;65</c:v>
                </c:pt>
                <c:pt idx="1">
                  <c:v>DA of 66-89</c:v>
                </c:pt>
                <c:pt idx="2">
                  <c:v>DA&gt;90</c:v>
                </c:pt>
              </c:strCache>
            </c:strRef>
          </c:cat>
          <c:val>
            <c:numRef>
              <c:f>Sheet1!$C$2:$C$4</c:f>
              <c:numCache>
                <c:formatCode>General</c:formatCode>
                <c:ptCount val="3"/>
              </c:numCache>
            </c:numRef>
          </c:val>
          <c:extLst>
            <c:ext xmlns:c16="http://schemas.microsoft.com/office/drawing/2014/chart" uri="{C3380CC4-5D6E-409C-BE32-E72D297353CC}">
              <c16:uniqueId val="{00000001-8614-3D42-B186-96683EACCB09}"/>
            </c:ext>
          </c:extLst>
        </c:ser>
        <c:ser>
          <c:idx val="2"/>
          <c:order val="2"/>
          <c:tx>
            <c:strRef>
              <c:f>Sheet1!$D$1</c:f>
              <c:strCache>
                <c:ptCount val="1"/>
                <c:pt idx="0">
                  <c:v>Column2</c:v>
                </c:pt>
              </c:strCache>
            </c:strRef>
          </c:tx>
          <c:spPr>
            <a:solidFill>
              <a:schemeClr val="accent3"/>
            </a:solidFill>
            <a:ln>
              <a:noFill/>
            </a:ln>
            <a:effectLst/>
          </c:spPr>
          <c:invertIfNegative val="0"/>
          <c:cat>
            <c:strRef>
              <c:f>Sheet1!$A$2:$A$4</c:f>
              <c:strCache>
                <c:ptCount val="3"/>
                <c:pt idx="0">
                  <c:v>DA&lt;65</c:v>
                </c:pt>
                <c:pt idx="1">
                  <c:v>DA of 66-89</c:v>
                </c:pt>
                <c:pt idx="2">
                  <c:v>DA&gt;90</c:v>
                </c:pt>
              </c:strCache>
            </c:strRef>
          </c:cat>
          <c:val>
            <c:numRef>
              <c:f>Sheet1!$D$2:$D$4</c:f>
              <c:numCache>
                <c:formatCode>General</c:formatCode>
                <c:ptCount val="3"/>
              </c:numCache>
            </c:numRef>
          </c:val>
          <c:extLst>
            <c:ext xmlns:c16="http://schemas.microsoft.com/office/drawing/2014/chart" uri="{C3380CC4-5D6E-409C-BE32-E72D297353CC}">
              <c16:uniqueId val="{00000002-8614-3D42-B186-96683EACCB09}"/>
            </c:ext>
          </c:extLst>
        </c:ser>
        <c:dLbls>
          <c:showLegendKey val="0"/>
          <c:showVal val="0"/>
          <c:showCatName val="0"/>
          <c:showSerName val="0"/>
          <c:showPercent val="0"/>
          <c:showBubbleSize val="0"/>
        </c:dLbls>
        <c:gapWidth val="150"/>
        <c:overlap val="100"/>
        <c:axId val="2108979632"/>
        <c:axId val="2042550144"/>
      </c:barChart>
      <c:catAx>
        <c:axId val="2108979632"/>
        <c:scaling>
          <c:orientation val="minMax"/>
        </c:scaling>
        <c:delete val="0"/>
        <c:axPos val="b"/>
        <c:numFmt formatCode="General" sourceLinked="1"/>
        <c:majorTickMark val="none"/>
        <c:minorTickMark val="none"/>
        <c:tickLblPos val="nextTo"/>
        <c:spPr>
          <a:noFill/>
          <a:ln w="9525" cap="flat" cmpd="sng" algn="ctr">
            <a:solidFill>
              <a:schemeClr val="accent2">
                <a:lumMod val="60000"/>
                <a:lumOff val="40000"/>
              </a:schemeClr>
            </a:solidFill>
            <a:round/>
          </a:ln>
          <a:effectLst/>
        </c:spPr>
        <c:txPr>
          <a:bodyPr rot="-60000000" spcFirstLastPara="1" vertOverflow="ellipsis" vert="horz" wrap="square" anchor="ctr" anchorCtr="1"/>
          <a:lstStyle/>
          <a:p>
            <a:pPr>
              <a:defRPr sz="1197" b="1" i="0" u="none" strike="noStrike" kern="1200" baseline="0">
                <a:solidFill>
                  <a:schemeClr val="accent1"/>
                </a:solidFill>
                <a:latin typeface="Montserrat" pitchFamily="2" charset="77"/>
                <a:ea typeface="+mn-ea"/>
                <a:cs typeface="+mn-cs"/>
              </a:defRPr>
            </a:pPr>
            <a:endParaRPr lang="en-US"/>
          </a:p>
        </c:txPr>
        <c:crossAx val="2042550144"/>
        <c:crosses val="autoZero"/>
        <c:auto val="1"/>
        <c:lblAlgn val="ctr"/>
        <c:lblOffset val="100"/>
        <c:noMultiLvlLbl val="0"/>
      </c:catAx>
      <c:valAx>
        <c:axId val="2042550144"/>
        <c:scaling>
          <c:orientation val="minMax"/>
        </c:scaling>
        <c:delete val="0"/>
        <c:axPos val="l"/>
        <c:majorGridlines>
          <c:spPr>
            <a:ln w="9525" cap="flat" cmpd="sng" algn="ctr">
              <a:solidFill>
                <a:schemeClr val="accent2">
                  <a:lumMod val="40000"/>
                  <a:lumOff val="6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accent2">
                    <a:lumMod val="60000"/>
                    <a:lumOff val="40000"/>
                  </a:schemeClr>
                </a:solidFill>
                <a:latin typeface="Montserrat" pitchFamily="2" charset="77"/>
                <a:ea typeface="+mn-ea"/>
                <a:cs typeface="+mn-cs"/>
              </a:defRPr>
            </a:pPr>
            <a:endParaRPr lang="en-US"/>
          </a:p>
        </c:txPr>
        <c:crossAx val="21089796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Sheet1!$B$1</c:f>
              <c:strCache>
                <c:ptCount val="1"/>
                <c:pt idx="0">
                  <c:v>Series 1</c:v>
                </c:pt>
              </c:strCache>
            </c:strRef>
          </c:tx>
          <c:spPr>
            <a:ln w="25400" cap="rnd">
              <a:solidFill>
                <a:schemeClr val="accent2"/>
              </a:solidFill>
              <a:round/>
            </a:ln>
            <a:effectLst/>
          </c:spPr>
          <c:marker>
            <c:symbol val="none"/>
          </c:marker>
          <c:cat>
            <c:strRef>
              <c:f>Sheet1!$A$2:$A$7</c:f>
              <c:strCache>
                <c:ptCount val="6"/>
                <c:pt idx="0">
                  <c:v>Media Awareness</c:v>
                </c:pt>
                <c:pt idx="1">
                  <c:v>Positioning</c:v>
                </c:pt>
                <c:pt idx="2">
                  <c:v>Internal Support</c:v>
                </c:pt>
                <c:pt idx="3">
                  <c:v>Expertise</c:v>
                </c:pt>
                <c:pt idx="4">
                  <c:v>Process</c:v>
                </c:pt>
                <c:pt idx="5">
                  <c:v>Media Relationships</c:v>
                </c:pt>
              </c:strCache>
            </c:strRef>
          </c:cat>
          <c:val>
            <c:numRef>
              <c:f>Sheet1!$B$2:$B$7</c:f>
              <c:numCache>
                <c:formatCode>0.00</c:formatCode>
                <c:ptCount val="6"/>
                <c:pt idx="0">
                  <c:v>2.7</c:v>
                </c:pt>
                <c:pt idx="1">
                  <c:v>5</c:v>
                </c:pt>
                <c:pt idx="2">
                  <c:v>4</c:v>
                </c:pt>
                <c:pt idx="3">
                  <c:v>3</c:v>
                </c:pt>
                <c:pt idx="4">
                  <c:v>2.2000000000000002</c:v>
                </c:pt>
                <c:pt idx="5">
                  <c:v>1.7</c:v>
                </c:pt>
              </c:numCache>
            </c:numRef>
          </c:val>
          <c:extLst>
            <c:ext xmlns:c16="http://schemas.microsoft.com/office/drawing/2014/chart" uri="{C3380CC4-5D6E-409C-BE32-E72D297353CC}">
              <c16:uniqueId val="{00000000-A593-D247-9947-9C372134BECF}"/>
            </c:ext>
          </c:extLst>
        </c:ser>
        <c:ser>
          <c:idx val="1"/>
          <c:order val="1"/>
          <c:tx>
            <c:strRef>
              <c:f>Sheet1!$C$1</c:f>
              <c:strCache>
                <c:ptCount val="1"/>
                <c:pt idx="0">
                  <c:v>Column2</c:v>
                </c:pt>
              </c:strCache>
            </c:strRef>
          </c:tx>
          <c:spPr>
            <a:ln w="31750" cap="rnd">
              <a:solidFill>
                <a:schemeClr val="accent2"/>
              </a:solidFill>
              <a:round/>
            </a:ln>
            <a:effectLst/>
          </c:spPr>
          <c:marker>
            <c:symbol val="none"/>
          </c:marker>
          <c:cat>
            <c:strRef>
              <c:f>Sheet1!$A$2:$A$7</c:f>
              <c:strCache>
                <c:ptCount val="6"/>
                <c:pt idx="0">
                  <c:v>Media Awareness</c:v>
                </c:pt>
                <c:pt idx="1">
                  <c:v>Positioning</c:v>
                </c:pt>
                <c:pt idx="2">
                  <c:v>Internal Support</c:v>
                </c:pt>
                <c:pt idx="3">
                  <c:v>Expertise</c:v>
                </c:pt>
                <c:pt idx="4">
                  <c:v>Process</c:v>
                </c:pt>
                <c:pt idx="5">
                  <c:v>Media Relationships</c:v>
                </c:pt>
              </c:strCache>
            </c:strRef>
          </c:cat>
          <c:val>
            <c:numRef>
              <c:f>Sheet1!$C$2:$C$7</c:f>
              <c:numCache>
                <c:formatCode>General</c:formatCode>
                <c:ptCount val="6"/>
              </c:numCache>
            </c:numRef>
          </c:val>
          <c:extLst>
            <c:ext xmlns:c16="http://schemas.microsoft.com/office/drawing/2014/chart" uri="{C3380CC4-5D6E-409C-BE32-E72D297353CC}">
              <c16:uniqueId val="{00000001-A593-D247-9947-9C372134BECF}"/>
            </c:ext>
          </c:extLst>
        </c:ser>
        <c:dLbls>
          <c:showLegendKey val="0"/>
          <c:showVal val="0"/>
          <c:showCatName val="0"/>
          <c:showSerName val="0"/>
          <c:showPercent val="0"/>
          <c:showBubbleSize val="0"/>
        </c:dLbls>
        <c:axId val="267998287"/>
        <c:axId val="578582607"/>
      </c:radarChart>
      <c:catAx>
        <c:axId val="267998287"/>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rgbClr val="000000"/>
                </a:solidFill>
                <a:latin typeface="Montserrat" pitchFamily="2" charset="77"/>
                <a:ea typeface="+mn-ea"/>
                <a:cs typeface="+mn-cs"/>
              </a:defRPr>
            </a:pPr>
            <a:endParaRPr lang="en-US"/>
          </a:p>
        </c:txPr>
        <c:crossAx val="578582607"/>
        <c:crosses val="autoZero"/>
        <c:auto val="1"/>
        <c:lblAlgn val="ctr"/>
        <c:lblOffset val="100"/>
        <c:noMultiLvlLbl val="0"/>
      </c:catAx>
      <c:valAx>
        <c:axId val="578582607"/>
        <c:scaling>
          <c:orientation val="minMax"/>
        </c:scaling>
        <c:delete val="0"/>
        <c:axPos val="l"/>
        <c:majorGridlines>
          <c:spPr>
            <a:ln w="9525" cap="flat" cmpd="sng" algn="ctr">
              <a:solidFill>
                <a:schemeClr val="accent2">
                  <a:lumMod val="40000"/>
                  <a:lumOff val="60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2"/>
                </a:solidFill>
                <a:latin typeface="Montserrat" pitchFamily="2" charset="77"/>
                <a:ea typeface="+mn-ea"/>
                <a:cs typeface="+mn-cs"/>
              </a:defRPr>
            </a:pPr>
            <a:endParaRPr lang="en-US"/>
          </a:p>
        </c:txPr>
        <c:crossAx val="2679982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Series 1</c:v>
                </c:pt>
              </c:strCache>
            </c:strRef>
          </c:tx>
          <c:spPr>
            <a:solidFill>
              <a:schemeClr val="accent4"/>
            </a:solidFill>
            <a:ln w="9525" cap="flat" cmpd="sng" algn="ctr">
              <a:noFill/>
              <a:round/>
            </a:ln>
            <a:effectLst/>
          </c:spPr>
          <c:invertIfNegative val="0"/>
          <c:dPt>
            <c:idx val="10"/>
            <c:invertIfNegative val="0"/>
            <c:bubble3D val="0"/>
            <c:spPr>
              <a:solidFill>
                <a:schemeClr val="accent2"/>
              </a:solidFill>
              <a:ln w="9525" cap="flat" cmpd="sng" algn="ctr">
                <a:noFill/>
                <a:round/>
              </a:ln>
              <a:effectLst/>
            </c:spPr>
            <c:extLst>
              <c:ext xmlns:c16="http://schemas.microsoft.com/office/drawing/2014/chart" uri="{C3380CC4-5D6E-409C-BE32-E72D297353CC}">
                <c16:uniqueId val="{00000003-6A0C-6C4B-BA96-620BAB69F347}"/>
              </c:ext>
            </c:extLst>
          </c:dPt>
          <c:dLbls>
            <c:spPr>
              <a:noFill/>
              <a:ln>
                <a:noFill/>
              </a:ln>
              <a:effectLst/>
            </c:spPr>
            <c:txPr>
              <a:bodyPr rot="0" spcFirstLastPara="1" vertOverflow="ellipsis" vert="horz" wrap="square" lIns="38100" tIns="19050" rIns="38100" bIns="19050" anchor="ctr" anchorCtr="0">
                <a:spAutoFit/>
              </a:bodyPr>
              <a:lstStyle/>
              <a:p>
                <a:pPr algn="ctr">
                  <a:defRPr sz="1400" b="1" i="0" u="none" strike="noStrike" kern="1200" baseline="0">
                    <a:solidFill>
                      <a:schemeClr val="tx1"/>
                    </a:solidFill>
                    <a:latin typeface="Montserrat" pitchFamily="2" charset="77"/>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Sheet1!$A$2:$A$12</c:f>
              <c:strCache>
                <c:ptCount val="11"/>
                <c:pt idx="0">
                  <c:v>Infographics</c:v>
                </c:pt>
                <c:pt idx="1">
                  <c:v>Social media</c:v>
                </c:pt>
                <c:pt idx="2">
                  <c:v>Advertising</c:v>
                </c:pt>
                <c:pt idx="3">
                  <c:v>Online bloggers</c:v>
                </c:pt>
                <c:pt idx="4">
                  <c:v>Videos</c:v>
                </c:pt>
                <c:pt idx="5">
                  <c:v>Third party experts</c:v>
                </c:pt>
                <c:pt idx="6">
                  <c:v>Articles and news</c:v>
                </c:pt>
                <c:pt idx="7">
                  <c:v>Marketing materials</c:v>
                </c:pt>
                <c:pt idx="8">
                  <c:v>Company website</c:v>
                </c:pt>
                <c:pt idx="9">
                  <c:v>Friends and family</c:v>
                </c:pt>
                <c:pt idx="10">
                  <c:v>Online reviews</c:v>
                </c:pt>
              </c:strCache>
            </c:strRef>
          </c:cat>
          <c:val>
            <c:numRef>
              <c:f>Sheet1!$B$2:$B$12</c:f>
              <c:numCache>
                <c:formatCode>0%</c:formatCode>
                <c:ptCount val="11"/>
                <c:pt idx="0">
                  <c:v>0.45</c:v>
                </c:pt>
                <c:pt idx="1">
                  <c:v>0.5</c:v>
                </c:pt>
                <c:pt idx="2">
                  <c:v>0.54</c:v>
                </c:pt>
                <c:pt idx="3">
                  <c:v>0.55000000000000004</c:v>
                </c:pt>
                <c:pt idx="4">
                  <c:v>0.56999999999999995</c:v>
                </c:pt>
                <c:pt idx="5">
                  <c:v>0.61</c:v>
                </c:pt>
                <c:pt idx="6">
                  <c:v>0.62</c:v>
                </c:pt>
                <c:pt idx="7">
                  <c:v>0.62</c:v>
                </c:pt>
                <c:pt idx="8">
                  <c:v>0.68</c:v>
                </c:pt>
                <c:pt idx="9">
                  <c:v>0.72</c:v>
                </c:pt>
                <c:pt idx="10">
                  <c:v>0.72</c:v>
                </c:pt>
              </c:numCache>
            </c:numRef>
          </c:val>
          <c:extLst>
            <c:ext xmlns:c16="http://schemas.microsoft.com/office/drawing/2014/chart" uri="{C3380CC4-5D6E-409C-BE32-E72D297353CC}">
              <c16:uniqueId val="{00000000-6A0C-6C4B-BA96-620BAB69F347}"/>
            </c:ext>
          </c:extLst>
        </c:ser>
        <c:ser>
          <c:idx val="1"/>
          <c:order val="1"/>
          <c:tx>
            <c:strRef>
              <c:f>Sheet1!$C$1</c:f>
              <c:strCache>
                <c:ptCount val="1"/>
                <c:pt idx="0">
                  <c:v>Column3</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Sheet1!$A$2:$A$12</c:f>
              <c:strCache>
                <c:ptCount val="11"/>
                <c:pt idx="0">
                  <c:v>Infographics</c:v>
                </c:pt>
                <c:pt idx="1">
                  <c:v>Social media</c:v>
                </c:pt>
                <c:pt idx="2">
                  <c:v>Advertising</c:v>
                </c:pt>
                <c:pt idx="3">
                  <c:v>Online bloggers</c:v>
                </c:pt>
                <c:pt idx="4">
                  <c:v>Videos</c:v>
                </c:pt>
                <c:pt idx="5">
                  <c:v>Third party experts</c:v>
                </c:pt>
                <c:pt idx="6">
                  <c:v>Articles and news</c:v>
                </c:pt>
                <c:pt idx="7">
                  <c:v>Marketing materials</c:v>
                </c:pt>
                <c:pt idx="8">
                  <c:v>Company website</c:v>
                </c:pt>
                <c:pt idx="9">
                  <c:v>Friends and family</c:v>
                </c:pt>
                <c:pt idx="10">
                  <c:v>Online reviews</c:v>
                </c:pt>
              </c:strCache>
            </c:strRef>
          </c:cat>
          <c:val>
            <c:numRef>
              <c:f>Sheet1!$C$2:$C$12</c:f>
              <c:numCache>
                <c:formatCode>General</c:formatCode>
                <c:ptCount val="11"/>
              </c:numCache>
            </c:numRef>
          </c:val>
          <c:extLst>
            <c:ext xmlns:c16="http://schemas.microsoft.com/office/drawing/2014/chart" uri="{C3380CC4-5D6E-409C-BE32-E72D297353CC}">
              <c16:uniqueId val="{00000001-6A0C-6C4B-BA96-620BAB69F347}"/>
            </c:ext>
          </c:extLst>
        </c:ser>
        <c:ser>
          <c:idx val="2"/>
          <c:order val="2"/>
          <c:tx>
            <c:strRef>
              <c:f>Sheet1!$D$1</c:f>
              <c:strCache>
                <c:ptCount val="1"/>
                <c:pt idx="0">
                  <c:v>Column2</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Sheet1!$A$2:$A$12</c:f>
              <c:strCache>
                <c:ptCount val="11"/>
                <c:pt idx="0">
                  <c:v>Infographics</c:v>
                </c:pt>
                <c:pt idx="1">
                  <c:v>Social media</c:v>
                </c:pt>
                <c:pt idx="2">
                  <c:v>Advertising</c:v>
                </c:pt>
                <c:pt idx="3">
                  <c:v>Online bloggers</c:v>
                </c:pt>
                <c:pt idx="4">
                  <c:v>Videos</c:v>
                </c:pt>
                <c:pt idx="5">
                  <c:v>Third party experts</c:v>
                </c:pt>
                <c:pt idx="6">
                  <c:v>Articles and news</c:v>
                </c:pt>
                <c:pt idx="7">
                  <c:v>Marketing materials</c:v>
                </c:pt>
                <c:pt idx="8">
                  <c:v>Company website</c:v>
                </c:pt>
                <c:pt idx="9">
                  <c:v>Friends and family</c:v>
                </c:pt>
                <c:pt idx="10">
                  <c:v>Online reviews</c:v>
                </c:pt>
              </c:strCache>
            </c:strRef>
          </c:cat>
          <c:val>
            <c:numRef>
              <c:f>Sheet1!$D$2:$D$12</c:f>
              <c:numCache>
                <c:formatCode>General</c:formatCode>
                <c:ptCount val="11"/>
              </c:numCache>
            </c:numRef>
          </c:val>
          <c:extLst>
            <c:ext xmlns:c16="http://schemas.microsoft.com/office/drawing/2014/chart" uri="{C3380CC4-5D6E-409C-BE32-E72D297353CC}">
              <c16:uniqueId val="{00000002-6A0C-6C4B-BA96-620BAB69F347}"/>
            </c:ext>
          </c:extLst>
        </c:ser>
        <c:dLbls>
          <c:dLblPos val="ctr"/>
          <c:showLegendKey val="0"/>
          <c:showVal val="1"/>
          <c:showCatName val="0"/>
          <c:showSerName val="0"/>
          <c:showPercent val="0"/>
          <c:showBubbleSize val="0"/>
        </c:dLbls>
        <c:gapWidth val="25"/>
        <c:overlap val="100"/>
        <c:axId val="405789072"/>
        <c:axId val="509037952"/>
      </c:barChart>
      <c:catAx>
        <c:axId val="405789072"/>
        <c:scaling>
          <c:orientation val="minMax"/>
        </c:scaling>
        <c:delete val="0"/>
        <c:axPos val="l"/>
        <c:numFmt formatCode="General" sourceLinked="1"/>
        <c:majorTickMark val="none"/>
        <c:minorTickMark val="none"/>
        <c:tickLblPos val="nextTo"/>
        <c:spPr>
          <a:noFill/>
          <a:ln w="6350" cap="flat" cmpd="sng" algn="ctr">
            <a:solidFill>
              <a:schemeClr val="accent1"/>
            </a:solidFill>
            <a:round/>
          </a:ln>
          <a:effectLst/>
        </c:spPr>
        <c:txPr>
          <a:bodyPr rot="-60000000" spcFirstLastPara="1" vertOverflow="ellipsis" vert="horz" wrap="square" anchor="ctr" anchorCtr="1"/>
          <a:lstStyle/>
          <a:p>
            <a:pPr>
              <a:defRPr sz="1197" b="0" i="0" u="none" strike="noStrike" kern="1200" cap="none" baseline="0">
                <a:solidFill>
                  <a:srgbClr val="000000"/>
                </a:solidFill>
                <a:latin typeface="Montserrat" pitchFamily="2" charset="77"/>
                <a:ea typeface="+mn-ea"/>
                <a:cs typeface="+mn-cs"/>
              </a:defRPr>
            </a:pPr>
            <a:endParaRPr lang="en-US"/>
          </a:p>
        </c:txPr>
        <c:crossAx val="509037952"/>
        <c:crosses val="autoZero"/>
        <c:auto val="1"/>
        <c:lblAlgn val="ctr"/>
        <c:lblOffset val="100"/>
        <c:noMultiLvlLbl val="0"/>
      </c:catAx>
      <c:valAx>
        <c:axId val="509037952"/>
        <c:scaling>
          <c:orientation val="minMax"/>
        </c:scaling>
        <c:delete val="0"/>
        <c:axPos val="b"/>
        <c:majorGridlines>
          <c:spPr>
            <a:ln w="9525" cap="flat" cmpd="sng" algn="ctr">
              <a:solidFill>
                <a:schemeClr val="accent2">
                  <a:lumMod val="20000"/>
                  <a:lumOff val="80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rgbClr val="000000"/>
                </a:solidFill>
                <a:latin typeface="Montserrat" pitchFamily="2" charset="77"/>
                <a:ea typeface="+mn-ea"/>
                <a:cs typeface="+mn-cs"/>
              </a:defRPr>
            </a:pPr>
            <a:endParaRPr lang="en-US"/>
          </a:p>
        </c:txPr>
        <c:crossAx val="4057890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00">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300">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9.xml><?xml version="1.0" encoding="utf-8"?>
<cs:chartStyle xmlns:cs="http://schemas.microsoft.com/office/drawing/2012/chartStyle" xmlns:a="http://schemas.openxmlformats.org/drawingml/2006/main" id="300">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8A0E60-CC67-4AF4-9392-C68713E081C3}" type="datetimeFigureOut">
              <a:rPr lang="en-US" smtClean="0"/>
              <a:t>2/22/23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850691-38C2-4DB2-BE7D-3278A4323D1F}" type="slidenum">
              <a:rPr lang="en-US" smtClean="0"/>
              <a:t>‹#›</a:t>
            </a:fld>
            <a:endParaRPr lang="en-US"/>
          </a:p>
        </p:txBody>
      </p:sp>
    </p:spTree>
    <p:extLst>
      <p:ext uri="{BB962C8B-B14F-4D97-AF65-F5344CB8AC3E}">
        <p14:creationId xmlns:p14="http://schemas.microsoft.com/office/powerpoint/2010/main" val="41375884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86534D-BAA9-449C-9AFE-8C37A7B66E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312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850691-38C2-4DB2-BE7D-3278A4323D1F}" type="slidenum">
              <a:rPr lang="en-US" smtClean="0"/>
              <a:t>3</a:t>
            </a:fld>
            <a:endParaRPr lang="en-US"/>
          </a:p>
        </p:txBody>
      </p:sp>
    </p:spTree>
    <p:extLst>
      <p:ext uri="{BB962C8B-B14F-4D97-AF65-F5344CB8AC3E}">
        <p14:creationId xmlns:p14="http://schemas.microsoft.com/office/powerpoint/2010/main" val="3825587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850691-38C2-4DB2-BE7D-3278A4323D1F}" type="slidenum">
              <a:rPr lang="en-US" smtClean="0"/>
              <a:t>5</a:t>
            </a:fld>
            <a:endParaRPr lang="en-US"/>
          </a:p>
        </p:txBody>
      </p:sp>
    </p:spTree>
    <p:extLst>
      <p:ext uri="{BB962C8B-B14F-4D97-AF65-F5344CB8AC3E}">
        <p14:creationId xmlns:p14="http://schemas.microsoft.com/office/powerpoint/2010/main" val="2410427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850691-38C2-4DB2-BE7D-3278A4323D1F}" type="slidenum">
              <a:rPr lang="en-US" smtClean="0"/>
              <a:t>14</a:t>
            </a:fld>
            <a:endParaRPr lang="en-US"/>
          </a:p>
        </p:txBody>
      </p:sp>
    </p:spTree>
    <p:extLst>
      <p:ext uri="{BB962C8B-B14F-4D97-AF65-F5344CB8AC3E}">
        <p14:creationId xmlns:p14="http://schemas.microsoft.com/office/powerpoint/2010/main" val="698389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850691-38C2-4DB2-BE7D-3278A4323D1F}" type="slidenum">
              <a:rPr lang="en-US" smtClean="0"/>
              <a:t>15</a:t>
            </a:fld>
            <a:endParaRPr lang="en-US"/>
          </a:p>
        </p:txBody>
      </p:sp>
    </p:spTree>
    <p:extLst>
      <p:ext uri="{BB962C8B-B14F-4D97-AF65-F5344CB8AC3E}">
        <p14:creationId xmlns:p14="http://schemas.microsoft.com/office/powerpoint/2010/main" val="4110685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850691-38C2-4DB2-BE7D-3278A4323D1F}" type="slidenum">
              <a:rPr lang="en-US" smtClean="0"/>
              <a:t>26</a:t>
            </a:fld>
            <a:endParaRPr lang="en-US"/>
          </a:p>
        </p:txBody>
      </p:sp>
    </p:spTree>
    <p:extLst>
      <p:ext uri="{BB962C8B-B14F-4D97-AF65-F5344CB8AC3E}">
        <p14:creationId xmlns:p14="http://schemas.microsoft.com/office/powerpoint/2010/main" val="1162253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850691-38C2-4DB2-BE7D-3278A4323D1F}" type="slidenum">
              <a:rPr lang="en-US" smtClean="0"/>
              <a:t>27</a:t>
            </a:fld>
            <a:endParaRPr lang="en-US"/>
          </a:p>
        </p:txBody>
      </p:sp>
    </p:spTree>
    <p:extLst>
      <p:ext uri="{BB962C8B-B14F-4D97-AF65-F5344CB8AC3E}">
        <p14:creationId xmlns:p14="http://schemas.microsoft.com/office/powerpoint/2010/main" val="355864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870E0A-99C4-1146-A63D-CBDC4F72EA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80442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FB5C-0954-02A4-EEA4-E8FDF5A9757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2C58AF-ED32-9F27-09D5-3BD1524235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0AC66F1-78E8-FABE-1509-191FED44FC80}"/>
              </a:ext>
            </a:extLst>
          </p:cNvPr>
          <p:cNvSpPr>
            <a:spLocks noGrp="1"/>
          </p:cNvSpPr>
          <p:nvPr>
            <p:ph type="dt" sz="half" idx="10"/>
          </p:nvPr>
        </p:nvSpPr>
        <p:spPr/>
        <p:txBody>
          <a:bodyPr/>
          <a:lstStyle/>
          <a:p>
            <a:fld id="{835872B8-E59A-A148-87AD-754E5C8F086C}" type="datetimeFigureOut">
              <a:rPr lang="en-US" smtClean="0"/>
              <a:t>2/22/23</a:t>
            </a:fld>
            <a:endParaRPr lang="en-US"/>
          </a:p>
        </p:txBody>
      </p:sp>
      <p:sp>
        <p:nvSpPr>
          <p:cNvPr id="5" name="Footer Placeholder 4">
            <a:extLst>
              <a:ext uri="{FF2B5EF4-FFF2-40B4-BE49-F238E27FC236}">
                <a16:creationId xmlns:a16="http://schemas.microsoft.com/office/drawing/2014/main" id="{B19D55D1-FA63-B72A-4BF0-415A4A4C0E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781C1F-9FDD-874C-ABB2-241EAEBD8B2B}"/>
              </a:ext>
            </a:extLst>
          </p:cNvPr>
          <p:cNvSpPr>
            <a:spLocks noGrp="1"/>
          </p:cNvSpPr>
          <p:nvPr>
            <p:ph type="sldNum" sz="quarter" idx="12"/>
          </p:nvPr>
        </p:nvSpPr>
        <p:spPr/>
        <p:txBody>
          <a:bodyPr/>
          <a:lstStyle/>
          <a:p>
            <a:fld id="{3F0C5EF0-7F78-334A-858E-EC624103E180}" type="slidenum">
              <a:rPr lang="en-US" smtClean="0"/>
              <a:t>‹#›</a:t>
            </a:fld>
            <a:endParaRPr lang="en-US"/>
          </a:p>
        </p:txBody>
      </p:sp>
    </p:spTree>
    <p:extLst>
      <p:ext uri="{BB962C8B-B14F-4D97-AF65-F5344CB8AC3E}">
        <p14:creationId xmlns:p14="http://schemas.microsoft.com/office/powerpoint/2010/main" val="2102697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921CF-7C44-75ED-6221-723BF69B457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A84314B-E060-39DD-6D39-985360CE0A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EB9E2B-DDAA-5A0D-B447-9C54C94DD56F}"/>
              </a:ext>
            </a:extLst>
          </p:cNvPr>
          <p:cNvSpPr>
            <a:spLocks noGrp="1"/>
          </p:cNvSpPr>
          <p:nvPr>
            <p:ph type="dt" sz="half" idx="10"/>
          </p:nvPr>
        </p:nvSpPr>
        <p:spPr/>
        <p:txBody>
          <a:bodyPr/>
          <a:lstStyle/>
          <a:p>
            <a:fld id="{835872B8-E59A-A148-87AD-754E5C8F086C}" type="datetimeFigureOut">
              <a:rPr lang="en-US" smtClean="0"/>
              <a:t>2/22/23</a:t>
            </a:fld>
            <a:endParaRPr lang="en-US"/>
          </a:p>
        </p:txBody>
      </p:sp>
      <p:sp>
        <p:nvSpPr>
          <p:cNvPr id="5" name="Footer Placeholder 4">
            <a:extLst>
              <a:ext uri="{FF2B5EF4-FFF2-40B4-BE49-F238E27FC236}">
                <a16:creationId xmlns:a16="http://schemas.microsoft.com/office/drawing/2014/main" id="{B9714A9F-F48A-44B8-15FF-605D292F05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35E19F-D330-CCC2-1A08-CF796AC63A5B}"/>
              </a:ext>
            </a:extLst>
          </p:cNvPr>
          <p:cNvSpPr>
            <a:spLocks noGrp="1"/>
          </p:cNvSpPr>
          <p:nvPr>
            <p:ph type="sldNum" sz="quarter" idx="12"/>
          </p:nvPr>
        </p:nvSpPr>
        <p:spPr/>
        <p:txBody>
          <a:bodyPr/>
          <a:lstStyle/>
          <a:p>
            <a:fld id="{3F0C5EF0-7F78-334A-858E-EC624103E180}" type="slidenum">
              <a:rPr lang="en-US" smtClean="0"/>
              <a:t>‹#›</a:t>
            </a:fld>
            <a:endParaRPr lang="en-US"/>
          </a:p>
        </p:txBody>
      </p:sp>
    </p:spTree>
    <p:extLst>
      <p:ext uri="{BB962C8B-B14F-4D97-AF65-F5344CB8AC3E}">
        <p14:creationId xmlns:p14="http://schemas.microsoft.com/office/powerpoint/2010/main" val="2334421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351B16-D889-FA60-D5EF-6162A63747A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DA3BEF7-5469-3291-D730-6FDD6B6CE8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1F2CC8-9712-A5F9-E96F-3C15E73272BB}"/>
              </a:ext>
            </a:extLst>
          </p:cNvPr>
          <p:cNvSpPr>
            <a:spLocks noGrp="1"/>
          </p:cNvSpPr>
          <p:nvPr>
            <p:ph type="dt" sz="half" idx="10"/>
          </p:nvPr>
        </p:nvSpPr>
        <p:spPr/>
        <p:txBody>
          <a:bodyPr/>
          <a:lstStyle/>
          <a:p>
            <a:fld id="{835872B8-E59A-A148-87AD-754E5C8F086C}" type="datetimeFigureOut">
              <a:rPr lang="en-US" smtClean="0"/>
              <a:t>2/22/23</a:t>
            </a:fld>
            <a:endParaRPr lang="en-US"/>
          </a:p>
        </p:txBody>
      </p:sp>
      <p:sp>
        <p:nvSpPr>
          <p:cNvPr id="5" name="Footer Placeholder 4">
            <a:extLst>
              <a:ext uri="{FF2B5EF4-FFF2-40B4-BE49-F238E27FC236}">
                <a16:creationId xmlns:a16="http://schemas.microsoft.com/office/drawing/2014/main" id="{62B1703F-1E02-DBF9-6B86-E683AD31E8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FF3A4F-48A4-6C83-9C51-8CD8EECE2445}"/>
              </a:ext>
            </a:extLst>
          </p:cNvPr>
          <p:cNvSpPr>
            <a:spLocks noGrp="1"/>
          </p:cNvSpPr>
          <p:nvPr>
            <p:ph type="sldNum" sz="quarter" idx="12"/>
          </p:nvPr>
        </p:nvSpPr>
        <p:spPr/>
        <p:txBody>
          <a:bodyPr/>
          <a:lstStyle/>
          <a:p>
            <a:fld id="{3F0C5EF0-7F78-334A-858E-EC624103E180}" type="slidenum">
              <a:rPr lang="en-US" smtClean="0"/>
              <a:t>‹#›</a:t>
            </a:fld>
            <a:endParaRPr lang="en-US"/>
          </a:p>
        </p:txBody>
      </p:sp>
    </p:spTree>
    <p:extLst>
      <p:ext uri="{BB962C8B-B14F-4D97-AF65-F5344CB8AC3E}">
        <p14:creationId xmlns:p14="http://schemas.microsoft.com/office/powerpoint/2010/main" val="31365937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3733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9909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6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0513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0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F9AF561-4F67-4B18-A9F5-32373D963ABE}"/>
              </a:ext>
            </a:extLst>
          </p:cNvPr>
          <p:cNvSpPr>
            <a:spLocks noGrp="1"/>
          </p:cNvSpPr>
          <p:nvPr>
            <p:ph type="pic" sz="quarter" idx="10"/>
          </p:nvPr>
        </p:nvSpPr>
        <p:spPr>
          <a:xfrm>
            <a:off x="0" y="0"/>
            <a:ext cx="12192000" cy="6858000"/>
          </a:xfrm>
          <a:prstGeom prst="rect">
            <a:avLst/>
          </a:prstGeom>
          <a:solidFill>
            <a:schemeClr val="accent1"/>
          </a:solidFill>
        </p:spPr>
        <p:txBody>
          <a:bodyPr/>
          <a:lstStyle>
            <a:lvl1pPr>
              <a:defRPr sz="2000">
                <a:solidFill>
                  <a:schemeClr val="bg1">
                    <a:lumMod val="75000"/>
                  </a:schemeClr>
                </a:solidFill>
              </a:defRPr>
            </a:lvl1pPr>
          </a:lstStyle>
          <a:p>
            <a:endParaRPr lang="id-ID"/>
          </a:p>
        </p:txBody>
      </p:sp>
    </p:spTree>
    <p:extLst>
      <p:ext uri="{BB962C8B-B14F-4D97-AF65-F5344CB8AC3E}">
        <p14:creationId xmlns:p14="http://schemas.microsoft.com/office/powerpoint/2010/main" val="2261009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white">
    <p:spTree>
      <p:nvGrpSpPr>
        <p:cNvPr id="1" name=""/>
        <p:cNvGrpSpPr/>
        <p:nvPr/>
      </p:nvGrpSpPr>
      <p:grpSpPr>
        <a:xfrm>
          <a:off x="0" y="0"/>
          <a:ext cx="0" cy="0"/>
          <a:chOff x="0" y="0"/>
          <a:chExt cx="0" cy="0"/>
        </a:xfrm>
      </p:grpSpPr>
      <p:sp>
        <p:nvSpPr>
          <p:cNvPr id="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66509331"/>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807910" y="2721904"/>
            <a:ext cx="10002898" cy="2085447"/>
          </a:xfrm>
        </p:spPr>
        <p:txBody>
          <a:bodyPr anchor="ctr">
            <a:noAutofit/>
          </a:bodyPr>
          <a:lstStyle>
            <a:lvl1pPr marL="72000" indent="-72000" algn="ctr">
              <a:lnSpc>
                <a:spcPct val="100000"/>
              </a:lnSpc>
              <a:defRPr sz="8000">
                <a:solidFill>
                  <a:schemeClr val="bg2"/>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6187083" y="114302"/>
            <a:ext cx="6001869" cy="313515"/>
          </a:xfrm>
        </p:spPr>
        <p:txBody>
          <a:bodyPr anchor="ctr">
            <a:noAutofit/>
          </a:bodyPr>
          <a:lstStyle>
            <a:lvl1pPr marL="72000" indent="-72000" algn="r">
              <a:lnSpc>
                <a:spcPct val="100000"/>
              </a:lnSpc>
              <a:buNone/>
              <a:defRPr sz="1800" b="1" i="1">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220" name="Group 219">
            <a:extLst>
              <a:ext uri="{FF2B5EF4-FFF2-40B4-BE49-F238E27FC236}">
                <a16:creationId xmlns:a16="http://schemas.microsoft.com/office/drawing/2014/main" id="{949A12A1-36D0-46A9-9801-6E34C39DB559}"/>
              </a:ext>
            </a:extLst>
          </p:cNvPr>
          <p:cNvGrpSpPr/>
          <p:nvPr/>
        </p:nvGrpSpPr>
        <p:grpSpPr>
          <a:xfrm>
            <a:off x="7101881" y="2227497"/>
            <a:ext cx="359477" cy="1357020"/>
            <a:chOff x="-1453224" y="1570037"/>
            <a:chExt cx="984883" cy="3717925"/>
          </a:xfrm>
        </p:grpSpPr>
        <p:sp>
          <p:nvSpPr>
            <p:cNvPr id="388" name="Rectangle 17">
              <a:extLst>
                <a:ext uri="{FF2B5EF4-FFF2-40B4-BE49-F238E27FC236}">
                  <a16:creationId xmlns:a16="http://schemas.microsoft.com/office/drawing/2014/main" id="{4685A815-FBAA-47A3-A1DF-CE802451539E}"/>
                </a:ext>
              </a:extLst>
            </p:cNvPr>
            <p:cNvSpPr/>
            <p:nvPr/>
          </p:nvSpPr>
          <p:spPr>
            <a:xfrm>
              <a:off x="-1107987" y="2235693"/>
              <a:ext cx="342178" cy="1267601"/>
            </a:xfrm>
            <a:custGeom>
              <a:avLst/>
              <a:gdLst>
                <a:gd name="connsiteX0" fmla="*/ 0 w 342178"/>
                <a:gd name="connsiteY0" fmla="*/ 0 h 1186815"/>
                <a:gd name="connsiteX1" fmla="*/ 342178 w 342178"/>
                <a:gd name="connsiteY1" fmla="*/ 0 h 1186815"/>
                <a:gd name="connsiteX2" fmla="*/ 342178 w 342178"/>
                <a:gd name="connsiteY2" fmla="*/ 1186815 h 1186815"/>
                <a:gd name="connsiteX3" fmla="*/ 0 w 342178"/>
                <a:gd name="connsiteY3" fmla="*/ 1186815 h 1186815"/>
                <a:gd name="connsiteX4" fmla="*/ 0 w 342178"/>
                <a:gd name="connsiteY4" fmla="*/ 0 h 1186815"/>
                <a:gd name="connsiteX0" fmla="*/ 0 w 342178"/>
                <a:gd name="connsiteY0" fmla="*/ 60113 h 1246928"/>
                <a:gd name="connsiteX1" fmla="*/ 342178 w 342178"/>
                <a:gd name="connsiteY1" fmla="*/ 60113 h 1246928"/>
                <a:gd name="connsiteX2" fmla="*/ 342178 w 342178"/>
                <a:gd name="connsiteY2" fmla="*/ 1246928 h 1246928"/>
                <a:gd name="connsiteX3" fmla="*/ 0 w 342178"/>
                <a:gd name="connsiteY3" fmla="*/ 1246928 h 1246928"/>
                <a:gd name="connsiteX4" fmla="*/ 0 w 342178"/>
                <a:gd name="connsiteY4" fmla="*/ 60113 h 1246928"/>
                <a:gd name="connsiteX0" fmla="*/ 0 w 342178"/>
                <a:gd name="connsiteY0" fmla="*/ 80786 h 1267601"/>
                <a:gd name="connsiteX1" fmla="*/ 342178 w 342178"/>
                <a:gd name="connsiteY1" fmla="*/ 80786 h 1267601"/>
                <a:gd name="connsiteX2" fmla="*/ 342178 w 342178"/>
                <a:gd name="connsiteY2" fmla="*/ 1267601 h 1267601"/>
                <a:gd name="connsiteX3" fmla="*/ 0 w 342178"/>
                <a:gd name="connsiteY3" fmla="*/ 1267601 h 1267601"/>
                <a:gd name="connsiteX4" fmla="*/ 0 w 342178"/>
                <a:gd name="connsiteY4" fmla="*/ 80786 h 1267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178" h="1267601">
                  <a:moveTo>
                    <a:pt x="0" y="80786"/>
                  </a:moveTo>
                  <a:cubicBezTo>
                    <a:pt x="93104" y="-54469"/>
                    <a:pt x="256694" y="4586"/>
                    <a:pt x="342178" y="80786"/>
                  </a:cubicBezTo>
                  <a:lnTo>
                    <a:pt x="342178" y="1267601"/>
                  </a:lnTo>
                  <a:lnTo>
                    <a:pt x="0" y="1267601"/>
                  </a:lnTo>
                  <a:lnTo>
                    <a:pt x="0" y="8078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89" name="Group 388">
              <a:extLst>
                <a:ext uri="{FF2B5EF4-FFF2-40B4-BE49-F238E27FC236}">
                  <a16:creationId xmlns:a16="http://schemas.microsoft.com/office/drawing/2014/main" id="{F8D6DDFE-36D9-408F-9E70-4157C9577C58}"/>
                </a:ext>
              </a:extLst>
            </p:cNvPr>
            <p:cNvGrpSpPr/>
            <p:nvPr/>
          </p:nvGrpSpPr>
          <p:grpSpPr>
            <a:xfrm>
              <a:off x="-1453224" y="1570037"/>
              <a:ext cx="984883" cy="3717925"/>
              <a:chOff x="352426" y="1352933"/>
              <a:chExt cx="984883" cy="3717925"/>
            </a:xfrm>
          </p:grpSpPr>
          <p:grpSp>
            <p:nvGrpSpPr>
              <p:cNvPr id="390" name="Group 389">
                <a:extLst>
                  <a:ext uri="{FF2B5EF4-FFF2-40B4-BE49-F238E27FC236}">
                    <a16:creationId xmlns:a16="http://schemas.microsoft.com/office/drawing/2014/main" id="{38BB6675-B914-4F55-8438-6CCFEE11ACF5}"/>
                  </a:ext>
                </a:extLst>
              </p:cNvPr>
              <p:cNvGrpSpPr/>
              <p:nvPr/>
            </p:nvGrpSpPr>
            <p:grpSpPr>
              <a:xfrm>
                <a:off x="352426" y="1352933"/>
                <a:ext cx="984250" cy="3717925"/>
                <a:chOff x="352426" y="1352933"/>
                <a:chExt cx="984250" cy="3717925"/>
              </a:xfrm>
            </p:grpSpPr>
            <p:sp>
              <p:nvSpPr>
                <p:cNvPr id="393" name="Freeform 352">
                  <a:extLst>
                    <a:ext uri="{FF2B5EF4-FFF2-40B4-BE49-F238E27FC236}">
                      <a16:creationId xmlns:a16="http://schemas.microsoft.com/office/drawing/2014/main" id="{B3757690-4DCA-4094-87DB-ACE4465C7C27}"/>
                    </a:ext>
                  </a:extLst>
                </p:cNvPr>
                <p:cNvSpPr>
                  <a:spLocks/>
                </p:cNvSpPr>
                <p:nvPr/>
              </p:nvSpPr>
              <p:spPr bwMode="auto">
                <a:xfrm>
                  <a:off x="552451" y="3221420"/>
                  <a:ext cx="592138" cy="1633538"/>
                </a:xfrm>
                <a:custGeom>
                  <a:avLst/>
                  <a:gdLst>
                    <a:gd name="T0" fmla="*/ 1 w 1807"/>
                    <a:gd name="T1" fmla="*/ 357 h 4988"/>
                    <a:gd name="T2" fmla="*/ 0 w 1807"/>
                    <a:gd name="T3" fmla="*/ 4987 h 4988"/>
                    <a:gd name="T4" fmla="*/ 184 w 1807"/>
                    <a:gd name="T5" fmla="*/ 4988 h 4988"/>
                    <a:gd name="T6" fmla="*/ 733 w 1807"/>
                    <a:gd name="T7" fmla="*/ 4986 h 4988"/>
                    <a:gd name="T8" fmla="*/ 811 w 1807"/>
                    <a:gd name="T9" fmla="*/ 4988 h 4988"/>
                    <a:gd name="T10" fmla="*/ 810 w 1807"/>
                    <a:gd name="T11" fmla="*/ 865 h 4988"/>
                    <a:gd name="T12" fmla="*/ 996 w 1807"/>
                    <a:gd name="T13" fmla="*/ 862 h 4988"/>
                    <a:gd name="T14" fmla="*/ 998 w 1807"/>
                    <a:gd name="T15" fmla="*/ 4968 h 4988"/>
                    <a:gd name="T16" fmla="*/ 1109 w 1807"/>
                    <a:gd name="T17" fmla="*/ 4966 h 4988"/>
                    <a:gd name="T18" fmla="*/ 1655 w 1807"/>
                    <a:gd name="T19" fmla="*/ 4968 h 4988"/>
                    <a:gd name="T20" fmla="*/ 1807 w 1807"/>
                    <a:gd name="T21" fmla="*/ 4968 h 4988"/>
                    <a:gd name="T22" fmla="*/ 1806 w 1807"/>
                    <a:gd name="T23" fmla="*/ 380 h 4988"/>
                    <a:gd name="T24" fmla="*/ 1542 w 1807"/>
                    <a:gd name="T25" fmla="*/ 410 h 4988"/>
                    <a:gd name="T26" fmla="*/ 1095 w 1807"/>
                    <a:gd name="T27" fmla="*/ 282 h 4988"/>
                    <a:gd name="T28" fmla="*/ 1094 w 1807"/>
                    <a:gd name="T29" fmla="*/ 2 h 4988"/>
                    <a:gd name="T30" fmla="*/ 757 w 1807"/>
                    <a:gd name="T31" fmla="*/ 0 h 4988"/>
                    <a:gd name="T32" fmla="*/ 753 w 1807"/>
                    <a:gd name="T33" fmla="*/ 299 h 4988"/>
                    <a:gd name="T34" fmla="*/ 560 w 1807"/>
                    <a:gd name="T35" fmla="*/ 410 h 4988"/>
                    <a:gd name="T36" fmla="*/ 246 w 1807"/>
                    <a:gd name="T37" fmla="*/ 410 h 4988"/>
                    <a:gd name="T38" fmla="*/ 103 w 1807"/>
                    <a:gd name="T39" fmla="*/ 402 h 4988"/>
                    <a:gd name="T40" fmla="*/ 1 w 1807"/>
                    <a:gd name="T41" fmla="*/ 357 h 4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07" h="4988">
                      <a:moveTo>
                        <a:pt x="1" y="357"/>
                      </a:moveTo>
                      <a:lnTo>
                        <a:pt x="0" y="4987"/>
                      </a:lnTo>
                      <a:lnTo>
                        <a:pt x="184" y="4988"/>
                      </a:lnTo>
                      <a:lnTo>
                        <a:pt x="733" y="4986"/>
                      </a:lnTo>
                      <a:lnTo>
                        <a:pt x="811" y="4988"/>
                      </a:lnTo>
                      <a:lnTo>
                        <a:pt x="810" y="865"/>
                      </a:lnTo>
                      <a:lnTo>
                        <a:pt x="996" y="862"/>
                      </a:lnTo>
                      <a:lnTo>
                        <a:pt x="998" y="4968"/>
                      </a:lnTo>
                      <a:lnTo>
                        <a:pt x="1109" y="4966"/>
                      </a:lnTo>
                      <a:lnTo>
                        <a:pt x="1655" y="4968"/>
                      </a:lnTo>
                      <a:lnTo>
                        <a:pt x="1807" y="4968"/>
                      </a:lnTo>
                      <a:lnTo>
                        <a:pt x="1806" y="380"/>
                      </a:lnTo>
                      <a:cubicBezTo>
                        <a:pt x="1724" y="422"/>
                        <a:pt x="1641" y="410"/>
                        <a:pt x="1542" y="410"/>
                      </a:cubicBezTo>
                      <a:cubicBezTo>
                        <a:pt x="1359" y="410"/>
                        <a:pt x="1138" y="457"/>
                        <a:pt x="1095" y="282"/>
                      </a:cubicBezTo>
                      <a:cubicBezTo>
                        <a:pt x="1084" y="235"/>
                        <a:pt x="1087" y="53"/>
                        <a:pt x="1094" y="2"/>
                      </a:cubicBezTo>
                      <a:lnTo>
                        <a:pt x="757" y="0"/>
                      </a:lnTo>
                      <a:cubicBezTo>
                        <a:pt x="767" y="47"/>
                        <a:pt x="768" y="255"/>
                        <a:pt x="753" y="299"/>
                      </a:cubicBezTo>
                      <a:cubicBezTo>
                        <a:pt x="725" y="380"/>
                        <a:pt x="665" y="410"/>
                        <a:pt x="560" y="410"/>
                      </a:cubicBezTo>
                      <a:cubicBezTo>
                        <a:pt x="455" y="410"/>
                        <a:pt x="351" y="410"/>
                        <a:pt x="246" y="410"/>
                      </a:cubicBezTo>
                      <a:cubicBezTo>
                        <a:pt x="201" y="410"/>
                        <a:pt x="145" y="414"/>
                        <a:pt x="103" y="402"/>
                      </a:cubicBezTo>
                      <a:cubicBezTo>
                        <a:pt x="63" y="391"/>
                        <a:pt x="25" y="361"/>
                        <a:pt x="1" y="357"/>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4" name="Freeform 353">
                  <a:extLst>
                    <a:ext uri="{FF2B5EF4-FFF2-40B4-BE49-F238E27FC236}">
                      <a16:creationId xmlns:a16="http://schemas.microsoft.com/office/drawing/2014/main" id="{E92E35E2-359A-4A61-BB7D-518519C9E0A1}"/>
                    </a:ext>
                  </a:extLst>
                </p:cNvPr>
                <p:cNvSpPr>
                  <a:spLocks/>
                </p:cNvSpPr>
                <p:nvPr/>
              </p:nvSpPr>
              <p:spPr bwMode="auto">
                <a:xfrm>
                  <a:off x="352426" y="2099058"/>
                  <a:ext cx="984250" cy="1271588"/>
                </a:xfrm>
                <a:custGeom>
                  <a:avLst/>
                  <a:gdLst>
                    <a:gd name="T0" fmla="*/ 7 w 3006"/>
                    <a:gd name="T1" fmla="*/ 2853 h 3885"/>
                    <a:gd name="T2" fmla="*/ 43 w 3006"/>
                    <a:gd name="T3" fmla="*/ 3471 h 3885"/>
                    <a:gd name="T4" fmla="*/ 62 w 3006"/>
                    <a:gd name="T5" fmla="*/ 3445 h 3885"/>
                    <a:gd name="T6" fmla="*/ 515 w 3006"/>
                    <a:gd name="T7" fmla="*/ 3455 h 3885"/>
                    <a:gd name="T8" fmla="*/ 550 w 3006"/>
                    <a:gd name="T9" fmla="*/ 3378 h 3885"/>
                    <a:gd name="T10" fmla="*/ 566 w 3006"/>
                    <a:gd name="T11" fmla="*/ 3707 h 3885"/>
                    <a:gd name="T12" fmla="*/ 612 w 3006"/>
                    <a:gd name="T13" fmla="*/ 3785 h 3885"/>
                    <a:gd name="T14" fmla="*/ 714 w 3006"/>
                    <a:gd name="T15" fmla="*/ 3830 h 3885"/>
                    <a:gd name="T16" fmla="*/ 857 w 3006"/>
                    <a:gd name="T17" fmla="*/ 3838 h 3885"/>
                    <a:gd name="T18" fmla="*/ 1171 w 3006"/>
                    <a:gd name="T19" fmla="*/ 3838 h 3885"/>
                    <a:gd name="T20" fmla="*/ 1364 w 3006"/>
                    <a:gd name="T21" fmla="*/ 3727 h 3885"/>
                    <a:gd name="T22" fmla="*/ 1368 w 3006"/>
                    <a:gd name="T23" fmla="*/ 3428 h 3885"/>
                    <a:gd name="T24" fmla="*/ 1705 w 3006"/>
                    <a:gd name="T25" fmla="*/ 3430 h 3885"/>
                    <a:gd name="T26" fmla="*/ 1706 w 3006"/>
                    <a:gd name="T27" fmla="*/ 3710 h 3885"/>
                    <a:gd name="T28" fmla="*/ 2153 w 3006"/>
                    <a:gd name="T29" fmla="*/ 3838 h 3885"/>
                    <a:gd name="T30" fmla="*/ 2417 w 3006"/>
                    <a:gd name="T31" fmla="*/ 3808 h 3885"/>
                    <a:gd name="T32" fmla="*/ 2517 w 3006"/>
                    <a:gd name="T33" fmla="*/ 3678 h 3885"/>
                    <a:gd name="T34" fmla="*/ 2523 w 3006"/>
                    <a:gd name="T35" fmla="*/ 3449 h 3885"/>
                    <a:gd name="T36" fmla="*/ 2554 w 3006"/>
                    <a:gd name="T37" fmla="*/ 3458 h 3885"/>
                    <a:gd name="T38" fmla="*/ 2563 w 3006"/>
                    <a:gd name="T39" fmla="*/ 3421 h 3885"/>
                    <a:gd name="T40" fmla="*/ 2946 w 3006"/>
                    <a:gd name="T41" fmla="*/ 3401 h 3885"/>
                    <a:gd name="T42" fmla="*/ 3006 w 3006"/>
                    <a:gd name="T43" fmla="*/ 2708 h 3885"/>
                    <a:gd name="T44" fmla="*/ 2927 w 3006"/>
                    <a:gd name="T45" fmla="*/ 1906 h 3885"/>
                    <a:gd name="T46" fmla="*/ 2819 w 3006"/>
                    <a:gd name="T47" fmla="*/ 1132 h 3885"/>
                    <a:gd name="T48" fmla="*/ 2766 w 3006"/>
                    <a:gd name="T49" fmla="*/ 748 h 3885"/>
                    <a:gd name="T50" fmla="*/ 2482 w 3006"/>
                    <a:gd name="T51" fmla="*/ 148 h 3885"/>
                    <a:gd name="T52" fmla="*/ 2186 w 3006"/>
                    <a:gd name="T53" fmla="*/ 2 h 3885"/>
                    <a:gd name="T54" fmla="*/ 2229 w 3006"/>
                    <a:gd name="T55" fmla="*/ 241 h 3885"/>
                    <a:gd name="T56" fmla="*/ 2201 w 3006"/>
                    <a:gd name="T57" fmla="*/ 491 h 3885"/>
                    <a:gd name="T58" fmla="*/ 1951 w 3006"/>
                    <a:gd name="T59" fmla="*/ 595 h 3885"/>
                    <a:gd name="T60" fmla="*/ 2158 w 3006"/>
                    <a:gd name="T61" fmla="*/ 707 h 3885"/>
                    <a:gd name="T62" fmla="*/ 1716 w 3006"/>
                    <a:gd name="T63" fmla="*/ 2492 h 3885"/>
                    <a:gd name="T64" fmla="*/ 1705 w 3006"/>
                    <a:gd name="T65" fmla="*/ 3300 h 3885"/>
                    <a:gd name="T66" fmla="*/ 1704 w 3006"/>
                    <a:gd name="T67" fmla="*/ 3417 h 3885"/>
                    <a:gd name="T68" fmla="*/ 1374 w 3006"/>
                    <a:gd name="T69" fmla="*/ 3417 h 3885"/>
                    <a:gd name="T70" fmla="*/ 1367 w 3006"/>
                    <a:gd name="T71" fmla="*/ 2983 h 3885"/>
                    <a:gd name="T72" fmla="*/ 1357 w 3006"/>
                    <a:gd name="T73" fmla="*/ 2483 h 3885"/>
                    <a:gd name="T74" fmla="*/ 919 w 3006"/>
                    <a:gd name="T75" fmla="*/ 707 h 3885"/>
                    <a:gd name="T76" fmla="*/ 1126 w 3006"/>
                    <a:gd name="T77" fmla="*/ 594 h 3885"/>
                    <a:gd name="T78" fmla="*/ 876 w 3006"/>
                    <a:gd name="T79" fmla="*/ 493 h 3885"/>
                    <a:gd name="T80" fmla="*/ 848 w 3006"/>
                    <a:gd name="T81" fmla="*/ 241 h 3885"/>
                    <a:gd name="T82" fmla="*/ 890 w 3006"/>
                    <a:gd name="T83" fmla="*/ 0 h 3885"/>
                    <a:gd name="T84" fmla="*/ 577 w 3006"/>
                    <a:gd name="T85" fmla="*/ 155 h 3885"/>
                    <a:gd name="T86" fmla="*/ 361 w 3006"/>
                    <a:gd name="T87" fmla="*/ 403 h 3885"/>
                    <a:gd name="T88" fmla="*/ 211 w 3006"/>
                    <a:gd name="T89" fmla="*/ 1187 h 3885"/>
                    <a:gd name="T90" fmla="*/ 63 w 3006"/>
                    <a:gd name="T91" fmla="*/ 1968 h 3885"/>
                    <a:gd name="T92" fmla="*/ 25 w 3006"/>
                    <a:gd name="T93" fmla="*/ 2399 h 3885"/>
                    <a:gd name="T94" fmla="*/ 7 w 3006"/>
                    <a:gd name="T95" fmla="*/ 2853 h 3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06" h="3885">
                      <a:moveTo>
                        <a:pt x="7" y="2853"/>
                      </a:moveTo>
                      <a:cubicBezTo>
                        <a:pt x="0" y="2942"/>
                        <a:pt x="24" y="3395"/>
                        <a:pt x="43" y="3471"/>
                      </a:cubicBezTo>
                      <a:cubicBezTo>
                        <a:pt x="49" y="3426"/>
                        <a:pt x="34" y="3459"/>
                        <a:pt x="62" y="3445"/>
                      </a:cubicBezTo>
                      <a:cubicBezTo>
                        <a:pt x="144" y="3445"/>
                        <a:pt x="469" y="3431"/>
                        <a:pt x="515" y="3455"/>
                      </a:cubicBezTo>
                      <a:lnTo>
                        <a:pt x="550" y="3378"/>
                      </a:lnTo>
                      <a:cubicBezTo>
                        <a:pt x="558" y="3458"/>
                        <a:pt x="549" y="3660"/>
                        <a:pt x="566" y="3707"/>
                      </a:cubicBezTo>
                      <a:cubicBezTo>
                        <a:pt x="584" y="3757"/>
                        <a:pt x="599" y="3739"/>
                        <a:pt x="612" y="3785"/>
                      </a:cubicBezTo>
                      <a:cubicBezTo>
                        <a:pt x="636" y="3789"/>
                        <a:pt x="674" y="3819"/>
                        <a:pt x="714" y="3830"/>
                      </a:cubicBezTo>
                      <a:cubicBezTo>
                        <a:pt x="756" y="3842"/>
                        <a:pt x="812" y="3838"/>
                        <a:pt x="857" y="3838"/>
                      </a:cubicBezTo>
                      <a:cubicBezTo>
                        <a:pt x="962" y="3838"/>
                        <a:pt x="1066" y="3838"/>
                        <a:pt x="1171" y="3838"/>
                      </a:cubicBezTo>
                      <a:cubicBezTo>
                        <a:pt x="1276" y="3838"/>
                        <a:pt x="1336" y="3808"/>
                        <a:pt x="1364" y="3727"/>
                      </a:cubicBezTo>
                      <a:cubicBezTo>
                        <a:pt x="1379" y="3683"/>
                        <a:pt x="1378" y="3475"/>
                        <a:pt x="1368" y="3428"/>
                      </a:cubicBezTo>
                      <a:lnTo>
                        <a:pt x="1705" y="3430"/>
                      </a:lnTo>
                      <a:cubicBezTo>
                        <a:pt x="1698" y="3481"/>
                        <a:pt x="1695" y="3663"/>
                        <a:pt x="1706" y="3710"/>
                      </a:cubicBezTo>
                      <a:cubicBezTo>
                        <a:pt x="1749" y="3885"/>
                        <a:pt x="1970" y="3838"/>
                        <a:pt x="2153" y="3838"/>
                      </a:cubicBezTo>
                      <a:cubicBezTo>
                        <a:pt x="2252" y="3838"/>
                        <a:pt x="2335" y="3850"/>
                        <a:pt x="2417" y="3808"/>
                      </a:cubicBezTo>
                      <a:cubicBezTo>
                        <a:pt x="2463" y="3774"/>
                        <a:pt x="2506" y="3753"/>
                        <a:pt x="2517" y="3678"/>
                      </a:cubicBezTo>
                      <a:cubicBezTo>
                        <a:pt x="2525" y="3620"/>
                        <a:pt x="2523" y="3512"/>
                        <a:pt x="2523" y="3449"/>
                      </a:cubicBezTo>
                      <a:cubicBezTo>
                        <a:pt x="2527" y="3431"/>
                        <a:pt x="2524" y="3434"/>
                        <a:pt x="2554" y="3458"/>
                      </a:cubicBezTo>
                      <a:cubicBezTo>
                        <a:pt x="2555" y="3423"/>
                        <a:pt x="2549" y="3439"/>
                        <a:pt x="2563" y="3421"/>
                      </a:cubicBezTo>
                      <a:lnTo>
                        <a:pt x="2946" y="3401"/>
                      </a:lnTo>
                      <a:lnTo>
                        <a:pt x="3006" y="2708"/>
                      </a:lnTo>
                      <a:cubicBezTo>
                        <a:pt x="2981" y="2439"/>
                        <a:pt x="2963" y="2171"/>
                        <a:pt x="2927" y="1906"/>
                      </a:cubicBezTo>
                      <a:cubicBezTo>
                        <a:pt x="2890" y="1646"/>
                        <a:pt x="2855" y="1391"/>
                        <a:pt x="2819" y="1132"/>
                      </a:cubicBezTo>
                      <a:cubicBezTo>
                        <a:pt x="2801" y="1005"/>
                        <a:pt x="2785" y="875"/>
                        <a:pt x="2766" y="748"/>
                      </a:cubicBezTo>
                      <a:cubicBezTo>
                        <a:pt x="2708" y="371"/>
                        <a:pt x="2769" y="326"/>
                        <a:pt x="2482" y="148"/>
                      </a:cubicBezTo>
                      <a:cubicBezTo>
                        <a:pt x="2414" y="106"/>
                        <a:pt x="2270" y="26"/>
                        <a:pt x="2186" y="2"/>
                      </a:cubicBezTo>
                      <a:cubicBezTo>
                        <a:pt x="2217" y="84"/>
                        <a:pt x="2230" y="132"/>
                        <a:pt x="2229" y="241"/>
                      </a:cubicBezTo>
                      <a:cubicBezTo>
                        <a:pt x="2228" y="298"/>
                        <a:pt x="2229" y="452"/>
                        <a:pt x="2201" y="491"/>
                      </a:cubicBezTo>
                      <a:cubicBezTo>
                        <a:pt x="2160" y="537"/>
                        <a:pt x="2003" y="551"/>
                        <a:pt x="1951" y="595"/>
                      </a:cubicBezTo>
                      <a:lnTo>
                        <a:pt x="2158" y="707"/>
                      </a:lnTo>
                      <a:lnTo>
                        <a:pt x="1716" y="2492"/>
                      </a:lnTo>
                      <a:lnTo>
                        <a:pt x="1705" y="3300"/>
                      </a:lnTo>
                      <a:lnTo>
                        <a:pt x="1704" y="3417"/>
                      </a:lnTo>
                      <a:lnTo>
                        <a:pt x="1374" y="3417"/>
                      </a:lnTo>
                      <a:lnTo>
                        <a:pt x="1367" y="2983"/>
                      </a:lnTo>
                      <a:lnTo>
                        <a:pt x="1357" y="2483"/>
                      </a:lnTo>
                      <a:lnTo>
                        <a:pt x="919" y="707"/>
                      </a:lnTo>
                      <a:lnTo>
                        <a:pt x="1126" y="594"/>
                      </a:lnTo>
                      <a:cubicBezTo>
                        <a:pt x="1069" y="553"/>
                        <a:pt x="921" y="534"/>
                        <a:pt x="876" y="493"/>
                      </a:cubicBezTo>
                      <a:cubicBezTo>
                        <a:pt x="848" y="449"/>
                        <a:pt x="849" y="302"/>
                        <a:pt x="848" y="241"/>
                      </a:cubicBezTo>
                      <a:cubicBezTo>
                        <a:pt x="843" y="62"/>
                        <a:pt x="874" y="62"/>
                        <a:pt x="890" y="0"/>
                      </a:cubicBezTo>
                      <a:cubicBezTo>
                        <a:pt x="789" y="36"/>
                        <a:pt x="657" y="103"/>
                        <a:pt x="577" y="155"/>
                      </a:cubicBezTo>
                      <a:cubicBezTo>
                        <a:pt x="478" y="219"/>
                        <a:pt x="391" y="268"/>
                        <a:pt x="361" y="403"/>
                      </a:cubicBezTo>
                      <a:cubicBezTo>
                        <a:pt x="303" y="658"/>
                        <a:pt x="263" y="928"/>
                        <a:pt x="211" y="1187"/>
                      </a:cubicBezTo>
                      <a:cubicBezTo>
                        <a:pt x="159" y="1446"/>
                        <a:pt x="112" y="1709"/>
                        <a:pt x="63" y="1968"/>
                      </a:cubicBezTo>
                      <a:cubicBezTo>
                        <a:pt x="34" y="2120"/>
                        <a:pt x="32" y="2243"/>
                        <a:pt x="25" y="2399"/>
                      </a:cubicBezTo>
                      <a:cubicBezTo>
                        <a:pt x="19" y="2544"/>
                        <a:pt x="4" y="2710"/>
                        <a:pt x="7" y="285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5" name="Freeform 371">
                  <a:extLst>
                    <a:ext uri="{FF2B5EF4-FFF2-40B4-BE49-F238E27FC236}">
                      <a16:creationId xmlns:a16="http://schemas.microsoft.com/office/drawing/2014/main" id="{AF048981-D33D-49CD-B2AE-4184FB6065F0}"/>
                    </a:ext>
                  </a:extLst>
                </p:cNvPr>
                <p:cNvSpPr>
                  <a:spLocks/>
                </p:cNvSpPr>
                <p:nvPr/>
              </p:nvSpPr>
              <p:spPr bwMode="auto">
                <a:xfrm>
                  <a:off x="623888" y="1554545"/>
                  <a:ext cx="468313" cy="501650"/>
                </a:xfrm>
                <a:custGeom>
                  <a:avLst/>
                  <a:gdLst>
                    <a:gd name="T0" fmla="*/ 28 w 1432"/>
                    <a:gd name="T1" fmla="*/ 283 h 1534"/>
                    <a:gd name="T2" fmla="*/ 33 w 1432"/>
                    <a:gd name="T3" fmla="*/ 464 h 1534"/>
                    <a:gd name="T4" fmla="*/ 22 w 1432"/>
                    <a:gd name="T5" fmla="*/ 625 h 1534"/>
                    <a:gd name="T6" fmla="*/ 113 w 1432"/>
                    <a:gd name="T7" fmla="*/ 854 h 1534"/>
                    <a:gd name="T8" fmla="*/ 135 w 1432"/>
                    <a:gd name="T9" fmla="*/ 884 h 1534"/>
                    <a:gd name="T10" fmla="*/ 176 w 1432"/>
                    <a:gd name="T11" fmla="*/ 1030 h 1534"/>
                    <a:gd name="T12" fmla="*/ 437 w 1432"/>
                    <a:gd name="T13" fmla="*/ 1327 h 1534"/>
                    <a:gd name="T14" fmla="*/ 449 w 1432"/>
                    <a:gd name="T15" fmla="*/ 1509 h 1534"/>
                    <a:gd name="T16" fmla="*/ 445 w 1432"/>
                    <a:gd name="T17" fmla="*/ 1335 h 1534"/>
                    <a:gd name="T18" fmla="*/ 987 w 1432"/>
                    <a:gd name="T19" fmla="*/ 1334 h 1534"/>
                    <a:gd name="T20" fmla="*/ 983 w 1432"/>
                    <a:gd name="T21" fmla="*/ 1534 h 1534"/>
                    <a:gd name="T22" fmla="*/ 996 w 1432"/>
                    <a:gd name="T23" fmla="*/ 1328 h 1534"/>
                    <a:gd name="T24" fmla="*/ 1190 w 1432"/>
                    <a:gd name="T25" fmla="*/ 1158 h 1534"/>
                    <a:gd name="T26" fmla="*/ 1295 w 1432"/>
                    <a:gd name="T27" fmla="*/ 891 h 1534"/>
                    <a:gd name="T28" fmla="*/ 1356 w 1432"/>
                    <a:gd name="T29" fmla="*/ 772 h 1534"/>
                    <a:gd name="T30" fmla="*/ 1379 w 1432"/>
                    <a:gd name="T31" fmla="*/ 704 h 1534"/>
                    <a:gd name="T32" fmla="*/ 1408 w 1432"/>
                    <a:gd name="T33" fmla="*/ 639 h 1534"/>
                    <a:gd name="T34" fmla="*/ 1402 w 1432"/>
                    <a:gd name="T35" fmla="*/ 480 h 1534"/>
                    <a:gd name="T36" fmla="*/ 1405 w 1432"/>
                    <a:gd name="T37" fmla="*/ 300 h 1534"/>
                    <a:gd name="T38" fmla="*/ 1393 w 1432"/>
                    <a:gd name="T39" fmla="*/ 468 h 1534"/>
                    <a:gd name="T40" fmla="*/ 1320 w 1432"/>
                    <a:gd name="T41" fmla="*/ 422 h 1534"/>
                    <a:gd name="T42" fmla="*/ 1301 w 1432"/>
                    <a:gd name="T43" fmla="*/ 566 h 1534"/>
                    <a:gd name="T44" fmla="*/ 1233 w 1432"/>
                    <a:gd name="T45" fmla="*/ 464 h 1534"/>
                    <a:gd name="T46" fmla="*/ 1185 w 1432"/>
                    <a:gd name="T47" fmla="*/ 21 h 1534"/>
                    <a:gd name="T48" fmla="*/ 1132 w 1432"/>
                    <a:gd name="T49" fmla="*/ 59 h 1534"/>
                    <a:gd name="T50" fmla="*/ 1062 w 1432"/>
                    <a:gd name="T51" fmla="*/ 75 h 1534"/>
                    <a:gd name="T52" fmla="*/ 911 w 1432"/>
                    <a:gd name="T53" fmla="*/ 210 h 1534"/>
                    <a:gd name="T54" fmla="*/ 547 w 1432"/>
                    <a:gd name="T55" fmla="*/ 148 h 1534"/>
                    <a:gd name="T56" fmla="*/ 277 w 1432"/>
                    <a:gd name="T57" fmla="*/ 0 h 1534"/>
                    <a:gd name="T58" fmla="*/ 200 w 1432"/>
                    <a:gd name="T59" fmla="*/ 456 h 1534"/>
                    <a:gd name="T60" fmla="*/ 132 w 1432"/>
                    <a:gd name="T61" fmla="*/ 565 h 1534"/>
                    <a:gd name="T62" fmla="*/ 111 w 1432"/>
                    <a:gd name="T63" fmla="*/ 417 h 1534"/>
                    <a:gd name="T64" fmla="*/ 41 w 1432"/>
                    <a:gd name="T65" fmla="*/ 461 h 1534"/>
                    <a:gd name="T66" fmla="*/ 28 w 1432"/>
                    <a:gd name="T67" fmla="*/ 283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32" h="1534">
                      <a:moveTo>
                        <a:pt x="28" y="283"/>
                      </a:moveTo>
                      <a:cubicBezTo>
                        <a:pt x="23" y="341"/>
                        <a:pt x="39" y="412"/>
                        <a:pt x="33" y="464"/>
                      </a:cubicBezTo>
                      <a:cubicBezTo>
                        <a:pt x="25" y="531"/>
                        <a:pt x="0" y="537"/>
                        <a:pt x="22" y="625"/>
                      </a:cubicBezTo>
                      <a:lnTo>
                        <a:pt x="113" y="854"/>
                      </a:lnTo>
                      <a:cubicBezTo>
                        <a:pt x="127" y="876"/>
                        <a:pt x="123" y="865"/>
                        <a:pt x="135" y="884"/>
                      </a:cubicBezTo>
                      <a:cubicBezTo>
                        <a:pt x="150" y="910"/>
                        <a:pt x="162" y="991"/>
                        <a:pt x="176" y="1030"/>
                      </a:cubicBezTo>
                      <a:cubicBezTo>
                        <a:pt x="217" y="1143"/>
                        <a:pt x="333" y="1290"/>
                        <a:pt x="437" y="1327"/>
                      </a:cubicBezTo>
                      <a:cubicBezTo>
                        <a:pt x="440" y="1368"/>
                        <a:pt x="433" y="1487"/>
                        <a:pt x="449" y="1509"/>
                      </a:cubicBezTo>
                      <a:cubicBezTo>
                        <a:pt x="460" y="1467"/>
                        <a:pt x="454" y="1380"/>
                        <a:pt x="445" y="1335"/>
                      </a:cubicBezTo>
                      <a:cubicBezTo>
                        <a:pt x="625" y="1420"/>
                        <a:pt x="812" y="1412"/>
                        <a:pt x="987" y="1334"/>
                      </a:cubicBezTo>
                      <a:cubicBezTo>
                        <a:pt x="988" y="1398"/>
                        <a:pt x="967" y="1473"/>
                        <a:pt x="983" y="1534"/>
                      </a:cubicBezTo>
                      <a:cubicBezTo>
                        <a:pt x="1000" y="1513"/>
                        <a:pt x="995" y="1370"/>
                        <a:pt x="996" y="1328"/>
                      </a:cubicBezTo>
                      <a:cubicBezTo>
                        <a:pt x="1068" y="1299"/>
                        <a:pt x="1152" y="1213"/>
                        <a:pt x="1190" y="1158"/>
                      </a:cubicBezTo>
                      <a:cubicBezTo>
                        <a:pt x="1292" y="1009"/>
                        <a:pt x="1263" y="950"/>
                        <a:pt x="1295" y="891"/>
                      </a:cubicBezTo>
                      <a:cubicBezTo>
                        <a:pt x="1310" y="863"/>
                        <a:pt x="1336" y="841"/>
                        <a:pt x="1356" y="772"/>
                      </a:cubicBezTo>
                      <a:cubicBezTo>
                        <a:pt x="1366" y="736"/>
                        <a:pt x="1361" y="736"/>
                        <a:pt x="1379" y="704"/>
                      </a:cubicBezTo>
                      <a:cubicBezTo>
                        <a:pt x="1392" y="681"/>
                        <a:pt x="1399" y="668"/>
                        <a:pt x="1408" y="639"/>
                      </a:cubicBezTo>
                      <a:cubicBezTo>
                        <a:pt x="1432" y="559"/>
                        <a:pt x="1414" y="547"/>
                        <a:pt x="1402" y="480"/>
                      </a:cubicBezTo>
                      <a:cubicBezTo>
                        <a:pt x="1394" y="436"/>
                        <a:pt x="1408" y="352"/>
                        <a:pt x="1405" y="300"/>
                      </a:cubicBezTo>
                      <a:cubicBezTo>
                        <a:pt x="1391" y="321"/>
                        <a:pt x="1394" y="432"/>
                        <a:pt x="1393" y="468"/>
                      </a:cubicBezTo>
                      <a:cubicBezTo>
                        <a:pt x="1362" y="447"/>
                        <a:pt x="1367" y="432"/>
                        <a:pt x="1320" y="422"/>
                      </a:cubicBezTo>
                      <a:cubicBezTo>
                        <a:pt x="1320" y="478"/>
                        <a:pt x="1323" y="527"/>
                        <a:pt x="1301" y="566"/>
                      </a:cubicBezTo>
                      <a:cubicBezTo>
                        <a:pt x="1218" y="581"/>
                        <a:pt x="1231" y="537"/>
                        <a:pt x="1233" y="464"/>
                      </a:cubicBezTo>
                      <a:cubicBezTo>
                        <a:pt x="1244" y="199"/>
                        <a:pt x="1255" y="221"/>
                        <a:pt x="1185" y="21"/>
                      </a:cubicBezTo>
                      <a:cubicBezTo>
                        <a:pt x="1146" y="37"/>
                        <a:pt x="1165" y="39"/>
                        <a:pt x="1132" y="59"/>
                      </a:cubicBezTo>
                      <a:cubicBezTo>
                        <a:pt x="1111" y="71"/>
                        <a:pt x="1089" y="73"/>
                        <a:pt x="1062" y="75"/>
                      </a:cubicBezTo>
                      <a:cubicBezTo>
                        <a:pt x="1049" y="161"/>
                        <a:pt x="1005" y="207"/>
                        <a:pt x="911" y="210"/>
                      </a:cubicBezTo>
                      <a:cubicBezTo>
                        <a:pt x="507" y="222"/>
                        <a:pt x="717" y="146"/>
                        <a:pt x="547" y="148"/>
                      </a:cubicBezTo>
                      <a:cubicBezTo>
                        <a:pt x="416" y="150"/>
                        <a:pt x="292" y="176"/>
                        <a:pt x="277" y="0"/>
                      </a:cubicBezTo>
                      <a:cubicBezTo>
                        <a:pt x="170" y="89"/>
                        <a:pt x="194" y="293"/>
                        <a:pt x="200" y="456"/>
                      </a:cubicBezTo>
                      <a:cubicBezTo>
                        <a:pt x="202" y="526"/>
                        <a:pt x="220" y="585"/>
                        <a:pt x="132" y="565"/>
                      </a:cubicBezTo>
                      <a:cubicBezTo>
                        <a:pt x="108" y="523"/>
                        <a:pt x="116" y="475"/>
                        <a:pt x="111" y="417"/>
                      </a:cubicBezTo>
                      <a:cubicBezTo>
                        <a:pt x="77" y="422"/>
                        <a:pt x="66" y="439"/>
                        <a:pt x="41" y="461"/>
                      </a:cubicBezTo>
                      <a:lnTo>
                        <a:pt x="28" y="283"/>
                      </a:ln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6" name="Freeform 378">
                  <a:extLst>
                    <a:ext uri="{FF2B5EF4-FFF2-40B4-BE49-F238E27FC236}">
                      <a16:creationId xmlns:a16="http://schemas.microsoft.com/office/drawing/2014/main" id="{0D8DA077-C6D8-4DBC-83E6-85B216B33DA0}"/>
                    </a:ext>
                  </a:extLst>
                </p:cNvPr>
                <p:cNvSpPr>
                  <a:spLocks/>
                </p:cNvSpPr>
                <p:nvPr/>
              </p:nvSpPr>
              <p:spPr bwMode="auto">
                <a:xfrm>
                  <a:off x="617538" y="1352933"/>
                  <a:ext cx="469900" cy="392113"/>
                </a:xfrm>
                <a:custGeom>
                  <a:avLst/>
                  <a:gdLst>
                    <a:gd name="T0" fmla="*/ 47 w 1438"/>
                    <a:gd name="T1" fmla="*/ 896 h 1198"/>
                    <a:gd name="T2" fmla="*/ 60 w 1438"/>
                    <a:gd name="T3" fmla="*/ 1074 h 1198"/>
                    <a:gd name="T4" fmla="*/ 130 w 1438"/>
                    <a:gd name="T5" fmla="*/ 1030 h 1198"/>
                    <a:gd name="T6" fmla="*/ 151 w 1438"/>
                    <a:gd name="T7" fmla="*/ 1178 h 1198"/>
                    <a:gd name="T8" fmla="*/ 219 w 1438"/>
                    <a:gd name="T9" fmla="*/ 1069 h 1198"/>
                    <a:gd name="T10" fmla="*/ 296 w 1438"/>
                    <a:gd name="T11" fmla="*/ 613 h 1198"/>
                    <a:gd name="T12" fmla="*/ 566 w 1438"/>
                    <a:gd name="T13" fmla="*/ 761 h 1198"/>
                    <a:gd name="T14" fmla="*/ 930 w 1438"/>
                    <a:gd name="T15" fmla="*/ 823 h 1198"/>
                    <a:gd name="T16" fmla="*/ 1081 w 1438"/>
                    <a:gd name="T17" fmla="*/ 688 h 1198"/>
                    <a:gd name="T18" fmla="*/ 1151 w 1438"/>
                    <a:gd name="T19" fmla="*/ 672 h 1198"/>
                    <a:gd name="T20" fmla="*/ 1204 w 1438"/>
                    <a:gd name="T21" fmla="*/ 634 h 1198"/>
                    <a:gd name="T22" fmla="*/ 1252 w 1438"/>
                    <a:gd name="T23" fmla="*/ 1077 h 1198"/>
                    <a:gd name="T24" fmla="*/ 1320 w 1438"/>
                    <a:gd name="T25" fmla="*/ 1179 h 1198"/>
                    <a:gd name="T26" fmla="*/ 1339 w 1438"/>
                    <a:gd name="T27" fmla="*/ 1035 h 1198"/>
                    <a:gd name="T28" fmla="*/ 1412 w 1438"/>
                    <a:gd name="T29" fmla="*/ 1081 h 1198"/>
                    <a:gd name="T30" fmla="*/ 1424 w 1438"/>
                    <a:gd name="T31" fmla="*/ 913 h 1198"/>
                    <a:gd name="T32" fmla="*/ 1418 w 1438"/>
                    <a:gd name="T33" fmla="*/ 579 h 1198"/>
                    <a:gd name="T34" fmla="*/ 1383 w 1438"/>
                    <a:gd name="T35" fmla="*/ 448 h 1198"/>
                    <a:gd name="T36" fmla="*/ 1365 w 1438"/>
                    <a:gd name="T37" fmla="*/ 312 h 1198"/>
                    <a:gd name="T38" fmla="*/ 1263 w 1438"/>
                    <a:gd name="T39" fmla="*/ 252 h 1198"/>
                    <a:gd name="T40" fmla="*/ 1205 w 1438"/>
                    <a:gd name="T41" fmla="*/ 143 h 1198"/>
                    <a:gd name="T42" fmla="*/ 929 w 1438"/>
                    <a:gd name="T43" fmla="*/ 76 h 1198"/>
                    <a:gd name="T44" fmla="*/ 693 w 1438"/>
                    <a:gd name="T45" fmla="*/ 2 h 1198"/>
                    <a:gd name="T46" fmla="*/ 474 w 1438"/>
                    <a:gd name="T47" fmla="*/ 94 h 1198"/>
                    <a:gd name="T48" fmla="*/ 196 w 1438"/>
                    <a:gd name="T49" fmla="*/ 273 h 1198"/>
                    <a:gd name="T50" fmla="*/ 154 w 1438"/>
                    <a:gd name="T51" fmla="*/ 285 h 1198"/>
                    <a:gd name="T52" fmla="*/ 117 w 1438"/>
                    <a:gd name="T53" fmla="*/ 298 h 1198"/>
                    <a:gd name="T54" fmla="*/ 69 w 1438"/>
                    <a:gd name="T55" fmla="*/ 507 h 1198"/>
                    <a:gd name="T56" fmla="*/ 44 w 1438"/>
                    <a:gd name="T57" fmla="*/ 688 h 1198"/>
                    <a:gd name="T58" fmla="*/ 47 w 1438"/>
                    <a:gd name="T59" fmla="*/ 896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38" h="1198">
                      <a:moveTo>
                        <a:pt x="47" y="896"/>
                      </a:moveTo>
                      <a:lnTo>
                        <a:pt x="60" y="1074"/>
                      </a:lnTo>
                      <a:cubicBezTo>
                        <a:pt x="85" y="1052"/>
                        <a:pt x="96" y="1035"/>
                        <a:pt x="130" y="1030"/>
                      </a:cubicBezTo>
                      <a:cubicBezTo>
                        <a:pt x="135" y="1088"/>
                        <a:pt x="127" y="1136"/>
                        <a:pt x="151" y="1178"/>
                      </a:cubicBezTo>
                      <a:cubicBezTo>
                        <a:pt x="239" y="1198"/>
                        <a:pt x="221" y="1139"/>
                        <a:pt x="219" y="1069"/>
                      </a:cubicBezTo>
                      <a:cubicBezTo>
                        <a:pt x="213" y="906"/>
                        <a:pt x="189" y="702"/>
                        <a:pt x="296" y="613"/>
                      </a:cubicBezTo>
                      <a:cubicBezTo>
                        <a:pt x="311" y="789"/>
                        <a:pt x="435" y="763"/>
                        <a:pt x="566" y="761"/>
                      </a:cubicBezTo>
                      <a:cubicBezTo>
                        <a:pt x="736" y="759"/>
                        <a:pt x="526" y="835"/>
                        <a:pt x="930" y="823"/>
                      </a:cubicBezTo>
                      <a:cubicBezTo>
                        <a:pt x="1024" y="820"/>
                        <a:pt x="1068" y="774"/>
                        <a:pt x="1081" y="688"/>
                      </a:cubicBezTo>
                      <a:cubicBezTo>
                        <a:pt x="1108" y="686"/>
                        <a:pt x="1130" y="684"/>
                        <a:pt x="1151" y="672"/>
                      </a:cubicBezTo>
                      <a:cubicBezTo>
                        <a:pt x="1184" y="652"/>
                        <a:pt x="1165" y="650"/>
                        <a:pt x="1204" y="634"/>
                      </a:cubicBezTo>
                      <a:cubicBezTo>
                        <a:pt x="1274" y="834"/>
                        <a:pt x="1263" y="812"/>
                        <a:pt x="1252" y="1077"/>
                      </a:cubicBezTo>
                      <a:cubicBezTo>
                        <a:pt x="1250" y="1150"/>
                        <a:pt x="1237" y="1194"/>
                        <a:pt x="1320" y="1179"/>
                      </a:cubicBezTo>
                      <a:cubicBezTo>
                        <a:pt x="1342" y="1140"/>
                        <a:pt x="1339" y="1091"/>
                        <a:pt x="1339" y="1035"/>
                      </a:cubicBezTo>
                      <a:cubicBezTo>
                        <a:pt x="1386" y="1045"/>
                        <a:pt x="1381" y="1060"/>
                        <a:pt x="1412" y="1081"/>
                      </a:cubicBezTo>
                      <a:cubicBezTo>
                        <a:pt x="1413" y="1045"/>
                        <a:pt x="1410" y="934"/>
                        <a:pt x="1424" y="913"/>
                      </a:cubicBezTo>
                      <a:cubicBezTo>
                        <a:pt x="1411" y="804"/>
                        <a:pt x="1438" y="698"/>
                        <a:pt x="1418" y="579"/>
                      </a:cubicBezTo>
                      <a:cubicBezTo>
                        <a:pt x="1410" y="537"/>
                        <a:pt x="1387" y="478"/>
                        <a:pt x="1383" y="448"/>
                      </a:cubicBezTo>
                      <a:cubicBezTo>
                        <a:pt x="1376" y="398"/>
                        <a:pt x="1404" y="372"/>
                        <a:pt x="1365" y="312"/>
                      </a:cubicBezTo>
                      <a:cubicBezTo>
                        <a:pt x="1336" y="266"/>
                        <a:pt x="1315" y="271"/>
                        <a:pt x="1263" y="252"/>
                      </a:cubicBezTo>
                      <a:cubicBezTo>
                        <a:pt x="1207" y="231"/>
                        <a:pt x="1242" y="198"/>
                        <a:pt x="1205" y="143"/>
                      </a:cubicBezTo>
                      <a:cubicBezTo>
                        <a:pt x="1141" y="51"/>
                        <a:pt x="1049" y="98"/>
                        <a:pt x="929" y="76"/>
                      </a:cubicBezTo>
                      <a:cubicBezTo>
                        <a:pt x="872" y="45"/>
                        <a:pt x="967" y="2"/>
                        <a:pt x="693" y="2"/>
                      </a:cubicBezTo>
                      <a:cubicBezTo>
                        <a:pt x="578" y="2"/>
                        <a:pt x="510" y="0"/>
                        <a:pt x="474" y="94"/>
                      </a:cubicBezTo>
                      <a:cubicBezTo>
                        <a:pt x="312" y="99"/>
                        <a:pt x="173" y="75"/>
                        <a:pt x="196" y="273"/>
                      </a:cubicBezTo>
                      <a:cubicBezTo>
                        <a:pt x="167" y="289"/>
                        <a:pt x="206" y="272"/>
                        <a:pt x="154" y="285"/>
                      </a:cubicBezTo>
                      <a:cubicBezTo>
                        <a:pt x="138" y="289"/>
                        <a:pt x="129" y="292"/>
                        <a:pt x="117" y="298"/>
                      </a:cubicBezTo>
                      <a:cubicBezTo>
                        <a:pt x="0" y="357"/>
                        <a:pt x="70" y="488"/>
                        <a:pt x="69" y="507"/>
                      </a:cubicBezTo>
                      <a:cubicBezTo>
                        <a:pt x="67" y="556"/>
                        <a:pt x="45" y="615"/>
                        <a:pt x="44" y="688"/>
                      </a:cubicBezTo>
                      <a:cubicBezTo>
                        <a:pt x="44" y="756"/>
                        <a:pt x="53" y="829"/>
                        <a:pt x="47" y="896"/>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7" name="Freeform 387">
                  <a:extLst>
                    <a:ext uri="{FF2B5EF4-FFF2-40B4-BE49-F238E27FC236}">
                      <a16:creationId xmlns:a16="http://schemas.microsoft.com/office/drawing/2014/main" id="{4B64054B-C508-4E6A-A15C-07E8B821BB16}"/>
                    </a:ext>
                  </a:extLst>
                </p:cNvPr>
                <p:cNvSpPr>
                  <a:spLocks/>
                </p:cNvSpPr>
                <p:nvPr/>
              </p:nvSpPr>
              <p:spPr bwMode="auto">
                <a:xfrm>
                  <a:off x="796926" y="2167320"/>
                  <a:ext cx="117475" cy="1012825"/>
                </a:xfrm>
                <a:custGeom>
                  <a:avLst/>
                  <a:gdLst>
                    <a:gd name="T0" fmla="*/ 7 w 359"/>
                    <a:gd name="T1" fmla="*/ 1794 h 3089"/>
                    <a:gd name="T2" fmla="*/ 0 w 359"/>
                    <a:gd name="T3" fmla="*/ 2272 h 3089"/>
                    <a:gd name="T4" fmla="*/ 10 w 359"/>
                    <a:gd name="T5" fmla="*/ 2772 h 3089"/>
                    <a:gd name="T6" fmla="*/ 195 w 359"/>
                    <a:gd name="T7" fmla="*/ 2967 h 3089"/>
                    <a:gd name="T8" fmla="*/ 340 w 359"/>
                    <a:gd name="T9" fmla="*/ 2780 h 3089"/>
                    <a:gd name="T10" fmla="*/ 348 w 359"/>
                    <a:gd name="T11" fmla="*/ 3089 h 3089"/>
                    <a:gd name="T12" fmla="*/ 359 w 359"/>
                    <a:gd name="T13" fmla="*/ 2281 h 3089"/>
                    <a:gd name="T14" fmla="*/ 352 w 359"/>
                    <a:gd name="T15" fmla="*/ 1920 h 3089"/>
                    <a:gd name="T16" fmla="*/ 252 w 359"/>
                    <a:gd name="T17" fmla="*/ 461 h 3089"/>
                    <a:gd name="T18" fmla="*/ 274 w 359"/>
                    <a:gd name="T19" fmla="*/ 355 h 3089"/>
                    <a:gd name="T20" fmla="*/ 292 w 359"/>
                    <a:gd name="T21" fmla="*/ 178 h 3089"/>
                    <a:gd name="T22" fmla="*/ 184 w 359"/>
                    <a:gd name="T23" fmla="*/ 0 h 3089"/>
                    <a:gd name="T24" fmla="*/ 87 w 359"/>
                    <a:gd name="T25" fmla="*/ 159 h 3089"/>
                    <a:gd name="T26" fmla="*/ 82 w 359"/>
                    <a:gd name="T27" fmla="*/ 328 h 3089"/>
                    <a:gd name="T28" fmla="*/ 97 w 359"/>
                    <a:gd name="T29" fmla="*/ 548 h 3089"/>
                    <a:gd name="T30" fmla="*/ 7 w 359"/>
                    <a:gd name="T31" fmla="*/ 1794 h 3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9" h="3089">
                      <a:moveTo>
                        <a:pt x="7" y="1794"/>
                      </a:moveTo>
                      <a:lnTo>
                        <a:pt x="0" y="2272"/>
                      </a:lnTo>
                      <a:lnTo>
                        <a:pt x="10" y="2772"/>
                      </a:lnTo>
                      <a:cubicBezTo>
                        <a:pt x="47" y="2794"/>
                        <a:pt x="166" y="2955"/>
                        <a:pt x="195" y="2967"/>
                      </a:cubicBezTo>
                      <a:cubicBezTo>
                        <a:pt x="234" y="2925"/>
                        <a:pt x="309" y="2810"/>
                        <a:pt x="340" y="2780"/>
                      </a:cubicBezTo>
                      <a:lnTo>
                        <a:pt x="348" y="3089"/>
                      </a:lnTo>
                      <a:lnTo>
                        <a:pt x="359" y="2281"/>
                      </a:lnTo>
                      <a:lnTo>
                        <a:pt x="352" y="1920"/>
                      </a:lnTo>
                      <a:cubicBezTo>
                        <a:pt x="356" y="1815"/>
                        <a:pt x="270" y="726"/>
                        <a:pt x="252" y="461"/>
                      </a:cubicBezTo>
                      <a:cubicBezTo>
                        <a:pt x="248" y="396"/>
                        <a:pt x="244" y="399"/>
                        <a:pt x="274" y="355"/>
                      </a:cubicBezTo>
                      <a:cubicBezTo>
                        <a:pt x="343" y="252"/>
                        <a:pt x="357" y="286"/>
                        <a:pt x="292" y="178"/>
                      </a:cubicBezTo>
                      <a:cubicBezTo>
                        <a:pt x="266" y="134"/>
                        <a:pt x="213" y="32"/>
                        <a:pt x="184" y="0"/>
                      </a:cubicBezTo>
                      <a:cubicBezTo>
                        <a:pt x="154" y="34"/>
                        <a:pt x="112" y="116"/>
                        <a:pt x="87" y="159"/>
                      </a:cubicBezTo>
                      <a:cubicBezTo>
                        <a:pt x="32" y="253"/>
                        <a:pt x="21" y="237"/>
                        <a:pt x="82" y="328"/>
                      </a:cubicBezTo>
                      <a:cubicBezTo>
                        <a:pt x="127" y="393"/>
                        <a:pt x="104" y="460"/>
                        <a:pt x="97" y="548"/>
                      </a:cubicBezTo>
                      <a:lnTo>
                        <a:pt x="7" y="1794"/>
                      </a:lnTo>
                      <a:close/>
                    </a:path>
                  </a:pathLst>
                </a:custGeom>
                <a:solidFill>
                  <a:srgbClr val="E236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8" name="Freeform 393">
                  <a:extLst>
                    <a:ext uri="{FF2B5EF4-FFF2-40B4-BE49-F238E27FC236}">
                      <a16:creationId xmlns:a16="http://schemas.microsoft.com/office/drawing/2014/main" id="{D530FDDB-EFC4-4937-88AC-5549170C31A9}"/>
                    </a:ext>
                  </a:extLst>
                </p:cNvPr>
                <p:cNvSpPr>
                  <a:spLocks/>
                </p:cNvSpPr>
                <p:nvPr/>
              </p:nvSpPr>
              <p:spPr bwMode="auto">
                <a:xfrm>
                  <a:off x="628651" y="2045083"/>
                  <a:ext cx="169863" cy="866775"/>
                </a:xfrm>
                <a:custGeom>
                  <a:avLst/>
                  <a:gdLst>
                    <a:gd name="T0" fmla="*/ 47 w 521"/>
                    <a:gd name="T1" fmla="*/ 161 h 2644"/>
                    <a:gd name="T2" fmla="*/ 5 w 521"/>
                    <a:gd name="T3" fmla="*/ 402 h 2644"/>
                    <a:gd name="T4" fmla="*/ 33 w 521"/>
                    <a:gd name="T5" fmla="*/ 654 h 2644"/>
                    <a:gd name="T6" fmla="*/ 283 w 521"/>
                    <a:gd name="T7" fmla="*/ 755 h 2644"/>
                    <a:gd name="T8" fmla="*/ 76 w 521"/>
                    <a:gd name="T9" fmla="*/ 868 h 2644"/>
                    <a:gd name="T10" fmla="*/ 514 w 521"/>
                    <a:gd name="T11" fmla="*/ 2644 h 2644"/>
                    <a:gd name="T12" fmla="*/ 521 w 521"/>
                    <a:gd name="T13" fmla="*/ 2166 h 2644"/>
                    <a:gd name="T14" fmla="*/ 513 w 521"/>
                    <a:gd name="T15" fmla="*/ 1874 h 2644"/>
                    <a:gd name="T16" fmla="*/ 350 w 521"/>
                    <a:gd name="T17" fmla="*/ 489 h 2644"/>
                    <a:gd name="T18" fmla="*/ 363 w 521"/>
                    <a:gd name="T19" fmla="*/ 30 h 2644"/>
                    <a:gd name="T20" fmla="*/ 380 w 521"/>
                    <a:gd name="T21" fmla="*/ 0 h 2644"/>
                    <a:gd name="T22" fmla="*/ 47 w 521"/>
                    <a:gd name="T23" fmla="*/ 161 h 2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1" h="2644">
                      <a:moveTo>
                        <a:pt x="47" y="161"/>
                      </a:moveTo>
                      <a:cubicBezTo>
                        <a:pt x="31" y="223"/>
                        <a:pt x="0" y="223"/>
                        <a:pt x="5" y="402"/>
                      </a:cubicBezTo>
                      <a:cubicBezTo>
                        <a:pt x="6" y="463"/>
                        <a:pt x="5" y="610"/>
                        <a:pt x="33" y="654"/>
                      </a:cubicBezTo>
                      <a:cubicBezTo>
                        <a:pt x="78" y="695"/>
                        <a:pt x="226" y="714"/>
                        <a:pt x="283" y="755"/>
                      </a:cubicBezTo>
                      <a:lnTo>
                        <a:pt x="76" y="868"/>
                      </a:lnTo>
                      <a:lnTo>
                        <a:pt x="514" y="2644"/>
                      </a:lnTo>
                      <a:lnTo>
                        <a:pt x="521" y="2166"/>
                      </a:lnTo>
                      <a:cubicBezTo>
                        <a:pt x="512" y="2084"/>
                        <a:pt x="516" y="1963"/>
                        <a:pt x="513" y="1874"/>
                      </a:cubicBezTo>
                      <a:cubicBezTo>
                        <a:pt x="503" y="1632"/>
                        <a:pt x="437" y="691"/>
                        <a:pt x="350" y="489"/>
                      </a:cubicBezTo>
                      <a:cubicBezTo>
                        <a:pt x="271" y="305"/>
                        <a:pt x="259" y="183"/>
                        <a:pt x="363" y="30"/>
                      </a:cubicBezTo>
                      <a:cubicBezTo>
                        <a:pt x="381" y="3"/>
                        <a:pt x="368" y="27"/>
                        <a:pt x="380" y="0"/>
                      </a:cubicBezTo>
                      <a:cubicBezTo>
                        <a:pt x="260" y="37"/>
                        <a:pt x="140" y="105"/>
                        <a:pt x="47" y="161"/>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9" name="Freeform 394">
                  <a:extLst>
                    <a:ext uri="{FF2B5EF4-FFF2-40B4-BE49-F238E27FC236}">
                      <a16:creationId xmlns:a16="http://schemas.microsoft.com/office/drawing/2014/main" id="{86F03C6C-3185-4FFD-AD6E-B946927EFFCA}"/>
                    </a:ext>
                  </a:extLst>
                </p:cNvPr>
                <p:cNvSpPr>
                  <a:spLocks/>
                </p:cNvSpPr>
                <p:nvPr/>
              </p:nvSpPr>
              <p:spPr bwMode="auto">
                <a:xfrm>
                  <a:off x="912813" y="2046670"/>
                  <a:ext cx="169863" cy="868363"/>
                </a:xfrm>
                <a:custGeom>
                  <a:avLst/>
                  <a:gdLst>
                    <a:gd name="T0" fmla="*/ 0 w 521"/>
                    <a:gd name="T1" fmla="*/ 2288 h 2649"/>
                    <a:gd name="T2" fmla="*/ 7 w 521"/>
                    <a:gd name="T3" fmla="*/ 2649 h 2649"/>
                    <a:gd name="T4" fmla="*/ 449 w 521"/>
                    <a:gd name="T5" fmla="*/ 864 h 2649"/>
                    <a:gd name="T6" fmla="*/ 242 w 521"/>
                    <a:gd name="T7" fmla="*/ 752 h 2649"/>
                    <a:gd name="T8" fmla="*/ 492 w 521"/>
                    <a:gd name="T9" fmla="*/ 648 h 2649"/>
                    <a:gd name="T10" fmla="*/ 520 w 521"/>
                    <a:gd name="T11" fmla="*/ 398 h 2649"/>
                    <a:gd name="T12" fmla="*/ 477 w 521"/>
                    <a:gd name="T13" fmla="*/ 159 h 2649"/>
                    <a:gd name="T14" fmla="*/ 152 w 521"/>
                    <a:gd name="T15" fmla="*/ 0 h 2649"/>
                    <a:gd name="T16" fmla="*/ 241 w 521"/>
                    <a:gd name="T17" fmla="*/ 237 h 2649"/>
                    <a:gd name="T18" fmla="*/ 174 w 521"/>
                    <a:gd name="T19" fmla="*/ 501 h 2649"/>
                    <a:gd name="T20" fmla="*/ 114 w 521"/>
                    <a:gd name="T21" fmla="*/ 771 h 2649"/>
                    <a:gd name="T22" fmla="*/ 77 w 521"/>
                    <a:gd name="T23" fmla="*/ 1065 h 2649"/>
                    <a:gd name="T24" fmla="*/ 23 w 521"/>
                    <a:gd name="T25" fmla="*/ 1661 h 2649"/>
                    <a:gd name="T26" fmla="*/ 0 w 521"/>
                    <a:gd name="T27" fmla="*/ 2288 h 2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1" h="2649">
                      <a:moveTo>
                        <a:pt x="0" y="2288"/>
                      </a:moveTo>
                      <a:lnTo>
                        <a:pt x="7" y="2649"/>
                      </a:lnTo>
                      <a:lnTo>
                        <a:pt x="449" y="864"/>
                      </a:lnTo>
                      <a:lnTo>
                        <a:pt x="242" y="752"/>
                      </a:lnTo>
                      <a:cubicBezTo>
                        <a:pt x="294" y="708"/>
                        <a:pt x="451" y="694"/>
                        <a:pt x="492" y="648"/>
                      </a:cubicBezTo>
                      <a:cubicBezTo>
                        <a:pt x="520" y="609"/>
                        <a:pt x="519" y="455"/>
                        <a:pt x="520" y="398"/>
                      </a:cubicBezTo>
                      <a:cubicBezTo>
                        <a:pt x="521" y="289"/>
                        <a:pt x="508" y="241"/>
                        <a:pt x="477" y="159"/>
                      </a:cubicBezTo>
                      <a:cubicBezTo>
                        <a:pt x="414" y="118"/>
                        <a:pt x="234" y="18"/>
                        <a:pt x="152" y="0"/>
                      </a:cubicBezTo>
                      <a:cubicBezTo>
                        <a:pt x="185" y="65"/>
                        <a:pt x="240" y="101"/>
                        <a:pt x="241" y="237"/>
                      </a:cubicBezTo>
                      <a:cubicBezTo>
                        <a:pt x="241" y="327"/>
                        <a:pt x="207" y="430"/>
                        <a:pt x="174" y="501"/>
                      </a:cubicBezTo>
                      <a:cubicBezTo>
                        <a:pt x="121" y="615"/>
                        <a:pt x="132" y="627"/>
                        <a:pt x="114" y="771"/>
                      </a:cubicBezTo>
                      <a:cubicBezTo>
                        <a:pt x="101" y="869"/>
                        <a:pt x="89" y="966"/>
                        <a:pt x="77" y="1065"/>
                      </a:cubicBezTo>
                      <a:cubicBezTo>
                        <a:pt x="54" y="1260"/>
                        <a:pt x="36" y="1463"/>
                        <a:pt x="23" y="1661"/>
                      </a:cubicBezTo>
                      <a:lnTo>
                        <a:pt x="0" y="2288"/>
                      </a:ln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0" name="Freeform 411">
                  <a:extLst>
                    <a:ext uri="{FF2B5EF4-FFF2-40B4-BE49-F238E27FC236}">
                      <a16:creationId xmlns:a16="http://schemas.microsoft.com/office/drawing/2014/main" id="{5C3F21EF-3C75-4110-AB0E-E08EFEDD7D9A}"/>
                    </a:ext>
                  </a:extLst>
                </p:cNvPr>
                <p:cNvSpPr>
                  <a:spLocks/>
                </p:cNvSpPr>
                <p:nvPr/>
              </p:nvSpPr>
              <p:spPr bwMode="auto">
                <a:xfrm>
                  <a:off x="371476" y="3286508"/>
                  <a:ext cx="171450" cy="271463"/>
                </a:xfrm>
                <a:custGeom>
                  <a:avLst/>
                  <a:gdLst>
                    <a:gd name="T0" fmla="*/ 275 w 523"/>
                    <a:gd name="T1" fmla="*/ 330 h 826"/>
                    <a:gd name="T2" fmla="*/ 339 w 523"/>
                    <a:gd name="T3" fmla="*/ 387 h 826"/>
                    <a:gd name="T4" fmla="*/ 481 w 523"/>
                    <a:gd name="T5" fmla="*/ 586 h 826"/>
                    <a:gd name="T6" fmla="*/ 418 w 523"/>
                    <a:gd name="T7" fmla="*/ 3 h 826"/>
                    <a:gd name="T8" fmla="*/ 30 w 523"/>
                    <a:gd name="T9" fmla="*/ 0 h 826"/>
                    <a:gd name="T10" fmla="*/ 135 w 523"/>
                    <a:gd name="T11" fmla="*/ 590 h 826"/>
                    <a:gd name="T12" fmla="*/ 251 w 523"/>
                    <a:gd name="T13" fmla="*/ 712 h 826"/>
                    <a:gd name="T14" fmla="*/ 375 w 523"/>
                    <a:gd name="T15" fmla="*/ 818 h 826"/>
                    <a:gd name="T16" fmla="*/ 423 w 523"/>
                    <a:gd name="T17" fmla="*/ 746 h 826"/>
                    <a:gd name="T18" fmla="*/ 375 w 523"/>
                    <a:gd name="T19" fmla="*/ 673 h 826"/>
                    <a:gd name="T20" fmla="*/ 275 w 523"/>
                    <a:gd name="T21" fmla="*/ 33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3" h="826">
                      <a:moveTo>
                        <a:pt x="275" y="330"/>
                      </a:moveTo>
                      <a:cubicBezTo>
                        <a:pt x="328" y="324"/>
                        <a:pt x="324" y="335"/>
                        <a:pt x="339" y="387"/>
                      </a:cubicBezTo>
                      <a:cubicBezTo>
                        <a:pt x="359" y="461"/>
                        <a:pt x="392" y="605"/>
                        <a:pt x="481" y="586"/>
                      </a:cubicBezTo>
                      <a:cubicBezTo>
                        <a:pt x="523" y="481"/>
                        <a:pt x="405" y="330"/>
                        <a:pt x="418" y="3"/>
                      </a:cubicBezTo>
                      <a:lnTo>
                        <a:pt x="30" y="0"/>
                      </a:lnTo>
                      <a:cubicBezTo>
                        <a:pt x="0" y="194"/>
                        <a:pt x="29" y="428"/>
                        <a:pt x="135" y="590"/>
                      </a:cubicBezTo>
                      <a:cubicBezTo>
                        <a:pt x="172" y="648"/>
                        <a:pt x="207" y="664"/>
                        <a:pt x="251" y="712"/>
                      </a:cubicBezTo>
                      <a:cubicBezTo>
                        <a:pt x="284" y="748"/>
                        <a:pt x="317" y="826"/>
                        <a:pt x="375" y="818"/>
                      </a:cubicBezTo>
                      <a:cubicBezTo>
                        <a:pt x="406" y="813"/>
                        <a:pt x="430" y="785"/>
                        <a:pt x="423" y="746"/>
                      </a:cubicBezTo>
                      <a:cubicBezTo>
                        <a:pt x="419" y="727"/>
                        <a:pt x="387" y="689"/>
                        <a:pt x="375" y="673"/>
                      </a:cubicBezTo>
                      <a:cubicBezTo>
                        <a:pt x="326" y="606"/>
                        <a:pt x="223" y="438"/>
                        <a:pt x="275" y="330"/>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1" name="Freeform 414">
                  <a:extLst>
                    <a:ext uri="{FF2B5EF4-FFF2-40B4-BE49-F238E27FC236}">
                      <a16:creationId xmlns:a16="http://schemas.microsoft.com/office/drawing/2014/main" id="{2C16C495-7F17-4894-8806-B06D775BCB33}"/>
                    </a:ext>
                  </a:extLst>
                </p:cNvPr>
                <p:cNvSpPr>
                  <a:spLocks/>
                </p:cNvSpPr>
                <p:nvPr/>
              </p:nvSpPr>
              <p:spPr bwMode="auto">
                <a:xfrm>
                  <a:off x="582613" y="4942270"/>
                  <a:ext cx="238125" cy="128588"/>
                </a:xfrm>
                <a:custGeom>
                  <a:avLst/>
                  <a:gdLst>
                    <a:gd name="T0" fmla="*/ 22 w 727"/>
                    <a:gd name="T1" fmla="*/ 65 h 394"/>
                    <a:gd name="T2" fmla="*/ 15 w 727"/>
                    <a:gd name="T3" fmla="*/ 78 h 394"/>
                    <a:gd name="T4" fmla="*/ 2 w 727"/>
                    <a:gd name="T5" fmla="*/ 153 h 394"/>
                    <a:gd name="T6" fmla="*/ 18 w 727"/>
                    <a:gd name="T7" fmla="*/ 304 h 394"/>
                    <a:gd name="T8" fmla="*/ 165 w 727"/>
                    <a:gd name="T9" fmla="*/ 365 h 394"/>
                    <a:gd name="T10" fmla="*/ 714 w 727"/>
                    <a:gd name="T11" fmla="*/ 312 h 394"/>
                    <a:gd name="T12" fmla="*/ 717 w 727"/>
                    <a:gd name="T13" fmla="*/ 159 h 394"/>
                    <a:gd name="T14" fmla="*/ 711 w 727"/>
                    <a:gd name="T15" fmla="*/ 68 h 394"/>
                    <a:gd name="T16" fmla="*/ 705 w 727"/>
                    <a:gd name="T17" fmla="*/ 64 h 394"/>
                    <a:gd name="T18" fmla="*/ 552 w 727"/>
                    <a:gd name="T19" fmla="*/ 13 h 394"/>
                    <a:gd name="T20" fmla="*/ 28 w 727"/>
                    <a:gd name="T21" fmla="*/ 87 h 394"/>
                    <a:gd name="T22" fmla="*/ 22 w 727"/>
                    <a:gd name="T23" fmla="*/ 65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7" h="394">
                      <a:moveTo>
                        <a:pt x="22" y="65"/>
                      </a:moveTo>
                      <a:lnTo>
                        <a:pt x="15" y="78"/>
                      </a:lnTo>
                      <a:cubicBezTo>
                        <a:pt x="0" y="110"/>
                        <a:pt x="1" y="115"/>
                        <a:pt x="2" y="153"/>
                      </a:cubicBezTo>
                      <a:cubicBezTo>
                        <a:pt x="4" y="205"/>
                        <a:pt x="12" y="200"/>
                        <a:pt x="18" y="304"/>
                      </a:cubicBezTo>
                      <a:cubicBezTo>
                        <a:pt x="60" y="323"/>
                        <a:pt x="22" y="335"/>
                        <a:pt x="165" y="365"/>
                      </a:cubicBezTo>
                      <a:cubicBezTo>
                        <a:pt x="290" y="391"/>
                        <a:pt x="662" y="394"/>
                        <a:pt x="714" y="312"/>
                      </a:cubicBezTo>
                      <a:cubicBezTo>
                        <a:pt x="727" y="271"/>
                        <a:pt x="717" y="208"/>
                        <a:pt x="717" y="159"/>
                      </a:cubicBezTo>
                      <a:lnTo>
                        <a:pt x="711" y="68"/>
                      </a:lnTo>
                      <a:cubicBezTo>
                        <a:pt x="708" y="67"/>
                        <a:pt x="706" y="65"/>
                        <a:pt x="705" y="64"/>
                      </a:cubicBezTo>
                      <a:lnTo>
                        <a:pt x="552" y="13"/>
                      </a:lnTo>
                      <a:cubicBezTo>
                        <a:pt x="468" y="0"/>
                        <a:pt x="89" y="24"/>
                        <a:pt x="28" y="87"/>
                      </a:cubicBezTo>
                      <a:lnTo>
                        <a:pt x="22" y="65"/>
                      </a:ln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2" name="Freeform 415">
                  <a:extLst>
                    <a:ext uri="{FF2B5EF4-FFF2-40B4-BE49-F238E27FC236}">
                      <a16:creationId xmlns:a16="http://schemas.microsoft.com/office/drawing/2014/main" id="{B641184B-6831-437A-8349-FBF647047C51}"/>
                    </a:ext>
                  </a:extLst>
                </p:cNvPr>
                <p:cNvSpPr>
                  <a:spLocks/>
                </p:cNvSpPr>
                <p:nvPr/>
              </p:nvSpPr>
              <p:spPr bwMode="auto">
                <a:xfrm>
                  <a:off x="881063" y="4937508"/>
                  <a:ext cx="244475" cy="133350"/>
                </a:xfrm>
                <a:custGeom>
                  <a:avLst/>
                  <a:gdLst>
                    <a:gd name="T0" fmla="*/ 43 w 746"/>
                    <a:gd name="T1" fmla="*/ 51 h 407"/>
                    <a:gd name="T2" fmla="*/ 32 w 746"/>
                    <a:gd name="T3" fmla="*/ 174 h 407"/>
                    <a:gd name="T4" fmla="*/ 102 w 746"/>
                    <a:gd name="T5" fmla="*/ 346 h 407"/>
                    <a:gd name="T6" fmla="*/ 704 w 746"/>
                    <a:gd name="T7" fmla="*/ 326 h 407"/>
                    <a:gd name="T8" fmla="*/ 710 w 746"/>
                    <a:gd name="T9" fmla="*/ 322 h 407"/>
                    <a:gd name="T10" fmla="*/ 730 w 746"/>
                    <a:gd name="T11" fmla="*/ 176 h 407"/>
                    <a:gd name="T12" fmla="*/ 735 w 746"/>
                    <a:gd name="T13" fmla="*/ 118 h 407"/>
                    <a:gd name="T14" fmla="*/ 732 w 746"/>
                    <a:gd name="T15" fmla="*/ 86 h 407"/>
                    <a:gd name="T16" fmla="*/ 724 w 746"/>
                    <a:gd name="T17" fmla="*/ 65 h 407"/>
                    <a:gd name="T18" fmla="*/ 718 w 746"/>
                    <a:gd name="T19" fmla="*/ 97 h 407"/>
                    <a:gd name="T20" fmla="*/ 686 w 746"/>
                    <a:gd name="T21" fmla="*/ 72 h 407"/>
                    <a:gd name="T22" fmla="*/ 648 w 746"/>
                    <a:gd name="T23" fmla="*/ 59 h 407"/>
                    <a:gd name="T24" fmla="*/ 186 w 746"/>
                    <a:gd name="T25" fmla="*/ 14 h 407"/>
                    <a:gd name="T26" fmla="*/ 100 w 746"/>
                    <a:gd name="T27" fmla="*/ 33 h 407"/>
                    <a:gd name="T28" fmla="*/ 40 w 746"/>
                    <a:gd name="T29" fmla="*/ 68 h 407"/>
                    <a:gd name="T30" fmla="*/ 43 w 746"/>
                    <a:gd name="T31" fmla="*/ 51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6" h="407">
                      <a:moveTo>
                        <a:pt x="43" y="51"/>
                      </a:moveTo>
                      <a:cubicBezTo>
                        <a:pt x="27" y="78"/>
                        <a:pt x="33" y="136"/>
                        <a:pt x="32" y="174"/>
                      </a:cubicBezTo>
                      <a:cubicBezTo>
                        <a:pt x="34" y="268"/>
                        <a:pt x="0" y="316"/>
                        <a:pt x="102" y="346"/>
                      </a:cubicBezTo>
                      <a:cubicBezTo>
                        <a:pt x="244" y="389"/>
                        <a:pt x="564" y="407"/>
                        <a:pt x="704" y="326"/>
                      </a:cubicBezTo>
                      <a:cubicBezTo>
                        <a:pt x="706" y="325"/>
                        <a:pt x="708" y="323"/>
                        <a:pt x="710" y="322"/>
                      </a:cubicBezTo>
                      <a:cubicBezTo>
                        <a:pt x="746" y="299"/>
                        <a:pt x="728" y="248"/>
                        <a:pt x="730" y="176"/>
                      </a:cubicBezTo>
                      <a:cubicBezTo>
                        <a:pt x="731" y="154"/>
                        <a:pt x="734" y="138"/>
                        <a:pt x="735" y="118"/>
                      </a:cubicBezTo>
                      <a:cubicBezTo>
                        <a:pt x="735" y="104"/>
                        <a:pt x="735" y="100"/>
                        <a:pt x="732" y="86"/>
                      </a:cubicBezTo>
                      <a:cubicBezTo>
                        <a:pt x="727" y="62"/>
                        <a:pt x="729" y="72"/>
                        <a:pt x="724" y="65"/>
                      </a:cubicBezTo>
                      <a:lnTo>
                        <a:pt x="718" y="97"/>
                      </a:lnTo>
                      <a:cubicBezTo>
                        <a:pt x="699" y="72"/>
                        <a:pt x="716" y="86"/>
                        <a:pt x="686" y="72"/>
                      </a:cubicBezTo>
                      <a:cubicBezTo>
                        <a:pt x="673" y="66"/>
                        <a:pt x="660" y="63"/>
                        <a:pt x="648" y="59"/>
                      </a:cubicBezTo>
                      <a:cubicBezTo>
                        <a:pt x="548" y="22"/>
                        <a:pt x="272" y="0"/>
                        <a:pt x="186" y="14"/>
                      </a:cubicBezTo>
                      <a:cubicBezTo>
                        <a:pt x="157" y="19"/>
                        <a:pt x="125" y="25"/>
                        <a:pt x="100" y="33"/>
                      </a:cubicBezTo>
                      <a:cubicBezTo>
                        <a:pt x="53" y="46"/>
                        <a:pt x="69" y="51"/>
                        <a:pt x="40" y="68"/>
                      </a:cubicBezTo>
                      <a:cubicBezTo>
                        <a:pt x="53" y="61"/>
                        <a:pt x="51" y="73"/>
                        <a:pt x="43" y="51"/>
                      </a:cubicBez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3" name="Freeform 416">
                  <a:extLst>
                    <a:ext uri="{FF2B5EF4-FFF2-40B4-BE49-F238E27FC236}">
                      <a16:creationId xmlns:a16="http://schemas.microsoft.com/office/drawing/2014/main" id="{88429B74-479A-4E3A-B71C-5FA05AF63E70}"/>
                    </a:ext>
                  </a:extLst>
                </p:cNvPr>
                <p:cNvSpPr>
                  <a:spLocks/>
                </p:cNvSpPr>
                <p:nvPr/>
              </p:nvSpPr>
              <p:spPr bwMode="auto">
                <a:xfrm>
                  <a:off x="1187402" y="3272220"/>
                  <a:ext cx="146655" cy="271996"/>
                </a:xfrm>
                <a:custGeom>
                  <a:avLst/>
                  <a:gdLst>
                    <a:gd name="T0" fmla="*/ 440 w 477"/>
                    <a:gd name="T1" fmla="*/ 142 h 853"/>
                    <a:gd name="T2" fmla="*/ 411 w 477"/>
                    <a:gd name="T3" fmla="*/ 0 h 853"/>
                    <a:gd name="T4" fmla="*/ 77 w 477"/>
                    <a:gd name="T5" fmla="*/ 15 h 853"/>
                    <a:gd name="T6" fmla="*/ 66 w 477"/>
                    <a:gd name="T7" fmla="*/ 332 h 853"/>
                    <a:gd name="T8" fmla="*/ 51 w 477"/>
                    <a:gd name="T9" fmla="*/ 605 h 853"/>
                    <a:gd name="T10" fmla="*/ 153 w 477"/>
                    <a:gd name="T11" fmla="*/ 486 h 853"/>
                    <a:gd name="T12" fmla="*/ 236 w 477"/>
                    <a:gd name="T13" fmla="*/ 339 h 853"/>
                    <a:gd name="T14" fmla="*/ 111 w 477"/>
                    <a:gd name="T15" fmla="*/ 750 h 853"/>
                    <a:gd name="T16" fmla="*/ 205 w 477"/>
                    <a:gd name="T17" fmla="*/ 818 h 853"/>
                    <a:gd name="T18" fmla="*/ 284 w 477"/>
                    <a:gd name="T19" fmla="*/ 710 h 853"/>
                    <a:gd name="T20" fmla="*/ 377 w 477"/>
                    <a:gd name="T21" fmla="*/ 609 h 853"/>
                    <a:gd name="T22" fmla="*/ 477 w 477"/>
                    <a:gd name="T23" fmla="*/ 322 h 853"/>
                    <a:gd name="T24" fmla="*/ 460 w 477"/>
                    <a:gd name="T25" fmla="*/ 311 h 853"/>
                    <a:gd name="T26" fmla="*/ 435 w 477"/>
                    <a:gd name="T27" fmla="*/ 296 h 853"/>
                    <a:gd name="T28" fmla="*/ 440 w 477"/>
                    <a:gd name="T29" fmla="*/ 142 h 853"/>
                    <a:gd name="connsiteX0" fmla="*/ 8510 w 9391"/>
                    <a:gd name="connsiteY0" fmla="*/ 3470 h 9735"/>
                    <a:gd name="connsiteX1" fmla="*/ 8007 w 9391"/>
                    <a:gd name="connsiteY1" fmla="*/ 0 h 9735"/>
                    <a:gd name="connsiteX2" fmla="*/ 1005 w 9391"/>
                    <a:gd name="connsiteY2" fmla="*/ 176 h 9735"/>
                    <a:gd name="connsiteX3" fmla="*/ 775 w 9391"/>
                    <a:gd name="connsiteY3" fmla="*/ 3892 h 9735"/>
                    <a:gd name="connsiteX4" fmla="*/ 460 w 9391"/>
                    <a:gd name="connsiteY4" fmla="*/ 7093 h 9735"/>
                    <a:gd name="connsiteX5" fmla="*/ 2599 w 9391"/>
                    <a:gd name="connsiteY5" fmla="*/ 5698 h 9735"/>
                    <a:gd name="connsiteX6" fmla="*/ 4339 w 9391"/>
                    <a:gd name="connsiteY6" fmla="*/ 3974 h 9735"/>
                    <a:gd name="connsiteX7" fmla="*/ 1718 w 9391"/>
                    <a:gd name="connsiteY7" fmla="*/ 8792 h 9735"/>
                    <a:gd name="connsiteX8" fmla="*/ 3689 w 9391"/>
                    <a:gd name="connsiteY8" fmla="*/ 9590 h 9735"/>
                    <a:gd name="connsiteX9" fmla="*/ 5345 w 9391"/>
                    <a:gd name="connsiteY9" fmla="*/ 8324 h 9735"/>
                    <a:gd name="connsiteX10" fmla="*/ 7295 w 9391"/>
                    <a:gd name="connsiteY10" fmla="*/ 7140 h 9735"/>
                    <a:gd name="connsiteX11" fmla="*/ 9391 w 9391"/>
                    <a:gd name="connsiteY11" fmla="*/ 3775 h 9735"/>
                    <a:gd name="connsiteX12" fmla="*/ 9035 w 9391"/>
                    <a:gd name="connsiteY12" fmla="*/ 3646 h 9735"/>
                    <a:gd name="connsiteX13" fmla="*/ 8510 w 9391"/>
                    <a:gd name="connsiteY13" fmla="*/ 3470 h 9735"/>
                    <a:gd name="connsiteX0" fmla="*/ 9621 w 10000"/>
                    <a:gd name="connsiteY0" fmla="*/ 3745 h 10000"/>
                    <a:gd name="connsiteX1" fmla="*/ 8526 w 10000"/>
                    <a:gd name="connsiteY1" fmla="*/ 0 h 10000"/>
                    <a:gd name="connsiteX2" fmla="*/ 1070 w 10000"/>
                    <a:gd name="connsiteY2" fmla="*/ 181 h 10000"/>
                    <a:gd name="connsiteX3" fmla="*/ 825 w 10000"/>
                    <a:gd name="connsiteY3" fmla="*/ 3998 h 10000"/>
                    <a:gd name="connsiteX4" fmla="*/ 490 w 10000"/>
                    <a:gd name="connsiteY4" fmla="*/ 7286 h 10000"/>
                    <a:gd name="connsiteX5" fmla="*/ 2768 w 10000"/>
                    <a:gd name="connsiteY5" fmla="*/ 5853 h 10000"/>
                    <a:gd name="connsiteX6" fmla="*/ 4620 w 10000"/>
                    <a:gd name="connsiteY6" fmla="*/ 4082 h 10000"/>
                    <a:gd name="connsiteX7" fmla="*/ 1829 w 10000"/>
                    <a:gd name="connsiteY7" fmla="*/ 9031 h 10000"/>
                    <a:gd name="connsiteX8" fmla="*/ 3928 w 10000"/>
                    <a:gd name="connsiteY8" fmla="*/ 9851 h 10000"/>
                    <a:gd name="connsiteX9" fmla="*/ 5692 w 10000"/>
                    <a:gd name="connsiteY9" fmla="*/ 8551 h 10000"/>
                    <a:gd name="connsiteX10" fmla="*/ 7768 w 10000"/>
                    <a:gd name="connsiteY10" fmla="*/ 7334 h 10000"/>
                    <a:gd name="connsiteX11" fmla="*/ 10000 w 10000"/>
                    <a:gd name="connsiteY11" fmla="*/ 3878 h 10000"/>
                    <a:gd name="connsiteX12" fmla="*/ 9621 w 10000"/>
                    <a:gd name="connsiteY12" fmla="*/ 3745 h 10000"/>
                    <a:gd name="connsiteX0" fmla="*/ 10000 w 10038"/>
                    <a:gd name="connsiteY0" fmla="*/ 3878 h 10000"/>
                    <a:gd name="connsiteX1" fmla="*/ 8526 w 10038"/>
                    <a:gd name="connsiteY1" fmla="*/ 0 h 10000"/>
                    <a:gd name="connsiteX2" fmla="*/ 1070 w 10038"/>
                    <a:gd name="connsiteY2" fmla="*/ 181 h 10000"/>
                    <a:gd name="connsiteX3" fmla="*/ 825 w 10038"/>
                    <a:gd name="connsiteY3" fmla="*/ 3998 h 10000"/>
                    <a:gd name="connsiteX4" fmla="*/ 490 w 10038"/>
                    <a:gd name="connsiteY4" fmla="*/ 7286 h 10000"/>
                    <a:gd name="connsiteX5" fmla="*/ 2768 w 10038"/>
                    <a:gd name="connsiteY5" fmla="*/ 5853 h 10000"/>
                    <a:gd name="connsiteX6" fmla="*/ 4620 w 10038"/>
                    <a:gd name="connsiteY6" fmla="*/ 4082 h 10000"/>
                    <a:gd name="connsiteX7" fmla="*/ 1829 w 10038"/>
                    <a:gd name="connsiteY7" fmla="*/ 9031 h 10000"/>
                    <a:gd name="connsiteX8" fmla="*/ 3928 w 10038"/>
                    <a:gd name="connsiteY8" fmla="*/ 9851 h 10000"/>
                    <a:gd name="connsiteX9" fmla="*/ 5692 w 10038"/>
                    <a:gd name="connsiteY9" fmla="*/ 8551 h 10000"/>
                    <a:gd name="connsiteX10" fmla="*/ 7768 w 10038"/>
                    <a:gd name="connsiteY10" fmla="*/ 7334 h 10000"/>
                    <a:gd name="connsiteX11" fmla="*/ 10000 w 10038"/>
                    <a:gd name="connsiteY11" fmla="*/ 387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8" h="10000">
                      <a:moveTo>
                        <a:pt x="10000" y="3878"/>
                      </a:moveTo>
                      <a:cubicBezTo>
                        <a:pt x="10126" y="2656"/>
                        <a:pt x="10014" y="616"/>
                        <a:pt x="8526" y="0"/>
                      </a:cubicBezTo>
                      <a:lnTo>
                        <a:pt x="1070" y="181"/>
                      </a:lnTo>
                      <a:cubicBezTo>
                        <a:pt x="1294" y="1746"/>
                        <a:pt x="1361" y="2445"/>
                        <a:pt x="825" y="3998"/>
                      </a:cubicBezTo>
                      <a:cubicBezTo>
                        <a:pt x="512" y="4949"/>
                        <a:pt x="-648" y="6611"/>
                        <a:pt x="490" y="7286"/>
                      </a:cubicBezTo>
                      <a:cubicBezTo>
                        <a:pt x="1829" y="7382"/>
                        <a:pt x="2365" y="6503"/>
                        <a:pt x="2768" y="5853"/>
                      </a:cubicBezTo>
                      <a:cubicBezTo>
                        <a:pt x="3615" y="4372"/>
                        <a:pt x="3012" y="3998"/>
                        <a:pt x="4620" y="4082"/>
                      </a:cubicBezTo>
                      <a:cubicBezTo>
                        <a:pt x="6473" y="5744"/>
                        <a:pt x="2008" y="8730"/>
                        <a:pt x="1829" y="9031"/>
                      </a:cubicBezTo>
                      <a:cubicBezTo>
                        <a:pt x="1428" y="9742"/>
                        <a:pt x="2811" y="10272"/>
                        <a:pt x="3928" y="9851"/>
                      </a:cubicBezTo>
                      <a:cubicBezTo>
                        <a:pt x="4598" y="9586"/>
                        <a:pt x="5022" y="8959"/>
                        <a:pt x="5692" y="8551"/>
                      </a:cubicBezTo>
                      <a:cubicBezTo>
                        <a:pt x="6473" y="8069"/>
                        <a:pt x="6986" y="7948"/>
                        <a:pt x="7768" y="7334"/>
                      </a:cubicBezTo>
                      <a:cubicBezTo>
                        <a:pt x="8906" y="6407"/>
                        <a:pt x="9599" y="5155"/>
                        <a:pt x="10000" y="3878"/>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4" name="Freeform 417">
                  <a:extLst>
                    <a:ext uri="{FF2B5EF4-FFF2-40B4-BE49-F238E27FC236}">
                      <a16:creationId xmlns:a16="http://schemas.microsoft.com/office/drawing/2014/main" id="{F5423296-F017-4FB1-A291-E965B5383F21}"/>
                    </a:ext>
                  </a:extLst>
                </p:cNvPr>
                <p:cNvSpPr>
                  <a:spLocks/>
                </p:cNvSpPr>
                <p:nvPr/>
              </p:nvSpPr>
              <p:spPr bwMode="auto">
                <a:xfrm>
                  <a:off x="762001" y="1991108"/>
                  <a:ext cx="192088" cy="174625"/>
                </a:xfrm>
                <a:custGeom>
                  <a:avLst/>
                  <a:gdLst>
                    <a:gd name="T0" fmla="*/ 28 w 590"/>
                    <a:gd name="T1" fmla="*/ 175 h 534"/>
                    <a:gd name="T2" fmla="*/ 279 w 590"/>
                    <a:gd name="T3" fmla="*/ 525 h 534"/>
                    <a:gd name="T4" fmla="*/ 562 w 590"/>
                    <a:gd name="T5" fmla="*/ 200 h 534"/>
                    <a:gd name="T6" fmla="*/ 566 w 590"/>
                    <a:gd name="T7" fmla="*/ 0 h 534"/>
                    <a:gd name="T8" fmla="*/ 24 w 590"/>
                    <a:gd name="T9" fmla="*/ 1 h 534"/>
                    <a:gd name="T10" fmla="*/ 28 w 590"/>
                    <a:gd name="T11" fmla="*/ 175 h 534"/>
                  </a:gdLst>
                  <a:ahLst/>
                  <a:cxnLst>
                    <a:cxn ang="0">
                      <a:pos x="T0" y="T1"/>
                    </a:cxn>
                    <a:cxn ang="0">
                      <a:pos x="T2" y="T3"/>
                    </a:cxn>
                    <a:cxn ang="0">
                      <a:pos x="T4" y="T5"/>
                    </a:cxn>
                    <a:cxn ang="0">
                      <a:pos x="T6" y="T7"/>
                    </a:cxn>
                    <a:cxn ang="0">
                      <a:pos x="T8" y="T9"/>
                    </a:cxn>
                    <a:cxn ang="0">
                      <a:pos x="T10" y="T11"/>
                    </a:cxn>
                  </a:cxnLst>
                  <a:rect l="0" t="0" r="r" b="b"/>
                  <a:pathLst>
                    <a:path w="590" h="534">
                      <a:moveTo>
                        <a:pt x="28" y="175"/>
                      </a:moveTo>
                      <a:cubicBezTo>
                        <a:pt x="0" y="356"/>
                        <a:pt x="118" y="516"/>
                        <a:pt x="279" y="525"/>
                      </a:cubicBezTo>
                      <a:cubicBezTo>
                        <a:pt x="449" y="534"/>
                        <a:pt x="590" y="376"/>
                        <a:pt x="562" y="200"/>
                      </a:cubicBezTo>
                      <a:cubicBezTo>
                        <a:pt x="546" y="139"/>
                        <a:pt x="567" y="64"/>
                        <a:pt x="566" y="0"/>
                      </a:cubicBezTo>
                      <a:cubicBezTo>
                        <a:pt x="391" y="78"/>
                        <a:pt x="204" y="86"/>
                        <a:pt x="24" y="1"/>
                      </a:cubicBezTo>
                      <a:cubicBezTo>
                        <a:pt x="33" y="46"/>
                        <a:pt x="39" y="133"/>
                        <a:pt x="28" y="175"/>
                      </a:cubicBezTo>
                      <a:close/>
                    </a:path>
                  </a:pathLst>
                </a:custGeom>
                <a:solidFill>
                  <a:srgbClr val="F58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5" name="Freeform 420">
                  <a:extLst>
                    <a:ext uri="{FF2B5EF4-FFF2-40B4-BE49-F238E27FC236}">
                      <a16:creationId xmlns:a16="http://schemas.microsoft.com/office/drawing/2014/main" id="{88199604-F353-4CEC-AB84-CF369AB2A015}"/>
                    </a:ext>
                  </a:extLst>
                </p:cNvPr>
                <p:cNvSpPr>
                  <a:spLocks/>
                </p:cNvSpPr>
                <p:nvPr/>
              </p:nvSpPr>
              <p:spPr bwMode="auto">
                <a:xfrm>
                  <a:off x="890588" y="4848608"/>
                  <a:ext cx="233363" cy="120650"/>
                </a:xfrm>
                <a:custGeom>
                  <a:avLst/>
                  <a:gdLst>
                    <a:gd name="T0" fmla="*/ 15 w 715"/>
                    <a:gd name="T1" fmla="*/ 322 h 368"/>
                    <a:gd name="T2" fmla="*/ 12 w 715"/>
                    <a:gd name="T3" fmla="*/ 339 h 368"/>
                    <a:gd name="T4" fmla="*/ 72 w 715"/>
                    <a:gd name="T5" fmla="*/ 304 h 368"/>
                    <a:gd name="T6" fmla="*/ 158 w 715"/>
                    <a:gd name="T7" fmla="*/ 285 h 368"/>
                    <a:gd name="T8" fmla="*/ 620 w 715"/>
                    <a:gd name="T9" fmla="*/ 330 h 368"/>
                    <a:gd name="T10" fmla="*/ 658 w 715"/>
                    <a:gd name="T11" fmla="*/ 343 h 368"/>
                    <a:gd name="T12" fmla="*/ 690 w 715"/>
                    <a:gd name="T13" fmla="*/ 368 h 368"/>
                    <a:gd name="T14" fmla="*/ 696 w 715"/>
                    <a:gd name="T15" fmla="*/ 336 h 368"/>
                    <a:gd name="T16" fmla="*/ 625 w 715"/>
                    <a:gd name="T17" fmla="*/ 2 h 368"/>
                    <a:gd name="T18" fmla="*/ 79 w 715"/>
                    <a:gd name="T19" fmla="*/ 0 h 368"/>
                    <a:gd name="T20" fmla="*/ 15 w 715"/>
                    <a:gd name="T21" fmla="*/ 322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5" h="368">
                      <a:moveTo>
                        <a:pt x="15" y="322"/>
                      </a:moveTo>
                      <a:cubicBezTo>
                        <a:pt x="23" y="344"/>
                        <a:pt x="25" y="332"/>
                        <a:pt x="12" y="339"/>
                      </a:cubicBezTo>
                      <a:cubicBezTo>
                        <a:pt x="41" y="322"/>
                        <a:pt x="25" y="317"/>
                        <a:pt x="72" y="304"/>
                      </a:cubicBezTo>
                      <a:cubicBezTo>
                        <a:pt x="97" y="296"/>
                        <a:pt x="129" y="290"/>
                        <a:pt x="158" y="285"/>
                      </a:cubicBezTo>
                      <a:cubicBezTo>
                        <a:pt x="244" y="271"/>
                        <a:pt x="520" y="293"/>
                        <a:pt x="620" y="330"/>
                      </a:cubicBezTo>
                      <a:cubicBezTo>
                        <a:pt x="632" y="334"/>
                        <a:pt x="645" y="337"/>
                        <a:pt x="658" y="343"/>
                      </a:cubicBezTo>
                      <a:cubicBezTo>
                        <a:pt x="688" y="357"/>
                        <a:pt x="671" y="343"/>
                        <a:pt x="690" y="368"/>
                      </a:cubicBezTo>
                      <a:lnTo>
                        <a:pt x="696" y="336"/>
                      </a:lnTo>
                      <a:cubicBezTo>
                        <a:pt x="715" y="255"/>
                        <a:pt x="639" y="85"/>
                        <a:pt x="625" y="2"/>
                      </a:cubicBezTo>
                      <a:lnTo>
                        <a:pt x="79" y="0"/>
                      </a:lnTo>
                      <a:cubicBezTo>
                        <a:pt x="64" y="92"/>
                        <a:pt x="0" y="228"/>
                        <a:pt x="15" y="322"/>
                      </a:cubicBez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6" name="Freeform 421">
                  <a:extLst>
                    <a:ext uri="{FF2B5EF4-FFF2-40B4-BE49-F238E27FC236}">
                      <a16:creationId xmlns:a16="http://schemas.microsoft.com/office/drawing/2014/main" id="{AB3E1746-3F43-4A59-BF63-1412EE55CA38}"/>
                    </a:ext>
                  </a:extLst>
                </p:cNvPr>
                <p:cNvSpPr>
                  <a:spLocks/>
                </p:cNvSpPr>
                <p:nvPr/>
              </p:nvSpPr>
              <p:spPr bwMode="auto">
                <a:xfrm>
                  <a:off x="584201" y="4854958"/>
                  <a:ext cx="231775" cy="115888"/>
                </a:xfrm>
                <a:custGeom>
                  <a:avLst/>
                  <a:gdLst>
                    <a:gd name="T0" fmla="*/ 90 w 708"/>
                    <a:gd name="T1" fmla="*/ 2 h 355"/>
                    <a:gd name="T2" fmla="*/ 19 w 708"/>
                    <a:gd name="T3" fmla="*/ 333 h 355"/>
                    <a:gd name="T4" fmla="*/ 25 w 708"/>
                    <a:gd name="T5" fmla="*/ 355 h 355"/>
                    <a:gd name="T6" fmla="*/ 549 w 708"/>
                    <a:gd name="T7" fmla="*/ 281 h 355"/>
                    <a:gd name="T8" fmla="*/ 702 w 708"/>
                    <a:gd name="T9" fmla="*/ 332 h 355"/>
                    <a:gd name="T10" fmla="*/ 708 w 708"/>
                    <a:gd name="T11" fmla="*/ 336 h 355"/>
                    <a:gd name="T12" fmla="*/ 678 w 708"/>
                    <a:gd name="T13" fmla="*/ 157 h 355"/>
                    <a:gd name="T14" fmla="*/ 639 w 708"/>
                    <a:gd name="T15" fmla="*/ 0 h 355"/>
                    <a:gd name="T16" fmla="*/ 90 w 708"/>
                    <a:gd name="T17" fmla="*/ 2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8" h="355">
                      <a:moveTo>
                        <a:pt x="90" y="2"/>
                      </a:moveTo>
                      <a:cubicBezTo>
                        <a:pt x="76" y="83"/>
                        <a:pt x="0" y="253"/>
                        <a:pt x="19" y="333"/>
                      </a:cubicBezTo>
                      <a:lnTo>
                        <a:pt x="25" y="355"/>
                      </a:lnTo>
                      <a:cubicBezTo>
                        <a:pt x="86" y="292"/>
                        <a:pt x="465" y="268"/>
                        <a:pt x="549" y="281"/>
                      </a:cubicBezTo>
                      <a:lnTo>
                        <a:pt x="702" y="332"/>
                      </a:lnTo>
                      <a:cubicBezTo>
                        <a:pt x="703" y="333"/>
                        <a:pt x="705" y="335"/>
                        <a:pt x="708" y="336"/>
                      </a:cubicBezTo>
                      <a:cubicBezTo>
                        <a:pt x="704" y="276"/>
                        <a:pt x="691" y="214"/>
                        <a:pt x="678" y="157"/>
                      </a:cubicBezTo>
                      <a:cubicBezTo>
                        <a:pt x="669" y="118"/>
                        <a:pt x="640" y="30"/>
                        <a:pt x="639" y="0"/>
                      </a:cubicBezTo>
                      <a:lnTo>
                        <a:pt x="90" y="2"/>
                      </a:ln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7" name="Freeform 441">
                  <a:extLst>
                    <a:ext uri="{FF2B5EF4-FFF2-40B4-BE49-F238E27FC236}">
                      <a16:creationId xmlns:a16="http://schemas.microsoft.com/office/drawing/2014/main" id="{A204D873-D86F-4317-9A6E-3BA307D6EB23}"/>
                    </a:ext>
                  </a:extLst>
                </p:cNvPr>
                <p:cNvSpPr>
                  <a:spLocks/>
                </p:cNvSpPr>
                <p:nvPr/>
              </p:nvSpPr>
              <p:spPr bwMode="auto">
                <a:xfrm>
                  <a:off x="800101" y="3075370"/>
                  <a:ext cx="111125" cy="142875"/>
                </a:xfrm>
                <a:custGeom>
                  <a:avLst/>
                  <a:gdLst>
                    <a:gd name="T0" fmla="*/ 338 w 338"/>
                    <a:gd name="T1" fmla="*/ 317 h 434"/>
                    <a:gd name="T2" fmla="*/ 330 w 338"/>
                    <a:gd name="T3" fmla="*/ 8 h 434"/>
                    <a:gd name="T4" fmla="*/ 185 w 338"/>
                    <a:gd name="T5" fmla="*/ 195 h 434"/>
                    <a:gd name="T6" fmla="*/ 0 w 338"/>
                    <a:gd name="T7" fmla="*/ 0 h 434"/>
                    <a:gd name="T8" fmla="*/ 7 w 338"/>
                    <a:gd name="T9" fmla="*/ 434 h 434"/>
                    <a:gd name="T10" fmla="*/ 337 w 338"/>
                    <a:gd name="T11" fmla="*/ 434 h 434"/>
                    <a:gd name="T12" fmla="*/ 338 w 338"/>
                    <a:gd name="T13" fmla="*/ 317 h 434"/>
                  </a:gdLst>
                  <a:ahLst/>
                  <a:cxnLst>
                    <a:cxn ang="0">
                      <a:pos x="T0" y="T1"/>
                    </a:cxn>
                    <a:cxn ang="0">
                      <a:pos x="T2" y="T3"/>
                    </a:cxn>
                    <a:cxn ang="0">
                      <a:pos x="T4" y="T5"/>
                    </a:cxn>
                    <a:cxn ang="0">
                      <a:pos x="T6" y="T7"/>
                    </a:cxn>
                    <a:cxn ang="0">
                      <a:pos x="T8" y="T9"/>
                    </a:cxn>
                    <a:cxn ang="0">
                      <a:pos x="T10" y="T11"/>
                    </a:cxn>
                    <a:cxn ang="0">
                      <a:pos x="T12" y="T13"/>
                    </a:cxn>
                  </a:cxnLst>
                  <a:rect l="0" t="0" r="r" b="b"/>
                  <a:pathLst>
                    <a:path w="338" h="434">
                      <a:moveTo>
                        <a:pt x="338" y="317"/>
                      </a:moveTo>
                      <a:lnTo>
                        <a:pt x="330" y="8"/>
                      </a:lnTo>
                      <a:cubicBezTo>
                        <a:pt x="299" y="38"/>
                        <a:pt x="224" y="153"/>
                        <a:pt x="185" y="195"/>
                      </a:cubicBezTo>
                      <a:cubicBezTo>
                        <a:pt x="156" y="183"/>
                        <a:pt x="37" y="22"/>
                        <a:pt x="0" y="0"/>
                      </a:cubicBezTo>
                      <a:lnTo>
                        <a:pt x="7" y="434"/>
                      </a:lnTo>
                      <a:lnTo>
                        <a:pt x="337" y="434"/>
                      </a:lnTo>
                      <a:lnTo>
                        <a:pt x="338" y="317"/>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408" name="Group 407">
                  <a:extLst>
                    <a:ext uri="{FF2B5EF4-FFF2-40B4-BE49-F238E27FC236}">
                      <a16:creationId xmlns:a16="http://schemas.microsoft.com/office/drawing/2014/main" id="{8D44586B-0D90-4E4E-8717-66551FCE3A54}"/>
                    </a:ext>
                  </a:extLst>
                </p:cNvPr>
                <p:cNvGrpSpPr/>
                <p:nvPr/>
              </p:nvGrpSpPr>
              <p:grpSpPr>
                <a:xfrm>
                  <a:off x="716279" y="1686944"/>
                  <a:ext cx="273051" cy="250825"/>
                  <a:chOff x="8582026" y="1893889"/>
                  <a:chExt cx="273051" cy="250825"/>
                </a:xfrm>
              </p:grpSpPr>
              <p:sp>
                <p:nvSpPr>
                  <p:cNvPr id="409" name="Freeform 300">
                    <a:extLst>
                      <a:ext uri="{FF2B5EF4-FFF2-40B4-BE49-F238E27FC236}">
                        <a16:creationId xmlns:a16="http://schemas.microsoft.com/office/drawing/2014/main" id="{83189319-9D11-419D-9DA6-6D354A51CC41}"/>
                      </a:ext>
                    </a:extLst>
                  </p:cNvPr>
                  <p:cNvSpPr>
                    <a:spLocks/>
                  </p:cNvSpPr>
                  <p:nvPr/>
                </p:nvSpPr>
                <p:spPr bwMode="auto">
                  <a:xfrm>
                    <a:off x="8650289" y="2098676"/>
                    <a:ext cx="147638" cy="46038"/>
                  </a:xfrm>
                  <a:custGeom>
                    <a:avLst/>
                    <a:gdLst>
                      <a:gd name="T0" fmla="*/ 447 w 449"/>
                      <a:gd name="T1" fmla="*/ 29 h 141"/>
                      <a:gd name="T2" fmla="*/ 359 w 449"/>
                      <a:gd name="T3" fmla="*/ 42 h 141"/>
                      <a:gd name="T4" fmla="*/ 14 w 449"/>
                      <a:gd name="T5" fmla="*/ 11 h 141"/>
                      <a:gd name="T6" fmla="*/ 25 w 449"/>
                      <a:gd name="T7" fmla="*/ 63 h 141"/>
                      <a:gd name="T8" fmla="*/ 447 w 449"/>
                      <a:gd name="T9" fmla="*/ 29 h 141"/>
                    </a:gdLst>
                    <a:ahLst/>
                    <a:cxnLst>
                      <a:cxn ang="0">
                        <a:pos x="T0" y="T1"/>
                      </a:cxn>
                      <a:cxn ang="0">
                        <a:pos x="T2" y="T3"/>
                      </a:cxn>
                      <a:cxn ang="0">
                        <a:pos x="T4" y="T5"/>
                      </a:cxn>
                      <a:cxn ang="0">
                        <a:pos x="T6" y="T7"/>
                      </a:cxn>
                      <a:cxn ang="0">
                        <a:pos x="T8" y="T9"/>
                      </a:cxn>
                    </a:cxnLst>
                    <a:rect l="0" t="0" r="r" b="b"/>
                    <a:pathLst>
                      <a:path w="449" h="141">
                        <a:moveTo>
                          <a:pt x="447" y="29"/>
                        </a:moveTo>
                        <a:cubicBezTo>
                          <a:pt x="412" y="0"/>
                          <a:pt x="402" y="23"/>
                          <a:pt x="359" y="42"/>
                        </a:cubicBezTo>
                        <a:cubicBezTo>
                          <a:pt x="205" y="109"/>
                          <a:pt x="67" y="4"/>
                          <a:pt x="14" y="11"/>
                        </a:cubicBezTo>
                        <a:cubicBezTo>
                          <a:pt x="7" y="40"/>
                          <a:pt x="0" y="47"/>
                          <a:pt x="25" y="63"/>
                        </a:cubicBezTo>
                        <a:cubicBezTo>
                          <a:pt x="132" y="134"/>
                          <a:pt x="449" y="141"/>
                          <a:pt x="447" y="29"/>
                        </a:cubicBezTo>
                        <a:close/>
                      </a:path>
                    </a:pathLst>
                  </a:custGeom>
                  <a:solidFill>
                    <a:srgbClr val="D86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0" name="Freeform 303">
                    <a:extLst>
                      <a:ext uri="{FF2B5EF4-FFF2-40B4-BE49-F238E27FC236}">
                        <a16:creationId xmlns:a16="http://schemas.microsoft.com/office/drawing/2014/main" id="{3C88C15F-94B7-4614-BD17-9F69BAA862C9}"/>
                      </a:ext>
                    </a:extLst>
                  </p:cNvPr>
                  <p:cNvSpPr>
                    <a:spLocks/>
                  </p:cNvSpPr>
                  <p:nvPr/>
                </p:nvSpPr>
                <p:spPr bwMode="auto">
                  <a:xfrm>
                    <a:off x="8686801" y="1973264"/>
                    <a:ext cx="69850" cy="103188"/>
                  </a:xfrm>
                  <a:custGeom>
                    <a:avLst/>
                    <a:gdLst>
                      <a:gd name="T0" fmla="*/ 209 w 215"/>
                      <a:gd name="T1" fmla="*/ 258 h 315"/>
                      <a:gd name="T2" fmla="*/ 54 w 215"/>
                      <a:gd name="T3" fmla="*/ 179 h 315"/>
                      <a:gd name="T4" fmla="*/ 55 w 215"/>
                      <a:gd name="T5" fmla="*/ 16 h 315"/>
                      <a:gd name="T6" fmla="*/ 28 w 215"/>
                      <a:gd name="T7" fmla="*/ 270 h 315"/>
                      <a:gd name="T8" fmla="*/ 125 w 215"/>
                      <a:gd name="T9" fmla="*/ 314 h 315"/>
                      <a:gd name="T10" fmla="*/ 209 w 215"/>
                      <a:gd name="T11" fmla="*/ 258 h 315"/>
                    </a:gdLst>
                    <a:ahLst/>
                    <a:cxnLst>
                      <a:cxn ang="0">
                        <a:pos x="T0" y="T1"/>
                      </a:cxn>
                      <a:cxn ang="0">
                        <a:pos x="T2" y="T3"/>
                      </a:cxn>
                      <a:cxn ang="0">
                        <a:pos x="T4" y="T5"/>
                      </a:cxn>
                      <a:cxn ang="0">
                        <a:pos x="T6" y="T7"/>
                      </a:cxn>
                      <a:cxn ang="0">
                        <a:pos x="T8" y="T9"/>
                      </a:cxn>
                      <a:cxn ang="0">
                        <a:pos x="T10" y="T11"/>
                      </a:cxn>
                    </a:cxnLst>
                    <a:rect l="0" t="0" r="r" b="b"/>
                    <a:pathLst>
                      <a:path w="215" h="315">
                        <a:moveTo>
                          <a:pt x="209" y="258"/>
                        </a:moveTo>
                        <a:cubicBezTo>
                          <a:pt x="177" y="255"/>
                          <a:pt x="39" y="313"/>
                          <a:pt x="54" y="179"/>
                        </a:cubicBezTo>
                        <a:cubicBezTo>
                          <a:pt x="60" y="120"/>
                          <a:pt x="87" y="25"/>
                          <a:pt x="55" y="16"/>
                        </a:cubicBezTo>
                        <a:cubicBezTo>
                          <a:pt x="0" y="0"/>
                          <a:pt x="5" y="236"/>
                          <a:pt x="28" y="270"/>
                        </a:cubicBezTo>
                        <a:cubicBezTo>
                          <a:pt x="44" y="294"/>
                          <a:pt x="81" y="313"/>
                          <a:pt x="125" y="314"/>
                        </a:cubicBezTo>
                        <a:cubicBezTo>
                          <a:pt x="208" y="315"/>
                          <a:pt x="215" y="294"/>
                          <a:pt x="209" y="258"/>
                        </a:cubicBezTo>
                        <a:close/>
                      </a:path>
                    </a:pathLst>
                  </a:custGeom>
                  <a:solidFill>
                    <a:srgbClr val="F48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1" name="Freeform 304">
                    <a:extLst>
                      <a:ext uri="{FF2B5EF4-FFF2-40B4-BE49-F238E27FC236}">
                        <a16:creationId xmlns:a16="http://schemas.microsoft.com/office/drawing/2014/main" id="{384378AF-9F9F-454D-A2F3-289994229A60}"/>
                      </a:ext>
                    </a:extLst>
                  </p:cNvPr>
                  <p:cNvSpPr>
                    <a:spLocks/>
                  </p:cNvSpPr>
                  <p:nvPr/>
                </p:nvSpPr>
                <p:spPr bwMode="auto">
                  <a:xfrm>
                    <a:off x="8582026" y="1903414"/>
                    <a:ext cx="95250" cy="28575"/>
                  </a:xfrm>
                  <a:custGeom>
                    <a:avLst/>
                    <a:gdLst>
                      <a:gd name="T0" fmla="*/ 29 w 293"/>
                      <a:gd name="T1" fmla="*/ 14 h 84"/>
                      <a:gd name="T2" fmla="*/ 22 w 293"/>
                      <a:gd name="T3" fmla="*/ 78 h 84"/>
                      <a:gd name="T4" fmla="*/ 287 w 293"/>
                      <a:gd name="T5" fmla="*/ 57 h 84"/>
                      <a:gd name="T6" fmla="*/ 293 w 293"/>
                      <a:gd name="T7" fmla="*/ 20 h 84"/>
                      <a:gd name="T8" fmla="*/ 272 w 293"/>
                      <a:gd name="T9" fmla="*/ 0 h 84"/>
                      <a:gd name="T10" fmla="*/ 29 w 293"/>
                      <a:gd name="T11" fmla="*/ 14 h 84"/>
                    </a:gdLst>
                    <a:ahLst/>
                    <a:cxnLst>
                      <a:cxn ang="0">
                        <a:pos x="T0" y="T1"/>
                      </a:cxn>
                      <a:cxn ang="0">
                        <a:pos x="T2" y="T3"/>
                      </a:cxn>
                      <a:cxn ang="0">
                        <a:pos x="T4" y="T5"/>
                      </a:cxn>
                      <a:cxn ang="0">
                        <a:pos x="T6" y="T7"/>
                      </a:cxn>
                      <a:cxn ang="0">
                        <a:pos x="T8" y="T9"/>
                      </a:cxn>
                      <a:cxn ang="0">
                        <a:pos x="T10" y="T11"/>
                      </a:cxn>
                    </a:cxnLst>
                    <a:rect l="0" t="0" r="r" b="b"/>
                    <a:pathLst>
                      <a:path w="293" h="84">
                        <a:moveTo>
                          <a:pt x="29" y="14"/>
                        </a:moveTo>
                        <a:cubicBezTo>
                          <a:pt x="0" y="44"/>
                          <a:pt x="2" y="49"/>
                          <a:pt x="22" y="78"/>
                        </a:cubicBezTo>
                        <a:cubicBezTo>
                          <a:pt x="66" y="84"/>
                          <a:pt x="251" y="69"/>
                          <a:pt x="287" y="57"/>
                        </a:cubicBezTo>
                        <a:lnTo>
                          <a:pt x="293" y="20"/>
                        </a:lnTo>
                        <a:cubicBezTo>
                          <a:pt x="279" y="5"/>
                          <a:pt x="286" y="12"/>
                          <a:pt x="272" y="0"/>
                        </a:cubicBezTo>
                        <a:lnTo>
                          <a:pt x="29" y="14"/>
                        </a:lnTo>
                        <a:close/>
                      </a:path>
                    </a:pathLst>
                  </a:custGeom>
                  <a:solidFill>
                    <a:srgbClr val="8C4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2" name="Freeform 307">
                    <a:extLst>
                      <a:ext uri="{FF2B5EF4-FFF2-40B4-BE49-F238E27FC236}">
                        <a16:creationId xmlns:a16="http://schemas.microsoft.com/office/drawing/2014/main" id="{17BD6B58-07F0-4C38-A389-FA4B3A8EFC55}"/>
                      </a:ext>
                    </a:extLst>
                  </p:cNvPr>
                  <p:cNvSpPr>
                    <a:spLocks/>
                  </p:cNvSpPr>
                  <p:nvPr/>
                </p:nvSpPr>
                <p:spPr bwMode="auto">
                  <a:xfrm>
                    <a:off x="8764589" y="1893889"/>
                    <a:ext cx="90488" cy="38100"/>
                  </a:xfrm>
                  <a:custGeom>
                    <a:avLst/>
                    <a:gdLst>
                      <a:gd name="T0" fmla="*/ 5 w 279"/>
                      <a:gd name="T1" fmla="*/ 75 h 112"/>
                      <a:gd name="T2" fmla="*/ 265 w 279"/>
                      <a:gd name="T3" fmla="*/ 104 h 112"/>
                      <a:gd name="T4" fmla="*/ 151 w 279"/>
                      <a:gd name="T5" fmla="*/ 35 h 112"/>
                      <a:gd name="T6" fmla="*/ 5 w 279"/>
                      <a:gd name="T7" fmla="*/ 75 h 112"/>
                    </a:gdLst>
                    <a:ahLst/>
                    <a:cxnLst>
                      <a:cxn ang="0">
                        <a:pos x="T0" y="T1"/>
                      </a:cxn>
                      <a:cxn ang="0">
                        <a:pos x="T2" y="T3"/>
                      </a:cxn>
                      <a:cxn ang="0">
                        <a:pos x="T4" y="T5"/>
                      </a:cxn>
                      <a:cxn ang="0">
                        <a:pos x="T6" y="T7"/>
                      </a:cxn>
                    </a:cxnLst>
                    <a:rect l="0" t="0" r="r" b="b"/>
                    <a:pathLst>
                      <a:path w="279" h="112">
                        <a:moveTo>
                          <a:pt x="5" y="75"/>
                        </a:moveTo>
                        <a:cubicBezTo>
                          <a:pt x="36" y="108"/>
                          <a:pt x="234" y="112"/>
                          <a:pt x="265" y="104"/>
                        </a:cubicBezTo>
                        <a:cubicBezTo>
                          <a:pt x="279" y="24"/>
                          <a:pt x="226" y="42"/>
                          <a:pt x="151" y="35"/>
                        </a:cubicBezTo>
                        <a:cubicBezTo>
                          <a:pt x="89" y="30"/>
                          <a:pt x="0" y="0"/>
                          <a:pt x="5" y="75"/>
                        </a:cubicBezTo>
                        <a:close/>
                      </a:path>
                    </a:pathLst>
                  </a:custGeom>
                  <a:solidFill>
                    <a:srgbClr val="8C4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3" name="Freeform 326">
                    <a:extLst>
                      <a:ext uri="{FF2B5EF4-FFF2-40B4-BE49-F238E27FC236}">
                        <a16:creationId xmlns:a16="http://schemas.microsoft.com/office/drawing/2014/main" id="{9187E503-55A8-4E58-AF43-FCAA06CA13F7}"/>
                      </a:ext>
                    </a:extLst>
                  </p:cNvPr>
                  <p:cNvSpPr>
                    <a:spLocks/>
                  </p:cNvSpPr>
                  <p:nvPr/>
                </p:nvSpPr>
                <p:spPr bwMode="auto">
                  <a:xfrm>
                    <a:off x="8612189" y="1908176"/>
                    <a:ext cx="49213" cy="96838"/>
                  </a:xfrm>
                  <a:custGeom>
                    <a:avLst/>
                    <a:gdLst>
                      <a:gd name="T0" fmla="*/ 149 w 150"/>
                      <a:gd name="T1" fmla="*/ 171 h 297"/>
                      <a:gd name="T2" fmla="*/ 150 w 150"/>
                      <a:gd name="T3" fmla="*/ 125 h 297"/>
                      <a:gd name="T4" fmla="*/ 149 w 150"/>
                      <a:gd name="T5" fmla="*/ 171 h 297"/>
                    </a:gdLst>
                    <a:ahLst/>
                    <a:cxnLst>
                      <a:cxn ang="0">
                        <a:pos x="T0" y="T1"/>
                      </a:cxn>
                      <a:cxn ang="0">
                        <a:pos x="T2" y="T3"/>
                      </a:cxn>
                      <a:cxn ang="0">
                        <a:pos x="T4" y="T5"/>
                      </a:cxn>
                    </a:cxnLst>
                    <a:rect l="0" t="0" r="r" b="b"/>
                    <a:pathLst>
                      <a:path w="150" h="297">
                        <a:moveTo>
                          <a:pt x="149" y="171"/>
                        </a:moveTo>
                        <a:lnTo>
                          <a:pt x="150" y="125"/>
                        </a:lnTo>
                        <a:cubicBezTo>
                          <a:pt x="0" y="0"/>
                          <a:pt x="18" y="297"/>
                          <a:pt x="149" y="171"/>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4" name="Freeform 327">
                    <a:extLst>
                      <a:ext uri="{FF2B5EF4-FFF2-40B4-BE49-F238E27FC236}">
                        <a16:creationId xmlns:a16="http://schemas.microsoft.com/office/drawing/2014/main" id="{39E15774-255B-471B-9343-8C7410A277F3}"/>
                      </a:ext>
                    </a:extLst>
                  </p:cNvPr>
                  <p:cNvSpPr>
                    <a:spLocks/>
                  </p:cNvSpPr>
                  <p:nvPr/>
                </p:nvSpPr>
                <p:spPr bwMode="auto">
                  <a:xfrm>
                    <a:off x="8769351" y="1931989"/>
                    <a:ext cx="58738" cy="49213"/>
                  </a:xfrm>
                  <a:custGeom>
                    <a:avLst/>
                    <a:gdLst>
                      <a:gd name="T0" fmla="*/ 80 w 182"/>
                      <a:gd name="T1" fmla="*/ 24 h 147"/>
                      <a:gd name="T2" fmla="*/ 120 w 182"/>
                      <a:gd name="T3" fmla="*/ 119 h 147"/>
                      <a:gd name="T4" fmla="*/ 80 w 182"/>
                      <a:gd name="T5" fmla="*/ 24 h 147"/>
                    </a:gdLst>
                    <a:ahLst/>
                    <a:cxnLst>
                      <a:cxn ang="0">
                        <a:pos x="T0" y="T1"/>
                      </a:cxn>
                      <a:cxn ang="0">
                        <a:pos x="T2" y="T3"/>
                      </a:cxn>
                      <a:cxn ang="0">
                        <a:pos x="T4" y="T5"/>
                      </a:cxn>
                    </a:cxnLst>
                    <a:rect l="0" t="0" r="r" b="b"/>
                    <a:pathLst>
                      <a:path w="182" h="147">
                        <a:moveTo>
                          <a:pt x="80" y="24"/>
                        </a:moveTo>
                        <a:cubicBezTo>
                          <a:pt x="0" y="56"/>
                          <a:pt x="57" y="147"/>
                          <a:pt x="120" y="119"/>
                        </a:cubicBezTo>
                        <a:cubicBezTo>
                          <a:pt x="182" y="91"/>
                          <a:pt x="142" y="0"/>
                          <a:pt x="80" y="24"/>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sp>
            <p:nvSpPr>
              <p:cNvPr id="391" name="Rectangle 390">
                <a:extLst>
                  <a:ext uri="{FF2B5EF4-FFF2-40B4-BE49-F238E27FC236}">
                    <a16:creationId xmlns:a16="http://schemas.microsoft.com/office/drawing/2014/main" id="{9D4C47FA-21F7-41BA-B720-124256089047}"/>
                  </a:ext>
                </a:extLst>
              </p:cNvPr>
              <p:cNvSpPr/>
              <p:nvPr/>
            </p:nvSpPr>
            <p:spPr>
              <a:xfrm>
                <a:off x="363856" y="3225907"/>
                <a:ext cx="152401" cy="57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2" name="Rectangle 391">
                <a:extLst>
                  <a:ext uri="{FF2B5EF4-FFF2-40B4-BE49-F238E27FC236}">
                    <a16:creationId xmlns:a16="http://schemas.microsoft.com/office/drawing/2014/main" id="{AF0A59EC-BFC2-4988-BF52-D004525D92FB}"/>
                  </a:ext>
                </a:extLst>
              </p:cNvPr>
              <p:cNvSpPr/>
              <p:nvPr/>
            </p:nvSpPr>
            <p:spPr>
              <a:xfrm>
                <a:off x="1184908" y="3212076"/>
                <a:ext cx="152401" cy="714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221" name="Group 220">
            <a:extLst>
              <a:ext uri="{FF2B5EF4-FFF2-40B4-BE49-F238E27FC236}">
                <a16:creationId xmlns:a16="http://schemas.microsoft.com/office/drawing/2014/main" id="{786EB28B-F9D3-4FC2-BA9F-5DE4489B2A6E}"/>
              </a:ext>
            </a:extLst>
          </p:cNvPr>
          <p:cNvGrpSpPr/>
          <p:nvPr/>
        </p:nvGrpSpPr>
        <p:grpSpPr>
          <a:xfrm>
            <a:off x="7844833" y="3577207"/>
            <a:ext cx="468176" cy="1269848"/>
            <a:chOff x="12209568" y="1912451"/>
            <a:chExt cx="1244911" cy="3376613"/>
          </a:xfrm>
        </p:grpSpPr>
        <p:sp>
          <p:nvSpPr>
            <p:cNvPr id="355" name="Rectangle 8">
              <a:extLst>
                <a:ext uri="{FF2B5EF4-FFF2-40B4-BE49-F238E27FC236}">
                  <a16:creationId xmlns:a16="http://schemas.microsoft.com/office/drawing/2014/main" id="{0EF8A529-1A9C-4DA4-8744-652ACBB3D986}"/>
                </a:ext>
              </a:extLst>
            </p:cNvPr>
            <p:cNvSpPr/>
            <p:nvPr/>
          </p:nvSpPr>
          <p:spPr>
            <a:xfrm>
              <a:off x="12694143" y="2499986"/>
              <a:ext cx="281024" cy="1094748"/>
            </a:xfrm>
            <a:custGeom>
              <a:avLst/>
              <a:gdLst>
                <a:gd name="connsiteX0" fmla="*/ 0 w 215265"/>
                <a:gd name="connsiteY0" fmla="*/ 0 h 1082040"/>
                <a:gd name="connsiteX1" fmla="*/ 215265 w 215265"/>
                <a:gd name="connsiteY1" fmla="*/ 0 h 1082040"/>
                <a:gd name="connsiteX2" fmla="*/ 215265 w 215265"/>
                <a:gd name="connsiteY2" fmla="*/ 1082040 h 1082040"/>
                <a:gd name="connsiteX3" fmla="*/ 0 w 215265"/>
                <a:gd name="connsiteY3" fmla="*/ 1082040 h 1082040"/>
                <a:gd name="connsiteX4" fmla="*/ 0 w 215265"/>
                <a:gd name="connsiteY4" fmla="*/ 0 h 1082040"/>
                <a:gd name="connsiteX0" fmla="*/ 1905 w 217170"/>
                <a:gd name="connsiteY0" fmla="*/ 0 h 1082040"/>
                <a:gd name="connsiteX1" fmla="*/ 217170 w 217170"/>
                <a:gd name="connsiteY1" fmla="*/ 0 h 1082040"/>
                <a:gd name="connsiteX2" fmla="*/ 217170 w 217170"/>
                <a:gd name="connsiteY2" fmla="*/ 1082040 h 1082040"/>
                <a:gd name="connsiteX3" fmla="*/ 1905 w 217170"/>
                <a:gd name="connsiteY3" fmla="*/ 1082040 h 1082040"/>
                <a:gd name="connsiteX4" fmla="*/ 0 w 217170"/>
                <a:gd name="connsiteY4" fmla="*/ 152400 h 1082040"/>
                <a:gd name="connsiteX5" fmla="*/ 1905 w 217170"/>
                <a:gd name="connsiteY5" fmla="*/ 0 h 1082040"/>
                <a:gd name="connsiteX0" fmla="*/ 1905 w 217170"/>
                <a:gd name="connsiteY0" fmla="*/ 0 h 1082040"/>
                <a:gd name="connsiteX1" fmla="*/ 217170 w 217170"/>
                <a:gd name="connsiteY1" fmla="*/ 0 h 1082040"/>
                <a:gd name="connsiteX2" fmla="*/ 215265 w 217170"/>
                <a:gd name="connsiteY2" fmla="*/ 165735 h 1082040"/>
                <a:gd name="connsiteX3" fmla="*/ 217170 w 217170"/>
                <a:gd name="connsiteY3" fmla="*/ 1082040 h 1082040"/>
                <a:gd name="connsiteX4" fmla="*/ 1905 w 217170"/>
                <a:gd name="connsiteY4" fmla="*/ 1082040 h 1082040"/>
                <a:gd name="connsiteX5" fmla="*/ 0 w 217170"/>
                <a:gd name="connsiteY5" fmla="*/ 152400 h 1082040"/>
                <a:gd name="connsiteX6" fmla="*/ 1905 w 217170"/>
                <a:gd name="connsiteY6" fmla="*/ 0 h 1082040"/>
                <a:gd name="connsiteX0" fmla="*/ 1905 w 243844"/>
                <a:gd name="connsiteY0" fmla="*/ 0 h 1082040"/>
                <a:gd name="connsiteX1" fmla="*/ 217170 w 243844"/>
                <a:gd name="connsiteY1" fmla="*/ 0 h 1082040"/>
                <a:gd name="connsiteX2" fmla="*/ 215265 w 243844"/>
                <a:gd name="connsiteY2" fmla="*/ 165735 h 1082040"/>
                <a:gd name="connsiteX3" fmla="*/ 217170 w 243844"/>
                <a:gd name="connsiteY3" fmla="*/ 1082040 h 1082040"/>
                <a:gd name="connsiteX4" fmla="*/ 1905 w 243844"/>
                <a:gd name="connsiteY4" fmla="*/ 1082040 h 1082040"/>
                <a:gd name="connsiteX5" fmla="*/ 0 w 243844"/>
                <a:gd name="connsiteY5" fmla="*/ 152400 h 1082040"/>
                <a:gd name="connsiteX6" fmla="*/ 1905 w 243844"/>
                <a:gd name="connsiteY6" fmla="*/ 0 h 1082040"/>
                <a:gd name="connsiteX0" fmla="*/ 1905 w 255162"/>
                <a:gd name="connsiteY0" fmla="*/ 0 h 1082040"/>
                <a:gd name="connsiteX1" fmla="*/ 217170 w 255162"/>
                <a:gd name="connsiteY1" fmla="*/ 0 h 1082040"/>
                <a:gd name="connsiteX2" fmla="*/ 215265 w 255162"/>
                <a:gd name="connsiteY2" fmla="*/ 165735 h 1082040"/>
                <a:gd name="connsiteX3" fmla="*/ 217170 w 255162"/>
                <a:gd name="connsiteY3" fmla="*/ 1082040 h 1082040"/>
                <a:gd name="connsiteX4" fmla="*/ 1905 w 255162"/>
                <a:gd name="connsiteY4" fmla="*/ 1082040 h 1082040"/>
                <a:gd name="connsiteX5" fmla="*/ 0 w 255162"/>
                <a:gd name="connsiteY5" fmla="*/ 152400 h 1082040"/>
                <a:gd name="connsiteX6" fmla="*/ 1905 w 255162"/>
                <a:gd name="connsiteY6" fmla="*/ 0 h 1082040"/>
                <a:gd name="connsiteX0" fmla="*/ 26886 w 280143"/>
                <a:gd name="connsiteY0" fmla="*/ 0 h 1082040"/>
                <a:gd name="connsiteX1" fmla="*/ 242151 w 280143"/>
                <a:gd name="connsiteY1" fmla="*/ 0 h 1082040"/>
                <a:gd name="connsiteX2" fmla="*/ 240246 w 280143"/>
                <a:gd name="connsiteY2" fmla="*/ 165735 h 1082040"/>
                <a:gd name="connsiteX3" fmla="*/ 242151 w 280143"/>
                <a:gd name="connsiteY3" fmla="*/ 1082040 h 1082040"/>
                <a:gd name="connsiteX4" fmla="*/ 26886 w 280143"/>
                <a:gd name="connsiteY4" fmla="*/ 1082040 h 1082040"/>
                <a:gd name="connsiteX5" fmla="*/ 24981 w 280143"/>
                <a:gd name="connsiteY5" fmla="*/ 152400 h 1082040"/>
                <a:gd name="connsiteX6" fmla="*/ 26886 w 280143"/>
                <a:gd name="connsiteY6" fmla="*/ 0 h 1082040"/>
                <a:gd name="connsiteX0" fmla="*/ 32868 w 286125"/>
                <a:gd name="connsiteY0" fmla="*/ 0 h 1082040"/>
                <a:gd name="connsiteX1" fmla="*/ 248133 w 286125"/>
                <a:gd name="connsiteY1" fmla="*/ 0 h 1082040"/>
                <a:gd name="connsiteX2" fmla="*/ 246228 w 286125"/>
                <a:gd name="connsiteY2" fmla="*/ 165735 h 1082040"/>
                <a:gd name="connsiteX3" fmla="*/ 248133 w 286125"/>
                <a:gd name="connsiteY3" fmla="*/ 1082040 h 1082040"/>
                <a:gd name="connsiteX4" fmla="*/ 32868 w 286125"/>
                <a:gd name="connsiteY4" fmla="*/ 1082040 h 1082040"/>
                <a:gd name="connsiteX5" fmla="*/ 30963 w 286125"/>
                <a:gd name="connsiteY5" fmla="*/ 152400 h 1082040"/>
                <a:gd name="connsiteX6" fmla="*/ 32868 w 286125"/>
                <a:gd name="connsiteY6" fmla="*/ 0 h 1082040"/>
                <a:gd name="connsiteX0" fmla="*/ 30282 w 291159"/>
                <a:gd name="connsiteY0" fmla="*/ 3810 h 1082040"/>
                <a:gd name="connsiteX1" fmla="*/ 253167 w 291159"/>
                <a:gd name="connsiteY1" fmla="*/ 0 h 1082040"/>
                <a:gd name="connsiteX2" fmla="*/ 251262 w 291159"/>
                <a:gd name="connsiteY2" fmla="*/ 165735 h 1082040"/>
                <a:gd name="connsiteX3" fmla="*/ 253167 w 291159"/>
                <a:gd name="connsiteY3" fmla="*/ 1082040 h 1082040"/>
                <a:gd name="connsiteX4" fmla="*/ 37902 w 291159"/>
                <a:gd name="connsiteY4" fmla="*/ 1082040 h 1082040"/>
                <a:gd name="connsiteX5" fmla="*/ 35997 w 291159"/>
                <a:gd name="connsiteY5" fmla="*/ 152400 h 1082040"/>
                <a:gd name="connsiteX6" fmla="*/ 30282 w 291159"/>
                <a:gd name="connsiteY6" fmla="*/ 3810 h 1082040"/>
                <a:gd name="connsiteX0" fmla="*/ 30282 w 294624"/>
                <a:gd name="connsiteY0" fmla="*/ 0 h 1078230"/>
                <a:gd name="connsiteX1" fmla="*/ 260787 w 294624"/>
                <a:gd name="connsiteY1" fmla="*/ 0 h 1078230"/>
                <a:gd name="connsiteX2" fmla="*/ 251262 w 294624"/>
                <a:gd name="connsiteY2" fmla="*/ 161925 h 1078230"/>
                <a:gd name="connsiteX3" fmla="*/ 253167 w 294624"/>
                <a:gd name="connsiteY3" fmla="*/ 1078230 h 1078230"/>
                <a:gd name="connsiteX4" fmla="*/ 37902 w 294624"/>
                <a:gd name="connsiteY4" fmla="*/ 1078230 h 1078230"/>
                <a:gd name="connsiteX5" fmla="*/ 35997 w 294624"/>
                <a:gd name="connsiteY5" fmla="*/ 148590 h 1078230"/>
                <a:gd name="connsiteX6" fmla="*/ 30282 w 294624"/>
                <a:gd name="connsiteY6" fmla="*/ 0 h 1078230"/>
                <a:gd name="connsiteX0" fmla="*/ 35067 w 286074"/>
                <a:gd name="connsiteY0" fmla="*/ 0 h 1080135"/>
                <a:gd name="connsiteX1" fmla="*/ 252237 w 286074"/>
                <a:gd name="connsiteY1" fmla="*/ 1905 h 1080135"/>
                <a:gd name="connsiteX2" fmla="*/ 242712 w 286074"/>
                <a:gd name="connsiteY2" fmla="*/ 163830 h 1080135"/>
                <a:gd name="connsiteX3" fmla="*/ 244617 w 286074"/>
                <a:gd name="connsiteY3" fmla="*/ 1080135 h 1080135"/>
                <a:gd name="connsiteX4" fmla="*/ 29352 w 286074"/>
                <a:gd name="connsiteY4" fmla="*/ 1080135 h 1080135"/>
                <a:gd name="connsiteX5" fmla="*/ 27447 w 286074"/>
                <a:gd name="connsiteY5" fmla="*/ 150495 h 1080135"/>
                <a:gd name="connsiteX6" fmla="*/ 35067 w 286074"/>
                <a:gd name="connsiteY6" fmla="*/ 0 h 1080135"/>
                <a:gd name="connsiteX0" fmla="*/ 35067 w 281024"/>
                <a:gd name="connsiteY0" fmla="*/ 0 h 1080135"/>
                <a:gd name="connsiteX1" fmla="*/ 240807 w 281024"/>
                <a:gd name="connsiteY1" fmla="*/ 3810 h 1080135"/>
                <a:gd name="connsiteX2" fmla="*/ 242712 w 281024"/>
                <a:gd name="connsiteY2" fmla="*/ 163830 h 1080135"/>
                <a:gd name="connsiteX3" fmla="*/ 244617 w 281024"/>
                <a:gd name="connsiteY3" fmla="*/ 1080135 h 1080135"/>
                <a:gd name="connsiteX4" fmla="*/ 29352 w 281024"/>
                <a:gd name="connsiteY4" fmla="*/ 1080135 h 1080135"/>
                <a:gd name="connsiteX5" fmla="*/ 27447 w 281024"/>
                <a:gd name="connsiteY5" fmla="*/ 150495 h 1080135"/>
                <a:gd name="connsiteX6" fmla="*/ 35067 w 281024"/>
                <a:gd name="connsiteY6" fmla="*/ 0 h 1080135"/>
                <a:gd name="connsiteX0" fmla="*/ 35067 w 281024"/>
                <a:gd name="connsiteY0" fmla="*/ 5992 h 1086127"/>
                <a:gd name="connsiteX1" fmla="*/ 240807 w 281024"/>
                <a:gd name="connsiteY1" fmla="*/ 9802 h 1086127"/>
                <a:gd name="connsiteX2" fmla="*/ 242712 w 281024"/>
                <a:gd name="connsiteY2" fmla="*/ 169822 h 1086127"/>
                <a:gd name="connsiteX3" fmla="*/ 244617 w 281024"/>
                <a:gd name="connsiteY3" fmla="*/ 1086127 h 1086127"/>
                <a:gd name="connsiteX4" fmla="*/ 29352 w 281024"/>
                <a:gd name="connsiteY4" fmla="*/ 1086127 h 1086127"/>
                <a:gd name="connsiteX5" fmla="*/ 27447 w 281024"/>
                <a:gd name="connsiteY5" fmla="*/ 156487 h 1086127"/>
                <a:gd name="connsiteX6" fmla="*/ 35067 w 281024"/>
                <a:gd name="connsiteY6" fmla="*/ 5992 h 1086127"/>
                <a:gd name="connsiteX0" fmla="*/ 35067 w 281024"/>
                <a:gd name="connsiteY0" fmla="*/ 14771 h 1094906"/>
                <a:gd name="connsiteX1" fmla="*/ 240807 w 281024"/>
                <a:gd name="connsiteY1" fmla="*/ 18581 h 1094906"/>
                <a:gd name="connsiteX2" fmla="*/ 242712 w 281024"/>
                <a:gd name="connsiteY2" fmla="*/ 178601 h 1094906"/>
                <a:gd name="connsiteX3" fmla="*/ 244617 w 281024"/>
                <a:gd name="connsiteY3" fmla="*/ 1094906 h 1094906"/>
                <a:gd name="connsiteX4" fmla="*/ 29352 w 281024"/>
                <a:gd name="connsiteY4" fmla="*/ 1094906 h 1094906"/>
                <a:gd name="connsiteX5" fmla="*/ 27447 w 281024"/>
                <a:gd name="connsiteY5" fmla="*/ 165266 h 1094906"/>
                <a:gd name="connsiteX6" fmla="*/ 35067 w 281024"/>
                <a:gd name="connsiteY6" fmla="*/ 14771 h 1094906"/>
                <a:gd name="connsiteX0" fmla="*/ 35067 w 281024"/>
                <a:gd name="connsiteY0" fmla="*/ 17384 h 1091804"/>
                <a:gd name="connsiteX1" fmla="*/ 240807 w 281024"/>
                <a:gd name="connsiteY1" fmla="*/ 15479 h 1091804"/>
                <a:gd name="connsiteX2" fmla="*/ 242712 w 281024"/>
                <a:gd name="connsiteY2" fmla="*/ 175499 h 1091804"/>
                <a:gd name="connsiteX3" fmla="*/ 244617 w 281024"/>
                <a:gd name="connsiteY3" fmla="*/ 1091804 h 1091804"/>
                <a:gd name="connsiteX4" fmla="*/ 29352 w 281024"/>
                <a:gd name="connsiteY4" fmla="*/ 1091804 h 1091804"/>
                <a:gd name="connsiteX5" fmla="*/ 27447 w 281024"/>
                <a:gd name="connsiteY5" fmla="*/ 162164 h 1091804"/>
                <a:gd name="connsiteX6" fmla="*/ 35067 w 281024"/>
                <a:gd name="connsiteY6" fmla="*/ 17384 h 1091804"/>
                <a:gd name="connsiteX0" fmla="*/ 35067 w 281024"/>
                <a:gd name="connsiteY0" fmla="*/ 20328 h 1094748"/>
                <a:gd name="connsiteX1" fmla="*/ 240807 w 281024"/>
                <a:gd name="connsiteY1" fmla="*/ 18423 h 1094748"/>
                <a:gd name="connsiteX2" fmla="*/ 242712 w 281024"/>
                <a:gd name="connsiteY2" fmla="*/ 178443 h 1094748"/>
                <a:gd name="connsiteX3" fmla="*/ 244617 w 281024"/>
                <a:gd name="connsiteY3" fmla="*/ 1094748 h 1094748"/>
                <a:gd name="connsiteX4" fmla="*/ 29352 w 281024"/>
                <a:gd name="connsiteY4" fmla="*/ 1094748 h 1094748"/>
                <a:gd name="connsiteX5" fmla="*/ 27447 w 281024"/>
                <a:gd name="connsiteY5" fmla="*/ 165108 h 1094748"/>
                <a:gd name="connsiteX6" fmla="*/ 35067 w 281024"/>
                <a:gd name="connsiteY6" fmla="*/ 20328 h 1094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024" h="1094748">
                  <a:moveTo>
                    <a:pt x="35067" y="20328"/>
                  </a:moveTo>
                  <a:cubicBezTo>
                    <a:pt x="56022" y="-10787"/>
                    <a:pt x="223662" y="-1897"/>
                    <a:pt x="240807" y="18423"/>
                  </a:cubicBezTo>
                  <a:cubicBezTo>
                    <a:pt x="280177" y="79383"/>
                    <a:pt x="306212" y="102243"/>
                    <a:pt x="242712" y="178443"/>
                  </a:cubicBezTo>
                  <a:lnTo>
                    <a:pt x="244617" y="1094748"/>
                  </a:lnTo>
                  <a:lnTo>
                    <a:pt x="29352" y="1094748"/>
                  </a:lnTo>
                  <a:lnTo>
                    <a:pt x="27447" y="165108"/>
                  </a:lnTo>
                  <a:cubicBezTo>
                    <a:pt x="5222" y="142883"/>
                    <a:pt x="-24623" y="105418"/>
                    <a:pt x="35067" y="2032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56" name="Group 355">
              <a:extLst>
                <a:ext uri="{FF2B5EF4-FFF2-40B4-BE49-F238E27FC236}">
                  <a16:creationId xmlns:a16="http://schemas.microsoft.com/office/drawing/2014/main" id="{A50BCAF0-3383-4D4F-B80C-9D1CF499BB33}"/>
                </a:ext>
              </a:extLst>
            </p:cNvPr>
            <p:cNvGrpSpPr/>
            <p:nvPr/>
          </p:nvGrpSpPr>
          <p:grpSpPr>
            <a:xfrm>
              <a:off x="12209568" y="1912451"/>
              <a:ext cx="1244911" cy="3376613"/>
              <a:chOff x="4019240" y="2001839"/>
              <a:chExt cx="1244911" cy="3376613"/>
            </a:xfrm>
          </p:grpSpPr>
          <p:sp>
            <p:nvSpPr>
              <p:cNvPr id="357" name="Freeform 357">
                <a:extLst>
                  <a:ext uri="{FF2B5EF4-FFF2-40B4-BE49-F238E27FC236}">
                    <a16:creationId xmlns:a16="http://schemas.microsoft.com/office/drawing/2014/main" id="{895B4389-2982-4311-B1AD-0B286928C4AA}"/>
                  </a:ext>
                </a:extLst>
              </p:cNvPr>
              <p:cNvSpPr>
                <a:spLocks/>
              </p:cNvSpPr>
              <p:nvPr/>
            </p:nvSpPr>
            <p:spPr bwMode="auto">
              <a:xfrm>
                <a:off x="4394201" y="3675064"/>
                <a:ext cx="527050" cy="1531938"/>
              </a:xfrm>
              <a:custGeom>
                <a:avLst/>
                <a:gdLst>
                  <a:gd name="T0" fmla="*/ 145 w 1609"/>
                  <a:gd name="T1" fmla="*/ 4630 h 4676"/>
                  <a:gd name="T2" fmla="*/ 132 w 1609"/>
                  <a:gd name="T3" fmla="*/ 4675 h 4676"/>
                  <a:gd name="T4" fmla="*/ 688 w 1609"/>
                  <a:gd name="T5" fmla="*/ 4676 h 4676"/>
                  <a:gd name="T6" fmla="*/ 672 w 1609"/>
                  <a:gd name="T7" fmla="*/ 4613 h 4676"/>
                  <a:gd name="T8" fmla="*/ 731 w 1609"/>
                  <a:gd name="T9" fmla="*/ 4611 h 4676"/>
                  <a:gd name="T10" fmla="*/ 731 w 1609"/>
                  <a:gd name="T11" fmla="*/ 763 h 4676"/>
                  <a:gd name="T12" fmla="*/ 859 w 1609"/>
                  <a:gd name="T13" fmla="*/ 762 h 4676"/>
                  <a:gd name="T14" fmla="*/ 862 w 1609"/>
                  <a:gd name="T15" fmla="*/ 4575 h 4676"/>
                  <a:gd name="T16" fmla="*/ 945 w 1609"/>
                  <a:gd name="T17" fmla="*/ 4575 h 4676"/>
                  <a:gd name="T18" fmla="*/ 937 w 1609"/>
                  <a:gd name="T19" fmla="*/ 4631 h 4676"/>
                  <a:gd name="T20" fmla="*/ 938 w 1609"/>
                  <a:gd name="T21" fmla="*/ 4633 h 4676"/>
                  <a:gd name="T22" fmla="*/ 1359 w 1609"/>
                  <a:gd name="T23" fmla="*/ 4619 h 4676"/>
                  <a:gd name="T24" fmla="*/ 1479 w 1609"/>
                  <a:gd name="T25" fmla="*/ 4637 h 4676"/>
                  <a:gd name="T26" fmla="*/ 1467 w 1609"/>
                  <a:gd name="T27" fmla="*/ 4577 h 4676"/>
                  <a:gd name="T28" fmla="*/ 1596 w 1609"/>
                  <a:gd name="T29" fmla="*/ 4575 h 4676"/>
                  <a:gd name="T30" fmla="*/ 1597 w 1609"/>
                  <a:gd name="T31" fmla="*/ 3568 h 4676"/>
                  <a:gd name="T32" fmla="*/ 1597 w 1609"/>
                  <a:gd name="T33" fmla="*/ 799 h 4676"/>
                  <a:gd name="T34" fmla="*/ 1597 w 1609"/>
                  <a:gd name="T35" fmla="*/ 672 h 4676"/>
                  <a:gd name="T36" fmla="*/ 1609 w 1609"/>
                  <a:gd name="T37" fmla="*/ 563 h 4676"/>
                  <a:gd name="T38" fmla="*/ 1609 w 1609"/>
                  <a:gd name="T39" fmla="*/ 332 h 4676"/>
                  <a:gd name="T40" fmla="*/ 1372 w 1609"/>
                  <a:gd name="T41" fmla="*/ 374 h 4676"/>
                  <a:gd name="T42" fmla="*/ 1092 w 1609"/>
                  <a:gd name="T43" fmla="*/ 374 h 4676"/>
                  <a:gd name="T44" fmla="*/ 926 w 1609"/>
                  <a:gd name="T45" fmla="*/ 0 h 4676"/>
                  <a:gd name="T46" fmla="*/ 619 w 1609"/>
                  <a:gd name="T47" fmla="*/ 0 h 4676"/>
                  <a:gd name="T48" fmla="*/ 602 w 1609"/>
                  <a:gd name="T49" fmla="*/ 291 h 4676"/>
                  <a:gd name="T50" fmla="*/ 371 w 1609"/>
                  <a:gd name="T51" fmla="*/ 374 h 4676"/>
                  <a:gd name="T52" fmla="*/ 241 w 1609"/>
                  <a:gd name="T53" fmla="*/ 658 h 4676"/>
                  <a:gd name="T54" fmla="*/ 0 w 1609"/>
                  <a:gd name="T55" fmla="*/ 722 h 4676"/>
                  <a:gd name="T56" fmla="*/ 0 w 1609"/>
                  <a:gd name="T57" fmla="*/ 4604 h 4676"/>
                  <a:gd name="T58" fmla="*/ 145 w 1609"/>
                  <a:gd name="T59" fmla="*/ 4606 h 4676"/>
                  <a:gd name="T60" fmla="*/ 149 w 1609"/>
                  <a:gd name="T61" fmla="*/ 4612 h 4676"/>
                  <a:gd name="T62" fmla="*/ 149 w 1609"/>
                  <a:gd name="T63" fmla="*/ 4624 h 4676"/>
                  <a:gd name="T64" fmla="*/ 145 w 1609"/>
                  <a:gd name="T65" fmla="*/ 4630 h 4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9" h="4676">
                    <a:moveTo>
                      <a:pt x="145" y="4630"/>
                    </a:moveTo>
                    <a:lnTo>
                      <a:pt x="132" y="4675"/>
                    </a:lnTo>
                    <a:cubicBezTo>
                      <a:pt x="280" y="4648"/>
                      <a:pt x="546" y="4622"/>
                      <a:pt x="688" y="4676"/>
                    </a:cubicBezTo>
                    <a:lnTo>
                      <a:pt x="672" y="4613"/>
                    </a:lnTo>
                    <a:lnTo>
                      <a:pt x="731" y="4611"/>
                    </a:lnTo>
                    <a:lnTo>
                      <a:pt x="731" y="763"/>
                    </a:lnTo>
                    <a:lnTo>
                      <a:pt x="859" y="762"/>
                    </a:lnTo>
                    <a:lnTo>
                      <a:pt x="862" y="4575"/>
                    </a:lnTo>
                    <a:lnTo>
                      <a:pt x="945" y="4575"/>
                    </a:lnTo>
                    <a:lnTo>
                      <a:pt x="937" y="4631"/>
                    </a:lnTo>
                    <a:lnTo>
                      <a:pt x="938" y="4633"/>
                    </a:lnTo>
                    <a:cubicBezTo>
                      <a:pt x="1070" y="4618"/>
                      <a:pt x="1222" y="4603"/>
                      <a:pt x="1359" y="4619"/>
                    </a:cubicBezTo>
                    <a:cubicBezTo>
                      <a:pt x="1384" y="4622"/>
                      <a:pt x="1472" y="4638"/>
                      <a:pt x="1479" y="4637"/>
                    </a:cubicBezTo>
                    <a:lnTo>
                      <a:pt x="1467" y="4577"/>
                    </a:lnTo>
                    <a:lnTo>
                      <a:pt x="1596" y="4575"/>
                    </a:lnTo>
                    <a:cubicBezTo>
                      <a:pt x="1607" y="4247"/>
                      <a:pt x="1597" y="3899"/>
                      <a:pt x="1597" y="3568"/>
                    </a:cubicBezTo>
                    <a:lnTo>
                      <a:pt x="1597" y="799"/>
                    </a:lnTo>
                    <a:cubicBezTo>
                      <a:pt x="1597" y="757"/>
                      <a:pt x="1597" y="714"/>
                      <a:pt x="1597" y="672"/>
                    </a:cubicBezTo>
                    <a:cubicBezTo>
                      <a:pt x="1597" y="620"/>
                      <a:pt x="1607" y="606"/>
                      <a:pt x="1609" y="563"/>
                    </a:cubicBezTo>
                    <a:lnTo>
                      <a:pt x="1609" y="332"/>
                    </a:lnTo>
                    <a:cubicBezTo>
                      <a:pt x="1530" y="378"/>
                      <a:pt x="1476" y="374"/>
                      <a:pt x="1372" y="374"/>
                    </a:cubicBezTo>
                    <a:cubicBezTo>
                      <a:pt x="1280" y="374"/>
                      <a:pt x="1185" y="376"/>
                      <a:pt x="1092" y="374"/>
                    </a:cubicBezTo>
                    <a:cubicBezTo>
                      <a:pt x="882" y="370"/>
                      <a:pt x="926" y="180"/>
                      <a:pt x="926" y="0"/>
                    </a:cubicBezTo>
                    <a:lnTo>
                      <a:pt x="619" y="0"/>
                    </a:lnTo>
                    <a:cubicBezTo>
                      <a:pt x="619" y="76"/>
                      <a:pt x="632" y="234"/>
                      <a:pt x="602" y="291"/>
                    </a:cubicBezTo>
                    <a:cubicBezTo>
                      <a:pt x="560" y="372"/>
                      <a:pt x="478" y="374"/>
                      <a:pt x="371" y="374"/>
                    </a:cubicBezTo>
                    <a:cubicBezTo>
                      <a:pt x="351" y="445"/>
                      <a:pt x="275" y="581"/>
                      <a:pt x="241" y="658"/>
                    </a:cubicBezTo>
                    <a:cubicBezTo>
                      <a:pt x="169" y="817"/>
                      <a:pt x="155" y="782"/>
                      <a:pt x="0" y="722"/>
                    </a:cubicBezTo>
                    <a:lnTo>
                      <a:pt x="0" y="4604"/>
                    </a:lnTo>
                    <a:lnTo>
                      <a:pt x="145" y="4606"/>
                    </a:lnTo>
                    <a:cubicBezTo>
                      <a:pt x="146" y="4608"/>
                      <a:pt x="148" y="4611"/>
                      <a:pt x="149" y="4612"/>
                    </a:cubicBezTo>
                    <a:lnTo>
                      <a:pt x="149" y="4624"/>
                    </a:lnTo>
                    <a:cubicBezTo>
                      <a:pt x="149" y="4623"/>
                      <a:pt x="147" y="4628"/>
                      <a:pt x="145" y="4630"/>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8" name="Freeform 360">
                <a:extLst>
                  <a:ext uri="{FF2B5EF4-FFF2-40B4-BE49-F238E27FC236}">
                    <a16:creationId xmlns:a16="http://schemas.microsoft.com/office/drawing/2014/main" id="{957952F9-CC12-4BCA-9243-D84567A9C89E}"/>
                  </a:ext>
                </a:extLst>
              </p:cNvPr>
              <p:cNvSpPr>
                <a:spLocks/>
              </p:cNvSpPr>
              <p:nvPr/>
            </p:nvSpPr>
            <p:spPr bwMode="auto">
              <a:xfrm>
                <a:off x="4213226" y="2651126"/>
                <a:ext cx="1050925" cy="2540000"/>
              </a:xfrm>
              <a:custGeom>
                <a:avLst/>
                <a:gdLst>
                  <a:gd name="T0" fmla="*/ 1487 w 3209"/>
                  <a:gd name="T1" fmla="*/ 2375 h 7755"/>
                  <a:gd name="T2" fmla="*/ 1479 w 3209"/>
                  <a:gd name="T3" fmla="*/ 3115 h 7755"/>
                  <a:gd name="T4" fmla="*/ 1169 w 3209"/>
                  <a:gd name="T5" fmla="*/ 2992 h 7755"/>
                  <a:gd name="T6" fmla="*/ 632 w 3209"/>
                  <a:gd name="T7" fmla="*/ 3222 h 7755"/>
                  <a:gd name="T8" fmla="*/ 362 w 3209"/>
                  <a:gd name="T9" fmla="*/ 2868 h 7755"/>
                  <a:gd name="T10" fmla="*/ 504 w 3209"/>
                  <a:gd name="T11" fmla="*/ 2596 h 7755"/>
                  <a:gd name="T12" fmla="*/ 1106 w 3209"/>
                  <a:gd name="T13" fmla="*/ 2852 h 7755"/>
                  <a:gd name="T14" fmla="*/ 657 w 3209"/>
                  <a:gd name="T15" fmla="*/ 2449 h 7755"/>
                  <a:gd name="T16" fmla="*/ 596 w 3209"/>
                  <a:gd name="T17" fmla="*/ 1028 h 7755"/>
                  <a:gd name="T18" fmla="*/ 535 w 3209"/>
                  <a:gd name="T19" fmla="*/ 1284 h 7755"/>
                  <a:gd name="T20" fmla="*/ 404 w 3209"/>
                  <a:gd name="T21" fmla="*/ 1914 h 7755"/>
                  <a:gd name="T22" fmla="*/ 401 w 3209"/>
                  <a:gd name="T23" fmla="*/ 2442 h 7755"/>
                  <a:gd name="T24" fmla="*/ 384 w 3209"/>
                  <a:gd name="T25" fmla="*/ 2544 h 7755"/>
                  <a:gd name="T26" fmla="*/ 291 w 3209"/>
                  <a:gd name="T27" fmla="*/ 2502 h 7755"/>
                  <a:gd name="T28" fmla="*/ 190 w 3209"/>
                  <a:gd name="T29" fmla="*/ 2973 h 7755"/>
                  <a:gd name="T30" fmla="*/ 141 w 3209"/>
                  <a:gd name="T31" fmla="*/ 3018 h 7755"/>
                  <a:gd name="T32" fmla="*/ 110 w 3209"/>
                  <a:gd name="T33" fmla="*/ 3139 h 7755"/>
                  <a:gd name="T34" fmla="*/ 137 w 3209"/>
                  <a:gd name="T35" fmla="*/ 3329 h 7755"/>
                  <a:gd name="T36" fmla="*/ 37 w 3209"/>
                  <a:gd name="T37" fmla="*/ 3450 h 7755"/>
                  <a:gd name="T38" fmla="*/ 105 w 3209"/>
                  <a:gd name="T39" fmla="*/ 3645 h 7755"/>
                  <a:gd name="T40" fmla="*/ 545 w 3209"/>
                  <a:gd name="T41" fmla="*/ 3848 h 7755"/>
                  <a:gd name="T42" fmla="*/ 551 w 3209"/>
                  <a:gd name="T43" fmla="*/ 7736 h 7755"/>
                  <a:gd name="T44" fmla="*/ 698 w 3209"/>
                  <a:gd name="T45" fmla="*/ 7755 h 7755"/>
                  <a:gd name="T46" fmla="*/ 702 w 3209"/>
                  <a:gd name="T47" fmla="*/ 7737 h 7755"/>
                  <a:gd name="T48" fmla="*/ 553 w 3209"/>
                  <a:gd name="T49" fmla="*/ 7729 h 7755"/>
                  <a:gd name="T50" fmla="*/ 794 w 3209"/>
                  <a:gd name="T51" fmla="*/ 3783 h 7755"/>
                  <a:gd name="T52" fmla="*/ 1155 w 3209"/>
                  <a:gd name="T53" fmla="*/ 3416 h 7755"/>
                  <a:gd name="T54" fmla="*/ 1479 w 3209"/>
                  <a:gd name="T55" fmla="*/ 3125 h 7755"/>
                  <a:gd name="T56" fmla="*/ 1925 w 3209"/>
                  <a:gd name="T57" fmla="*/ 3499 h 7755"/>
                  <a:gd name="T58" fmla="*/ 2162 w 3209"/>
                  <a:gd name="T59" fmla="*/ 3688 h 7755"/>
                  <a:gd name="T60" fmla="*/ 2235 w 3209"/>
                  <a:gd name="T61" fmla="*/ 3285 h 7755"/>
                  <a:gd name="T62" fmla="*/ 1796 w 3209"/>
                  <a:gd name="T63" fmla="*/ 2836 h 7755"/>
                  <a:gd name="T64" fmla="*/ 2307 w 3209"/>
                  <a:gd name="T65" fmla="*/ 2707 h 7755"/>
                  <a:gd name="T66" fmla="*/ 2068 w 3209"/>
                  <a:gd name="T67" fmla="*/ 2383 h 7755"/>
                  <a:gd name="T68" fmla="*/ 2415 w 3209"/>
                  <a:gd name="T69" fmla="*/ 2641 h 7755"/>
                  <a:gd name="T70" fmla="*/ 3039 w 3209"/>
                  <a:gd name="T71" fmla="*/ 1846 h 7755"/>
                  <a:gd name="T72" fmla="*/ 2524 w 3209"/>
                  <a:gd name="T73" fmla="*/ 531 h 7755"/>
                  <a:gd name="T74" fmla="*/ 1922 w 3209"/>
                  <a:gd name="T75" fmla="*/ 0 h 7755"/>
                  <a:gd name="T76" fmla="*/ 1711 w 3209"/>
                  <a:gd name="T77" fmla="*/ 540 h 7755"/>
                  <a:gd name="T78" fmla="*/ 1492 w 3209"/>
                  <a:gd name="T79" fmla="*/ 2256 h 7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09" h="7755">
                    <a:moveTo>
                      <a:pt x="1485" y="2064"/>
                    </a:moveTo>
                    <a:cubicBezTo>
                      <a:pt x="1485" y="2168"/>
                      <a:pt x="1487" y="2271"/>
                      <a:pt x="1487" y="2375"/>
                    </a:cubicBezTo>
                    <a:cubicBezTo>
                      <a:pt x="1487" y="2460"/>
                      <a:pt x="1491" y="2605"/>
                      <a:pt x="1480" y="2684"/>
                    </a:cubicBezTo>
                    <a:lnTo>
                      <a:pt x="1479" y="3115"/>
                    </a:lnTo>
                    <a:lnTo>
                      <a:pt x="1171" y="3115"/>
                    </a:lnTo>
                    <a:lnTo>
                      <a:pt x="1169" y="2992"/>
                    </a:lnTo>
                    <a:lnTo>
                      <a:pt x="1031" y="3278"/>
                    </a:lnTo>
                    <a:cubicBezTo>
                      <a:pt x="931" y="3280"/>
                      <a:pt x="737" y="3238"/>
                      <a:pt x="632" y="3222"/>
                    </a:cubicBezTo>
                    <a:lnTo>
                      <a:pt x="237" y="3165"/>
                    </a:lnTo>
                    <a:cubicBezTo>
                      <a:pt x="242" y="3051"/>
                      <a:pt x="318" y="2959"/>
                      <a:pt x="362" y="2868"/>
                    </a:cubicBezTo>
                    <a:cubicBezTo>
                      <a:pt x="383" y="2825"/>
                      <a:pt x="411" y="2780"/>
                      <a:pt x="432" y="2735"/>
                    </a:cubicBezTo>
                    <a:cubicBezTo>
                      <a:pt x="453" y="2692"/>
                      <a:pt x="487" y="2641"/>
                      <a:pt x="504" y="2596"/>
                    </a:cubicBezTo>
                    <a:lnTo>
                      <a:pt x="1108" y="2862"/>
                    </a:lnTo>
                    <a:cubicBezTo>
                      <a:pt x="1130" y="2854"/>
                      <a:pt x="1122" y="2872"/>
                      <a:pt x="1106" y="2852"/>
                    </a:cubicBezTo>
                    <a:cubicBezTo>
                      <a:pt x="1106" y="2852"/>
                      <a:pt x="1104" y="2850"/>
                      <a:pt x="1103" y="2849"/>
                    </a:cubicBezTo>
                    <a:cubicBezTo>
                      <a:pt x="1009" y="2753"/>
                      <a:pt x="746" y="2539"/>
                      <a:pt x="657" y="2449"/>
                    </a:cubicBezTo>
                    <a:cubicBezTo>
                      <a:pt x="588" y="2379"/>
                      <a:pt x="596" y="2414"/>
                      <a:pt x="595" y="2350"/>
                    </a:cubicBezTo>
                    <a:lnTo>
                      <a:pt x="596" y="1028"/>
                    </a:lnTo>
                    <a:cubicBezTo>
                      <a:pt x="579" y="1034"/>
                      <a:pt x="592" y="1029"/>
                      <a:pt x="584" y="1061"/>
                    </a:cubicBezTo>
                    <a:lnTo>
                      <a:pt x="535" y="1284"/>
                    </a:lnTo>
                    <a:cubicBezTo>
                      <a:pt x="530" y="1303"/>
                      <a:pt x="518" y="1357"/>
                      <a:pt x="515" y="1373"/>
                    </a:cubicBezTo>
                    <a:cubicBezTo>
                      <a:pt x="480" y="1569"/>
                      <a:pt x="435" y="1739"/>
                      <a:pt x="404" y="1914"/>
                    </a:cubicBezTo>
                    <a:cubicBezTo>
                      <a:pt x="377" y="2064"/>
                      <a:pt x="400" y="2125"/>
                      <a:pt x="402" y="2222"/>
                    </a:cubicBezTo>
                    <a:lnTo>
                      <a:pt x="401" y="2442"/>
                    </a:lnTo>
                    <a:cubicBezTo>
                      <a:pt x="401" y="2454"/>
                      <a:pt x="403" y="2484"/>
                      <a:pt x="402" y="2493"/>
                    </a:cubicBezTo>
                    <a:cubicBezTo>
                      <a:pt x="400" y="2526"/>
                      <a:pt x="396" y="2530"/>
                      <a:pt x="384" y="2544"/>
                    </a:cubicBezTo>
                    <a:cubicBezTo>
                      <a:pt x="376" y="2537"/>
                      <a:pt x="376" y="2537"/>
                      <a:pt x="362" y="2530"/>
                    </a:cubicBezTo>
                    <a:lnTo>
                      <a:pt x="291" y="2502"/>
                    </a:lnTo>
                    <a:lnTo>
                      <a:pt x="213" y="2908"/>
                    </a:lnTo>
                    <a:cubicBezTo>
                      <a:pt x="208" y="2933"/>
                      <a:pt x="201" y="2952"/>
                      <a:pt x="190" y="2973"/>
                    </a:cubicBezTo>
                    <a:cubicBezTo>
                      <a:pt x="176" y="3001"/>
                      <a:pt x="152" y="3016"/>
                      <a:pt x="150" y="3014"/>
                    </a:cubicBezTo>
                    <a:cubicBezTo>
                      <a:pt x="148" y="3011"/>
                      <a:pt x="144" y="3017"/>
                      <a:pt x="141" y="3018"/>
                    </a:cubicBezTo>
                    <a:cubicBezTo>
                      <a:pt x="139" y="3012"/>
                      <a:pt x="133" y="3071"/>
                      <a:pt x="132" y="3085"/>
                    </a:cubicBezTo>
                    <a:cubicBezTo>
                      <a:pt x="129" y="3123"/>
                      <a:pt x="141" y="3139"/>
                      <a:pt x="110" y="3139"/>
                    </a:cubicBezTo>
                    <a:lnTo>
                      <a:pt x="70" y="3136"/>
                    </a:lnTo>
                    <a:cubicBezTo>
                      <a:pt x="81" y="3194"/>
                      <a:pt x="126" y="3240"/>
                      <a:pt x="137" y="3329"/>
                    </a:cubicBezTo>
                    <a:cubicBezTo>
                      <a:pt x="146" y="3401"/>
                      <a:pt x="139" y="3506"/>
                      <a:pt x="144" y="3586"/>
                    </a:cubicBezTo>
                    <a:cubicBezTo>
                      <a:pt x="78" y="3590"/>
                      <a:pt x="47" y="3515"/>
                      <a:pt x="37" y="3450"/>
                    </a:cubicBezTo>
                    <a:cubicBezTo>
                      <a:pt x="33" y="3454"/>
                      <a:pt x="0" y="3445"/>
                      <a:pt x="18" y="3542"/>
                    </a:cubicBezTo>
                    <a:cubicBezTo>
                      <a:pt x="36" y="3637"/>
                      <a:pt x="61" y="3614"/>
                      <a:pt x="105" y="3645"/>
                    </a:cubicBezTo>
                    <a:cubicBezTo>
                      <a:pt x="131" y="3663"/>
                      <a:pt x="133" y="3667"/>
                      <a:pt x="163" y="3680"/>
                    </a:cubicBezTo>
                    <a:cubicBezTo>
                      <a:pt x="197" y="3685"/>
                      <a:pt x="512" y="3826"/>
                      <a:pt x="545" y="3848"/>
                    </a:cubicBezTo>
                    <a:cubicBezTo>
                      <a:pt x="556" y="4029"/>
                      <a:pt x="546" y="4598"/>
                      <a:pt x="546" y="4822"/>
                    </a:cubicBezTo>
                    <a:cubicBezTo>
                      <a:pt x="546" y="5114"/>
                      <a:pt x="535" y="7685"/>
                      <a:pt x="551" y="7736"/>
                    </a:cubicBezTo>
                    <a:lnTo>
                      <a:pt x="664" y="7738"/>
                    </a:lnTo>
                    <a:cubicBezTo>
                      <a:pt x="711" y="7746"/>
                      <a:pt x="680" y="7730"/>
                      <a:pt x="698" y="7755"/>
                    </a:cubicBezTo>
                    <a:cubicBezTo>
                      <a:pt x="700" y="7753"/>
                      <a:pt x="702" y="7748"/>
                      <a:pt x="702" y="7749"/>
                    </a:cubicBezTo>
                    <a:lnTo>
                      <a:pt x="702" y="7737"/>
                    </a:lnTo>
                    <a:cubicBezTo>
                      <a:pt x="701" y="7736"/>
                      <a:pt x="699" y="7733"/>
                      <a:pt x="698" y="7731"/>
                    </a:cubicBezTo>
                    <a:lnTo>
                      <a:pt x="553" y="7729"/>
                    </a:lnTo>
                    <a:lnTo>
                      <a:pt x="553" y="3847"/>
                    </a:lnTo>
                    <a:cubicBezTo>
                      <a:pt x="708" y="3907"/>
                      <a:pt x="722" y="3942"/>
                      <a:pt x="794" y="3783"/>
                    </a:cubicBezTo>
                    <a:cubicBezTo>
                      <a:pt x="828" y="3706"/>
                      <a:pt x="904" y="3570"/>
                      <a:pt x="924" y="3499"/>
                    </a:cubicBezTo>
                    <a:cubicBezTo>
                      <a:pt x="1031" y="3499"/>
                      <a:pt x="1113" y="3497"/>
                      <a:pt x="1155" y="3416"/>
                    </a:cubicBezTo>
                    <a:cubicBezTo>
                      <a:pt x="1185" y="3359"/>
                      <a:pt x="1172" y="3201"/>
                      <a:pt x="1172" y="3125"/>
                    </a:cubicBezTo>
                    <a:lnTo>
                      <a:pt x="1479" y="3125"/>
                    </a:lnTo>
                    <a:cubicBezTo>
                      <a:pt x="1479" y="3305"/>
                      <a:pt x="1435" y="3495"/>
                      <a:pt x="1645" y="3499"/>
                    </a:cubicBezTo>
                    <a:cubicBezTo>
                      <a:pt x="1738" y="3501"/>
                      <a:pt x="1833" y="3499"/>
                      <a:pt x="1925" y="3499"/>
                    </a:cubicBezTo>
                    <a:cubicBezTo>
                      <a:pt x="2029" y="3499"/>
                      <a:pt x="2083" y="3503"/>
                      <a:pt x="2162" y="3457"/>
                    </a:cubicBezTo>
                    <a:lnTo>
                      <a:pt x="2162" y="3688"/>
                    </a:lnTo>
                    <a:cubicBezTo>
                      <a:pt x="2183" y="3646"/>
                      <a:pt x="2172" y="3504"/>
                      <a:pt x="2168" y="3446"/>
                    </a:cubicBezTo>
                    <a:cubicBezTo>
                      <a:pt x="2229" y="3402"/>
                      <a:pt x="2228" y="3382"/>
                      <a:pt x="2235" y="3285"/>
                    </a:cubicBezTo>
                    <a:cubicBezTo>
                      <a:pt x="2090" y="3269"/>
                      <a:pt x="1812" y="3346"/>
                      <a:pt x="1796" y="3126"/>
                    </a:cubicBezTo>
                    <a:cubicBezTo>
                      <a:pt x="1791" y="3061"/>
                      <a:pt x="1789" y="2898"/>
                      <a:pt x="1796" y="2836"/>
                    </a:cubicBezTo>
                    <a:cubicBezTo>
                      <a:pt x="1806" y="2752"/>
                      <a:pt x="1895" y="2677"/>
                      <a:pt x="1934" y="2696"/>
                    </a:cubicBezTo>
                    <a:cubicBezTo>
                      <a:pt x="2007" y="2696"/>
                      <a:pt x="2263" y="2719"/>
                      <a:pt x="2307" y="2707"/>
                    </a:cubicBezTo>
                    <a:cubicBezTo>
                      <a:pt x="2279" y="2678"/>
                      <a:pt x="2030" y="2549"/>
                      <a:pt x="1993" y="2527"/>
                    </a:cubicBezTo>
                    <a:lnTo>
                      <a:pt x="2068" y="2383"/>
                    </a:lnTo>
                    <a:lnTo>
                      <a:pt x="2440" y="2585"/>
                    </a:lnTo>
                    <a:cubicBezTo>
                      <a:pt x="2432" y="2608"/>
                      <a:pt x="2423" y="2618"/>
                      <a:pt x="2415" y="2641"/>
                    </a:cubicBezTo>
                    <a:cubicBezTo>
                      <a:pt x="2457" y="2618"/>
                      <a:pt x="2633" y="2381"/>
                      <a:pt x="2672" y="2326"/>
                    </a:cubicBezTo>
                    <a:lnTo>
                      <a:pt x="3039" y="1846"/>
                    </a:lnTo>
                    <a:cubicBezTo>
                      <a:pt x="3209" y="1630"/>
                      <a:pt x="3091" y="1527"/>
                      <a:pt x="2937" y="1253"/>
                    </a:cubicBezTo>
                    <a:cubicBezTo>
                      <a:pt x="2800" y="1010"/>
                      <a:pt x="2662" y="772"/>
                      <a:pt x="2524" y="531"/>
                    </a:cubicBezTo>
                    <a:cubicBezTo>
                      <a:pt x="2462" y="423"/>
                      <a:pt x="2381" y="251"/>
                      <a:pt x="2297" y="191"/>
                    </a:cubicBezTo>
                    <a:cubicBezTo>
                      <a:pt x="2241" y="152"/>
                      <a:pt x="2000" y="6"/>
                      <a:pt x="1922" y="0"/>
                    </a:cubicBezTo>
                    <a:cubicBezTo>
                      <a:pt x="1974" y="24"/>
                      <a:pt x="1976" y="373"/>
                      <a:pt x="1941" y="440"/>
                    </a:cubicBezTo>
                    <a:cubicBezTo>
                      <a:pt x="1919" y="475"/>
                      <a:pt x="1775" y="496"/>
                      <a:pt x="1711" y="540"/>
                    </a:cubicBezTo>
                    <a:lnTo>
                      <a:pt x="1895" y="639"/>
                    </a:lnTo>
                    <a:cubicBezTo>
                      <a:pt x="1895" y="673"/>
                      <a:pt x="1518" y="2207"/>
                      <a:pt x="1492" y="2256"/>
                    </a:cubicBezTo>
                    <a:lnTo>
                      <a:pt x="1485" y="2064"/>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9" name="Freeform 366">
                <a:extLst>
                  <a:ext uri="{FF2B5EF4-FFF2-40B4-BE49-F238E27FC236}">
                    <a16:creationId xmlns:a16="http://schemas.microsoft.com/office/drawing/2014/main" id="{5869D6ED-73CC-4EC9-99BD-D365BD144D5F}"/>
                  </a:ext>
                </a:extLst>
              </p:cNvPr>
              <p:cNvSpPr>
                <a:spLocks/>
              </p:cNvSpPr>
              <p:nvPr/>
            </p:nvSpPr>
            <p:spPr bwMode="auto">
              <a:xfrm>
                <a:off x="4116736" y="2652712"/>
                <a:ext cx="483841" cy="987473"/>
              </a:xfrm>
              <a:custGeom>
                <a:avLst/>
                <a:gdLst>
                  <a:gd name="T0" fmla="*/ 12 w 1635"/>
                  <a:gd name="T1" fmla="*/ 2488 h 3486"/>
                  <a:gd name="T2" fmla="*/ 38 w 1635"/>
                  <a:gd name="T3" fmla="*/ 2953 h 3486"/>
                  <a:gd name="T4" fmla="*/ 52 w 1635"/>
                  <a:gd name="T5" fmla="*/ 3181 h 3486"/>
                  <a:gd name="T6" fmla="*/ 19 w 1635"/>
                  <a:gd name="T7" fmla="*/ 3395 h 3486"/>
                  <a:gd name="T8" fmla="*/ 209 w 1635"/>
                  <a:gd name="T9" fmla="*/ 3486 h 3486"/>
                  <a:gd name="T10" fmla="*/ 249 w 1635"/>
                  <a:gd name="T11" fmla="*/ 3108 h 3486"/>
                  <a:gd name="T12" fmla="*/ 166 w 1635"/>
                  <a:gd name="T13" fmla="*/ 3099 h 3486"/>
                  <a:gd name="T14" fmla="*/ 177 w 1635"/>
                  <a:gd name="T15" fmla="*/ 2944 h 3486"/>
                  <a:gd name="T16" fmla="*/ 597 w 1635"/>
                  <a:gd name="T17" fmla="*/ 2980 h 3486"/>
                  <a:gd name="T18" fmla="*/ 593 w 1635"/>
                  <a:gd name="T19" fmla="*/ 3012 h 3486"/>
                  <a:gd name="T20" fmla="*/ 602 w 1635"/>
                  <a:gd name="T21" fmla="*/ 3008 h 3486"/>
                  <a:gd name="T22" fmla="*/ 642 w 1635"/>
                  <a:gd name="T23" fmla="*/ 2967 h 3486"/>
                  <a:gd name="T24" fmla="*/ 665 w 1635"/>
                  <a:gd name="T25" fmla="*/ 2902 h 3486"/>
                  <a:gd name="T26" fmla="*/ 743 w 1635"/>
                  <a:gd name="T27" fmla="*/ 2496 h 3486"/>
                  <a:gd name="T28" fmla="*/ 814 w 1635"/>
                  <a:gd name="T29" fmla="*/ 2524 h 3486"/>
                  <a:gd name="T30" fmla="*/ 836 w 1635"/>
                  <a:gd name="T31" fmla="*/ 2538 h 3486"/>
                  <a:gd name="T32" fmla="*/ 854 w 1635"/>
                  <a:gd name="T33" fmla="*/ 2487 h 3486"/>
                  <a:gd name="T34" fmla="*/ 853 w 1635"/>
                  <a:gd name="T35" fmla="*/ 2436 h 3486"/>
                  <a:gd name="T36" fmla="*/ 854 w 1635"/>
                  <a:gd name="T37" fmla="*/ 2216 h 3486"/>
                  <a:gd name="T38" fmla="*/ 856 w 1635"/>
                  <a:gd name="T39" fmla="*/ 1908 h 3486"/>
                  <a:gd name="T40" fmla="*/ 967 w 1635"/>
                  <a:gd name="T41" fmla="*/ 1367 h 3486"/>
                  <a:gd name="T42" fmla="*/ 987 w 1635"/>
                  <a:gd name="T43" fmla="*/ 1278 h 3486"/>
                  <a:gd name="T44" fmla="*/ 1036 w 1635"/>
                  <a:gd name="T45" fmla="*/ 1055 h 3486"/>
                  <a:gd name="T46" fmla="*/ 1048 w 1635"/>
                  <a:gd name="T47" fmla="*/ 1022 h 3486"/>
                  <a:gd name="T48" fmla="*/ 1047 w 1635"/>
                  <a:gd name="T49" fmla="*/ 2344 h 3486"/>
                  <a:gd name="T50" fmla="*/ 1109 w 1635"/>
                  <a:gd name="T51" fmla="*/ 2443 h 3486"/>
                  <a:gd name="T52" fmla="*/ 1555 w 1635"/>
                  <a:gd name="T53" fmla="*/ 2843 h 3486"/>
                  <a:gd name="T54" fmla="*/ 1558 w 1635"/>
                  <a:gd name="T55" fmla="*/ 2846 h 3486"/>
                  <a:gd name="T56" fmla="*/ 1560 w 1635"/>
                  <a:gd name="T57" fmla="*/ 2856 h 3486"/>
                  <a:gd name="T58" fmla="*/ 1622 w 1635"/>
                  <a:gd name="T59" fmla="*/ 2894 h 3486"/>
                  <a:gd name="T60" fmla="*/ 1635 w 1635"/>
                  <a:gd name="T61" fmla="*/ 2702 h 3486"/>
                  <a:gd name="T62" fmla="*/ 1618 w 1635"/>
                  <a:gd name="T63" fmla="*/ 2563 h 3486"/>
                  <a:gd name="T64" fmla="*/ 1616 w 1635"/>
                  <a:gd name="T65" fmla="*/ 2411 h 3486"/>
                  <a:gd name="T66" fmla="*/ 1616 w 1635"/>
                  <a:gd name="T67" fmla="*/ 2102 h 3486"/>
                  <a:gd name="T68" fmla="*/ 1603 w 1635"/>
                  <a:gd name="T69" fmla="*/ 2250 h 3486"/>
                  <a:gd name="T70" fmla="*/ 1202 w 1635"/>
                  <a:gd name="T71" fmla="*/ 633 h 3486"/>
                  <a:gd name="T72" fmla="*/ 1389 w 1635"/>
                  <a:gd name="T73" fmla="*/ 528 h 3486"/>
                  <a:gd name="T74" fmla="*/ 1159 w 1635"/>
                  <a:gd name="T75" fmla="*/ 446 h 3486"/>
                  <a:gd name="T76" fmla="*/ 1173 w 1635"/>
                  <a:gd name="T77" fmla="*/ 1 h 3486"/>
                  <a:gd name="T78" fmla="*/ 1161 w 1635"/>
                  <a:gd name="T79" fmla="*/ 0 h 3486"/>
                  <a:gd name="T80" fmla="*/ 770 w 1635"/>
                  <a:gd name="T81" fmla="*/ 202 h 3486"/>
                  <a:gd name="T82" fmla="*/ 594 w 1635"/>
                  <a:gd name="T83" fmla="*/ 626 h 3486"/>
                  <a:gd name="T84" fmla="*/ 524 w 1635"/>
                  <a:gd name="T85" fmla="*/ 955 h 3486"/>
                  <a:gd name="T86" fmla="*/ 252 w 1635"/>
                  <a:gd name="T87" fmla="*/ 2274 h 3486"/>
                  <a:gd name="T88" fmla="*/ 100 w 1635"/>
                  <a:gd name="T89" fmla="*/ 2317 h 3486"/>
                  <a:gd name="T90" fmla="*/ 12 w 1635"/>
                  <a:gd name="T91" fmla="*/ 2488 h 3486"/>
                  <a:gd name="connsiteX0" fmla="*/ 16 w 9943"/>
                  <a:gd name="connsiteY0" fmla="*/ 7137 h 10001"/>
                  <a:gd name="connsiteX1" fmla="*/ 175 w 9943"/>
                  <a:gd name="connsiteY1" fmla="*/ 8471 h 10001"/>
                  <a:gd name="connsiteX2" fmla="*/ 261 w 9943"/>
                  <a:gd name="connsiteY2" fmla="*/ 9125 h 10001"/>
                  <a:gd name="connsiteX3" fmla="*/ 1221 w 9943"/>
                  <a:gd name="connsiteY3" fmla="*/ 10000 h 10001"/>
                  <a:gd name="connsiteX4" fmla="*/ 1466 w 9943"/>
                  <a:gd name="connsiteY4" fmla="*/ 8916 h 10001"/>
                  <a:gd name="connsiteX5" fmla="*/ 958 w 9943"/>
                  <a:gd name="connsiteY5" fmla="*/ 8890 h 10001"/>
                  <a:gd name="connsiteX6" fmla="*/ 1026 w 9943"/>
                  <a:gd name="connsiteY6" fmla="*/ 8445 h 10001"/>
                  <a:gd name="connsiteX7" fmla="*/ 3594 w 9943"/>
                  <a:gd name="connsiteY7" fmla="*/ 8548 h 10001"/>
                  <a:gd name="connsiteX8" fmla="*/ 3570 w 9943"/>
                  <a:gd name="connsiteY8" fmla="*/ 8640 h 10001"/>
                  <a:gd name="connsiteX9" fmla="*/ 3625 w 9943"/>
                  <a:gd name="connsiteY9" fmla="*/ 8629 h 10001"/>
                  <a:gd name="connsiteX10" fmla="*/ 3870 w 9943"/>
                  <a:gd name="connsiteY10" fmla="*/ 8511 h 10001"/>
                  <a:gd name="connsiteX11" fmla="*/ 4010 w 9943"/>
                  <a:gd name="connsiteY11" fmla="*/ 8325 h 10001"/>
                  <a:gd name="connsiteX12" fmla="*/ 4487 w 9943"/>
                  <a:gd name="connsiteY12" fmla="*/ 7160 h 10001"/>
                  <a:gd name="connsiteX13" fmla="*/ 4922 w 9943"/>
                  <a:gd name="connsiteY13" fmla="*/ 7240 h 10001"/>
                  <a:gd name="connsiteX14" fmla="*/ 5056 w 9943"/>
                  <a:gd name="connsiteY14" fmla="*/ 7281 h 10001"/>
                  <a:gd name="connsiteX15" fmla="*/ 5166 w 9943"/>
                  <a:gd name="connsiteY15" fmla="*/ 7134 h 10001"/>
                  <a:gd name="connsiteX16" fmla="*/ 5160 w 9943"/>
                  <a:gd name="connsiteY16" fmla="*/ 6988 h 10001"/>
                  <a:gd name="connsiteX17" fmla="*/ 5166 w 9943"/>
                  <a:gd name="connsiteY17" fmla="*/ 6357 h 10001"/>
                  <a:gd name="connsiteX18" fmla="*/ 5178 w 9943"/>
                  <a:gd name="connsiteY18" fmla="*/ 5473 h 10001"/>
                  <a:gd name="connsiteX19" fmla="*/ 5857 w 9943"/>
                  <a:gd name="connsiteY19" fmla="*/ 3921 h 10001"/>
                  <a:gd name="connsiteX20" fmla="*/ 5980 w 9943"/>
                  <a:gd name="connsiteY20" fmla="*/ 3666 h 10001"/>
                  <a:gd name="connsiteX21" fmla="*/ 6279 w 9943"/>
                  <a:gd name="connsiteY21" fmla="*/ 3026 h 10001"/>
                  <a:gd name="connsiteX22" fmla="*/ 6353 w 9943"/>
                  <a:gd name="connsiteY22" fmla="*/ 2932 h 10001"/>
                  <a:gd name="connsiteX23" fmla="*/ 6347 w 9943"/>
                  <a:gd name="connsiteY23" fmla="*/ 6724 h 10001"/>
                  <a:gd name="connsiteX24" fmla="*/ 6726 w 9943"/>
                  <a:gd name="connsiteY24" fmla="*/ 7008 h 10001"/>
                  <a:gd name="connsiteX25" fmla="*/ 9454 w 9943"/>
                  <a:gd name="connsiteY25" fmla="*/ 8155 h 10001"/>
                  <a:gd name="connsiteX26" fmla="*/ 9472 w 9943"/>
                  <a:gd name="connsiteY26" fmla="*/ 8164 h 10001"/>
                  <a:gd name="connsiteX27" fmla="*/ 9484 w 9943"/>
                  <a:gd name="connsiteY27" fmla="*/ 8193 h 10001"/>
                  <a:gd name="connsiteX28" fmla="*/ 9863 w 9943"/>
                  <a:gd name="connsiteY28" fmla="*/ 8302 h 10001"/>
                  <a:gd name="connsiteX29" fmla="*/ 9943 w 9943"/>
                  <a:gd name="connsiteY29" fmla="*/ 7751 h 10001"/>
                  <a:gd name="connsiteX30" fmla="*/ 9839 w 9943"/>
                  <a:gd name="connsiteY30" fmla="*/ 7352 h 10001"/>
                  <a:gd name="connsiteX31" fmla="*/ 9827 w 9943"/>
                  <a:gd name="connsiteY31" fmla="*/ 6916 h 10001"/>
                  <a:gd name="connsiteX32" fmla="*/ 9827 w 9943"/>
                  <a:gd name="connsiteY32" fmla="*/ 6030 h 10001"/>
                  <a:gd name="connsiteX33" fmla="*/ 9747 w 9943"/>
                  <a:gd name="connsiteY33" fmla="*/ 6454 h 10001"/>
                  <a:gd name="connsiteX34" fmla="*/ 7295 w 9943"/>
                  <a:gd name="connsiteY34" fmla="*/ 1816 h 10001"/>
                  <a:gd name="connsiteX35" fmla="*/ 8438 w 9943"/>
                  <a:gd name="connsiteY35" fmla="*/ 1515 h 10001"/>
                  <a:gd name="connsiteX36" fmla="*/ 7032 w 9943"/>
                  <a:gd name="connsiteY36" fmla="*/ 1279 h 10001"/>
                  <a:gd name="connsiteX37" fmla="*/ 7117 w 9943"/>
                  <a:gd name="connsiteY37" fmla="*/ 3 h 10001"/>
                  <a:gd name="connsiteX38" fmla="*/ 7044 w 9943"/>
                  <a:gd name="connsiteY38" fmla="*/ 0 h 10001"/>
                  <a:gd name="connsiteX39" fmla="*/ 4652 w 9943"/>
                  <a:gd name="connsiteY39" fmla="*/ 579 h 10001"/>
                  <a:gd name="connsiteX40" fmla="*/ 3576 w 9943"/>
                  <a:gd name="connsiteY40" fmla="*/ 1796 h 10001"/>
                  <a:gd name="connsiteX41" fmla="*/ 3148 w 9943"/>
                  <a:gd name="connsiteY41" fmla="*/ 2740 h 10001"/>
                  <a:gd name="connsiteX42" fmla="*/ 1484 w 9943"/>
                  <a:gd name="connsiteY42" fmla="*/ 6523 h 10001"/>
                  <a:gd name="connsiteX43" fmla="*/ 555 w 9943"/>
                  <a:gd name="connsiteY43" fmla="*/ 6647 h 10001"/>
                  <a:gd name="connsiteX44" fmla="*/ 16 w 9943"/>
                  <a:gd name="connsiteY44" fmla="*/ 7137 h 10001"/>
                  <a:gd name="connsiteX0" fmla="*/ 16 w 10000"/>
                  <a:gd name="connsiteY0" fmla="*/ 7136 h 9137"/>
                  <a:gd name="connsiteX1" fmla="*/ 176 w 10000"/>
                  <a:gd name="connsiteY1" fmla="*/ 8470 h 9137"/>
                  <a:gd name="connsiteX2" fmla="*/ 262 w 10000"/>
                  <a:gd name="connsiteY2" fmla="*/ 9124 h 9137"/>
                  <a:gd name="connsiteX3" fmla="*/ 1474 w 10000"/>
                  <a:gd name="connsiteY3" fmla="*/ 8915 h 9137"/>
                  <a:gd name="connsiteX4" fmla="*/ 963 w 10000"/>
                  <a:gd name="connsiteY4" fmla="*/ 8889 h 9137"/>
                  <a:gd name="connsiteX5" fmla="*/ 1032 w 10000"/>
                  <a:gd name="connsiteY5" fmla="*/ 8444 h 9137"/>
                  <a:gd name="connsiteX6" fmla="*/ 3615 w 10000"/>
                  <a:gd name="connsiteY6" fmla="*/ 8547 h 9137"/>
                  <a:gd name="connsiteX7" fmla="*/ 3590 w 10000"/>
                  <a:gd name="connsiteY7" fmla="*/ 8639 h 9137"/>
                  <a:gd name="connsiteX8" fmla="*/ 3646 w 10000"/>
                  <a:gd name="connsiteY8" fmla="*/ 8628 h 9137"/>
                  <a:gd name="connsiteX9" fmla="*/ 3892 w 10000"/>
                  <a:gd name="connsiteY9" fmla="*/ 8510 h 9137"/>
                  <a:gd name="connsiteX10" fmla="*/ 4033 w 10000"/>
                  <a:gd name="connsiteY10" fmla="*/ 8324 h 9137"/>
                  <a:gd name="connsiteX11" fmla="*/ 4513 w 10000"/>
                  <a:gd name="connsiteY11" fmla="*/ 7159 h 9137"/>
                  <a:gd name="connsiteX12" fmla="*/ 4950 w 10000"/>
                  <a:gd name="connsiteY12" fmla="*/ 7239 h 9137"/>
                  <a:gd name="connsiteX13" fmla="*/ 5085 w 10000"/>
                  <a:gd name="connsiteY13" fmla="*/ 7280 h 9137"/>
                  <a:gd name="connsiteX14" fmla="*/ 5196 w 10000"/>
                  <a:gd name="connsiteY14" fmla="*/ 7133 h 9137"/>
                  <a:gd name="connsiteX15" fmla="*/ 5190 w 10000"/>
                  <a:gd name="connsiteY15" fmla="*/ 6987 h 9137"/>
                  <a:gd name="connsiteX16" fmla="*/ 5196 w 10000"/>
                  <a:gd name="connsiteY16" fmla="*/ 6356 h 9137"/>
                  <a:gd name="connsiteX17" fmla="*/ 5208 w 10000"/>
                  <a:gd name="connsiteY17" fmla="*/ 5472 h 9137"/>
                  <a:gd name="connsiteX18" fmla="*/ 5891 w 10000"/>
                  <a:gd name="connsiteY18" fmla="*/ 3921 h 9137"/>
                  <a:gd name="connsiteX19" fmla="*/ 6014 w 10000"/>
                  <a:gd name="connsiteY19" fmla="*/ 3666 h 9137"/>
                  <a:gd name="connsiteX20" fmla="*/ 6315 w 10000"/>
                  <a:gd name="connsiteY20" fmla="*/ 3026 h 9137"/>
                  <a:gd name="connsiteX21" fmla="*/ 6389 w 10000"/>
                  <a:gd name="connsiteY21" fmla="*/ 2932 h 9137"/>
                  <a:gd name="connsiteX22" fmla="*/ 6383 w 10000"/>
                  <a:gd name="connsiteY22" fmla="*/ 6723 h 9137"/>
                  <a:gd name="connsiteX23" fmla="*/ 6765 w 10000"/>
                  <a:gd name="connsiteY23" fmla="*/ 7007 h 9137"/>
                  <a:gd name="connsiteX24" fmla="*/ 9508 w 10000"/>
                  <a:gd name="connsiteY24" fmla="*/ 8154 h 9137"/>
                  <a:gd name="connsiteX25" fmla="*/ 9526 w 10000"/>
                  <a:gd name="connsiteY25" fmla="*/ 8163 h 9137"/>
                  <a:gd name="connsiteX26" fmla="*/ 9538 w 10000"/>
                  <a:gd name="connsiteY26" fmla="*/ 8192 h 9137"/>
                  <a:gd name="connsiteX27" fmla="*/ 9920 w 10000"/>
                  <a:gd name="connsiteY27" fmla="*/ 8301 h 9137"/>
                  <a:gd name="connsiteX28" fmla="*/ 10000 w 10000"/>
                  <a:gd name="connsiteY28" fmla="*/ 7750 h 9137"/>
                  <a:gd name="connsiteX29" fmla="*/ 9895 w 10000"/>
                  <a:gd name="connsiteY29" fmla="*/ 7351 h 9137"/>
                  <a:gd name="connsiteX30" fmla="*/ 9883 w 10000"/>
                  <a:gd name="connsiteY30" fmla="*/ 6915 h 9137"/>
                  <a:gd name="connsiteX31" fmla="*/ 9883 w 10000"/>
                  <a:gd name="connsiteY31" fmla="*/ 6029 h 9137"/>
                  <a:gd name="connsiteX32" fmla="*/ 9803 w 10000"/>
                  <a:gd name="connsiteY32" fmla="*/ 6453 h 9137"/>
                  <a:gd name="connsiteX33" fmla="*/ 7337 w 10000"/>
                  <a:gd name="connsiteY33" fmla="*/ 1816 h 9137"/>
                  <a:gd name="connsiteX34" fmla="*/ 8486 w 10000"/>
                  <a:gd name="connsiteY34" fmla="*/ 1515 h 9137"/>
                  <a:gd name="connsiteX35" fmla="*/ 7072 w 10000"/>
                  <a:gd name="connsiteY35" fmla="*/ 1279 h 9137"/>
                  <a:gd name="connsiteX36" fmla="*/ 7158 w 10000"/>
                  <a:gd name="connsiteY36" fmla="*/ 3 h 9137"/>
                  <a:gd name="connsiteX37" fmla="*/ 7084 w 10000"/>
                  <a:gd name="connsiteY37" fmla="*/ 0 h 9137"/>
                  <a:gd name="connsiteX38" fmla="*/ 4679 w 10000"/>
                  <a:gd name="connsiteY38" fmla="*/ 579 h 9137"/>
                  <a:gd name="connsiteX39" fmla="*/ 3597 w 10000"/>
                  <a:gd name="connsiteY39" fmla="*/ 1796 h 9137"/>
                  <a:gd name="connsiteX40" fmla="*/ 3166 w 10000"/>
                  <a:gd name="connsiteY40" fmla="*/ 2740 h 9137"/>
                  <a:gd name="connsiteX41" fmla="*/ 1493 w 10000"/>
                  <a:gd name="connsiteY41" fmla="*/ 6522 h 9137"/>
                  <a:gd name="connsiteX42" fmla="*/ 558 w 10000"/>
                  <a:gd name="connsiteY42" fmla="*/ 6646 h 9137"/>
                  <a:gd name="connsiteX43" fmla="*/ 16 w 10000"/>
                  <a:gd name="connsiteY43" fmla="*/ 7136 h 9137"/>
                  <a:gd name="connsiteX0" fmla="*/ 16 w 10000"/>
                  <a:gd name="connsiteY0" fmla="*/ 7810 h 9757"/>
                  <a:gd name="connsiteX1" fmla="*/ 176 w 10000"/>
                  <a:gd name="connsiteY1" fmla="*/ 9270 h 9757"/>
                  <a:gd name="connsiteX2" fmla="*/ 1474 w 10000"/>
                  <a:gd name="connsiteY2" fmla="*/ 9757 h 9757"/>
                  <a:gd name="connsiteX3" fmla="*/ 963 w 10000"/>
                  <a:gd name="connsiteY3" fmla="*/ 9729 h 9757"/>
                  <a:gd name="connsiteX4" fmla="*/ 1032 w 10000"/>
                  <a:gd name="connsiteY4" fmla="*/ 9242 h 9757"/>
                  <a:gd name="connsiteX5" fmla="*/ 3615 w 10000"/>
                  <a:gd name="connsiteY5" fmla="*/ 9354 h 9757"/>
                  <a:gd name="connsiteX6" fmla="*/ 3590 w 10000"/>
                  <a:gd name="connsiteY6" fmla="*/ 9455 h 9757"/>
                  <a:gd name="connsiteX7" fmla="*/ 3646 w 10000"/>
                  <a:gd name="connsiteY7" fmla="*/ 9443 h 9757"/>
                  <a:gd name="connsiteX8" fmla="*/ 3892 w 10000"/>
                  <a:gd name="connsiteY8" fmla="*/ 9314 h 9757"/>
                  <a:gd name="connsiteX9" fmla="*/ 4033 w 10000"/>
                  <a:gd name="connsiteY9" fmla="*/ 9110 h 9757"/>
                  <a:gd name="connsiteX10" fmla="*/ 4513 w 10000"/>
                  <a:gd name="connsiteY10" fmla="*/ 7835 h 9757"/>
                  <a:gd name="connsiteX11" fmla="*/ 4950 w 10000"/>
                  <a:gd name="connsiteY11" fmla="*/ 7923 h 9757"/>
                  <a:gd name="connsiteX12" fmla="*/ 5085 w 10000"/>
                  <a:gd name="connsiteY12" fmla="*/ 7968 h 9757"/>
                  <a:gd name="connsiteX13" fmla="*/ 5196 w 10000"/>
                  <a:gd name="connsiteY13" fmla="*/ 7807 h 9757"/>
                  <a:gd name="connsiteX14" fmla="*/ 5190 w 10000"/>
                  <a:gd name="connsiteY14" fmla="*/ 7647 h 9757"/>
                  <a:gd name="connsiteX15" fmla="*/ 5196 w 10000"/>
                  <a:gd name="connsiteY15" fmla="*/ 6956 h 9757"/>
                  <a:gd name="connsiteX16" fmla="*/ 5208 w 10000"/>
                  <a:gd name="connsiteY16" fmla="*/ 5989 h 9757"/>
                  <a:gd name="connsiteX17" fmla="*/ 5891 w 10000"/>
                  <a:gd name="connsiteY17" fmla="*/ 4291 h 9757"/>
                  <a:gd name="connsiteX18" fmla="*/ 6014 w 10000"/>
                  <a:gd name="connsiteY18" fmla="*/ 4012 h 9757"/>
                  <a:gd name="connsiteX19" fmla="*/ 6315 w 10000"/>
                  <a:gd name="connsiteY19" fmla="*/ 3312 h 9757"/>
                  <a:gd name="connsiteX20" fmla="*/ 6389 w 10000"/>
                  <a:gd name="connsiteY20" fmla="*/ 3209 h 9757"/>
                  <a:gd name="connsiteX21" fmla="*/ 6383 w 10000"/>
                  <a:gd name="connsiteY21" fmla="*/ 7358 h 9757"/>
                  <a:gd name="connsiteX22" fmla="*/ 6765 w 10000"/>
                  <a:gd name="connsiteY22" fmla="*/ 7669 h 9757"/>
                  <a:gd name="connsiteX23" fmla="*/ 9508 w 10000"/>
                  <a:gd name="connsiteY23" fmla="*/ 8924 h 9757"/>
                  <a:gd name="connsiteX24" fmla="*/ 9526 w 10000"/>
                  <a:gd name="connsiteY24" fmla="*/ 8934 h 9757"/>
                  <a:gd name="connsiteX25" fmla="*/ 9538 w 10000"/>
                  <a:gd name="connsiteY25" fmla="*/ 8966 h 9757"/>
                  <a:gd name="connsiteX26" fmla="*/ 9920 w 10000"/>
                  <a:gd name="connsiteY26" fmla="*/ 9085 h 9757"/>
                  <a:gd name="connsiteX27" fmla="*/ 10000 w 10000"/>
                  <a:gd name="connsiteY27" fmla="*/ 8482 h 9757"/>
                  <a:gd name="connsiteX28" fmla="*/ 9895 w 10000"/>
                  <a:gd name="connsiteY28" fmla="*/ 8045 h 9757"/>
                  <a:gd name="connsiteX29" fmla="*/ 9883 w 10000"/>
                  <a:gd name="connsiteY29" fmla="*/ 7568 h 9757"/>
                  <a:gd name="connsiteX30" fmla="*/ 9883 w 10000"/>
                  <a:gd name="connsiteY30" fmla="*/ 6598 h 9757"/>
                  <a:gd name="connsiteX31" fmla="*/ 9803 w 10000"/>
                  <a:gd name="connsiteY31" fmla="*/ 7062 h 9757"/>
                  <a:gd name="connsiteX32" fmla="*/ 7337 w 10000"/>
                  <a:gd name="connsiteY32" fmla="*/ 1988 h 9757"/>
                  <a:gd name="connsiteX33" fmla="*/ 8486 w 10000"/>
                  <a:gd name="connsiteY33" fmla="*/ 1658 h 9757"/>
                  <a:gd name="connsiteX34" fmla="*/ 7072 w 10000"/>
                  <a:gd name="connsiteY34" fmla="*/ 1400 h 9757"/>
                  <a:gd name="connsiteX35" fmla="*/ 7158 w 10000"/>
                  <a:gd name="connsiteY35" fmla="*/ 3 h 9757"/>
                  <a:gd name="connsiteX36" fmla="*/ 7084 w 10000"/>
                  <a:gd name="connsiteY36" fmla="*/ 0 h 9757"/>
                  <a:gd name="connsiteX37" fmla="*/ 4679 w 10000"/>
                  <a:gd name="connsiteY37" fmla="*/ 634 h 9757"/>
                  <a:gd name="connsiteX38" fmla="*/ 3597 w 10000"/>
                  <a:gd name="connsiteY38" fmla="*/ 1966 h 9757"/>
                  <a:gd name="connsiteX39" fmla="*/ 3166 w 10000"/>
                  <a:gd name="connsiteY39" fmla="*/ 2999 h 9757"/>
                  <a:gd name="connsiteX40" fmla="*/ 1493 w 10000"/>
                  <a:gd name="connsiteY40" fmla="*/ 7138 h 9757"/>
                  <a:gd name="connsiteX41" fmla="*/ 558 w 10000"/>
                  <a:gd name="connsiteY41" fmla="*/ 7274 h 9757"/>
                  <a:gd name="connsiteX42" fmla="*/ 16 w 10000"/>
                  <a:gd name="connsiteY42" fmla="*/ 7810 h 9757"/>
                  <a:gd name="connsiteX0" fmla="*/ 16 w 10000"/>
                  <a:gd name="connsiteY0" fmla="*/ 8005 h 9971"/>
                  <a:gd name="connsiteX1" fmla="*/ 176 w 10000"/>
                  <a:gd name="connsiteY1" fmla="*/ 9501 h 9971"/>
                  <a:gd name="connsiteX2" fmla="*/ 963 w 10000"/>
                  <a:gd name="connsiteY2" fmla="*/ 9971 h 9971"/>
                  <a:gd name="connsiteX3" fmla="*/ 1032 w 10000"/>
                  <a:gd name="connsiteY3" fmla="*/ 9472 h 9971"/>
                  <a:gd name="connsiteX4" fmla="*/ 3615 w 10000"/>
                  <a:gd name="connsiteY4" fmla="*/ 9587 h 9971"/>
                  <a:gd name="connsiteX5" fmla="*/ 3590 w 10000"/>
                  <a:gd name="connsiteY5" fmla="*/ 9690 h 9971"/>
                  <a:gd name="connsiteX6" fmla="*/ 3646 w 10000"/>
                  <a:gd name="connsiteY6" fmla="*/ 9678 h 9971"/>
                  <a:gd name="connsiteX7" fmla="*/ 3892 w 10000"/>
                  <a:gd name="connsiteY7" fmla="*/ 9546 h 9971"/>
                  <a:gd name="connsiteX8" fmla="*/ 4033 w 10000"/>
                  <a:gd name="connsiteY8" fmla="*/ 9337 h 9971"/>
                  <a:gd name="connsiteX9" fmla="*/ 4513 w 10000"/>
                  <a:gd name="connsiteY9" fmla="*/ 8030 h 9971"/>
                  <a:gd name="connsiteX10" fmla="*/ 4950 w 10000"/>
                  <a:gd name="connsiteY10" fmla="*/ 8120 h 9971"/>
                  <a:gd name="connsiteX11" fmla="*/ 5085 w 10000"/>
                  <a:gd name="connsiteY11" fmla="*/ 8166 h 9971"/>
                  <a:gd name="connsiteX12" fmla="*/ 5196 w 10000"/>
                  <a:gd name="connsiteY12" fmla="*/ 8001 h 9971"/>
                  <a:gd name="connsiteX13" fmla="*/ 5190 w 10000"/>
                  <a:gd name="connsiteY13" fmla="*/ 7837 h 9971"/>
                  <a:gd name="connsiteX14" fmla="*/ 5196 w 10000"/>
                  <a:gd name="connsiteY14" fmla="*/ 7129 h 9971"/>
                  <a:gd name="connsiteX15" fmla="*/ 5208 w 10000"/>
                  <a:gd name="connsiteY15" fmla="*/ 6138 h 9971"/>
                  <a:gd name="connsiteX16" fmla="*/ 5891 w 10000"/>
                  <a:gd name="connsiteY16" fmla="*/ 4398 h 9971"/>
                  <a:gd name="connsiteX17" fmla="*/ 6014 w 10000"/>
                  <a:gd name="connsiteY17" fmla="*/ 4112 h 9971"/>
                  <a:gd name="connsiteX18" fmla="*/ 6315 w 10000"/>
                  <a:gd name="connsiteY18" fmla="*/ 3394 h 9971"/>
                  <a:gd name="connsiteX19" fmla="*/ 6389 w 10000"/>
                  <a:gd name="connsiteY19" fmla="*/ 3289 h 9971"/>
                  <a:gd name="connsiteX20" fmla="*/ 6383 w 10000"/>
                  <a:gd name="connsiteY20" fmla="*/ 7541 h 9971"/>
                  <a:gd name="connsiteX21" fmla="*/ 6765 w 10000"/>
                  <a:gd name="connsiteY21" fmla="*/ 7860 h 9971"/>
                  <a:gd name="connsiteX22" fmla="*/ 9508 w 10000"/>
                  <a:gd name="connsiteY22" fmla="*/ 9146 h 9971"/>
                  <a:gd name="connsiteX23" fmla="*/ 9526 w 10000"/>
                  <a:gd name="connsiteY23" fmla="*/ 9157 h 9971"/>
                  <a:gd name="connsiteX24" fmla="*/ 9538 w 10000"/>
                  <a:gd name="connsiteY24" fmla="*/ 9189 h 9971"/>
                  <a:gd name="connsiteX25" fmla="*/ 9920 w 10000"/>
                  <a:gd name="connsiteY25" fmla="*/ 9311 h 9971"/>
                  <a:gd name="connsiteX26" fmla="*/ 10000 w 10000"/>
                  <a:gd name="connsiteY26" fmla="*/ 8693 h 9971"/>
                  <a:gd name="connsiteX27" fmla="*/ 9895 w 10000"/>
                  <a:gd name="connsiteY27" fmla="*/ 8245 h 9971"/>
                  <a:gd name="connsiteX28" fmla="*/ 9883 w 10000"/>
                  <a:gd name="connsiteY28" fmla="*/ 7756 h 9971"/>
                  <a:gd name="connsiteX29" fmla="*/ 9883 w 10000"/>
                  <a:gd name="connsiteY29" fmla="*/ 6762 h 9971"/>
                  <a:gd name="connsiteX30" fmla="*/ 9803 w 10000"/>
                  <a:gd name="connsiteY30" fmla="*/ 7238 h 9971"/>
                  <a:gd name="connsiteX31" fmla="*/ 7337 w 10000"/>
                  <a:gd name="connsiteY31" fmla="*/ 2038 h 9971"/>
                  <a:gd name="connsiteX32" fmla="*/ 8486 w 10000"/>
                  <a:gd name="connsiteY32" fmla="*/ 1699 h 9971"/>
                  <a:gd name="connsiteX33" fmla="*/ 7072 w 10000"/>
                  <a:gd name="connsiteY33" fmla="*/ 1435 h 9971"/>
                  <a:gd name="connsiteX34" fmla="*/ 7158 w 10000"/>
                  <a:gd name="connsiteY34" fmla="*/ 3 h 9971"/>
                  <a:gd name="connsiteX35" fmla="*/ 7084 w 10000"/>
                  <a:gd name="connsiteY35" fmla="*/ 0 h 9971"/>
                  <a:gd name="connsiteX36" fmla="*/ 4679 w 10000"/>
                  <a:gd name="connsiteY36" fmla="*/ 650 h 9971"/>
                  <a:gd name="connsiteX37" fmla="*/ 3597 w 10000"/>
                  <a:gd name="connsiteY37" fmla="*/ 2015 h 9971"/>
                  <a:gd name="connsiteX38" fmla="*/ 3166 w 10000"/>
                  <a:gd name="connsiteY38" fmla="*/ 3074 h 9971"/>
                  <a:gd name="connsiteX39" fmla="*/ 1493 w 10000"/>
                  <a:gd name="connsiteY39" fmla="*/ 7316 h 9971"/>
                  <a:gd name="connsiteX40" fmla="*/ 558 w 10000"/>
                  <a:gd name="connsiteY40" fmla="*/ 7455 h 9971"/>
                  <a:gd name="connsiteX41" fmla="*/ 16 w 10000"/>
                  <a:gd name="connsiteY41" fmla="*/ 8005 h 9971"/>
                  <a:gd name="connsiteX0" fmla="*/ 16 w 10000"/>
                  <a:gd name="connsiteY0" fmla="*/ 8028 h 9718"/>
                  <a:gd name="connsiteX1" fmla="*/ 176 w 10000"/>
                  <a:gd name="connsiteY1" fmla="*/ 9529 h 9718"/>
                  <a:gd name="connsiteX2" fmla="*/ 1032 w 10000"/>
                  <a:gd name="connsiteY2" fmla="*/ 9500 h 9718"/>
                  <a:gd name="connsiteX3" fmla="*/ 3615 w 10000"/>
                  <a:gd name="connsiteY3" fmla="*/ 9615 h 9718"/>
                  <a:gd name="connsiteX4" fmla="*/ 3590 w 10000"/>
                  <a:gd name="connsiteY4" fmla="*/ 9718 h 9718"/>
                  <a:gd name="connsiteX5" fmla="*/ 3646 w 10000"/>
                  <a:gd name="connsiteY5" fmla="*/ 9706 h 9718"/>
                  <a:gd name="connsiteX6" fmla="*/ 3892 w 10000"/>
                  <a:gd name="connsiteY6" fmla="*/ 9574 h 9718"/>
                  <a:gd name="connsiteX7" fmla="*/ 4033 w 10000"/>
                  <a:gd name="connsiteY7" fmla="*/ 9364 h 9718"/>
                  <a:gd name="connsiteX8" fmla="*/ 4513 w 10000"/>
                  <a:gd name="connsiteY8" fmla="*/ 8053 h 9718"/>
                  <a:gd name="connsiteX9" fmla="*/ 4950 w 10000"/>
                  <a:gd name="connsiteY9" fmla="*/ 8144 h 9718"/>
                  <a:gd name="connsiteX10" fmla="*/ 5085 w 10000"/>
                  <a:gd name="connsiteY10" fmla="*/ 8190 h 9718"/>
                  <a:gd name="connsiteX11" fmla="*/ 5196 w 10000"/>
                  <a:gd name="connsiteY11" fmla="*/ 8024 h 9718"/>
                  <a:gd name="connsiteX12" fmla="*/ 5190 w 10000"/>
                  <a:gd name="connsiteY12" fmla="*/ 7860 h 9718"/>
                  <a:gd name="connsiteX13" fmla="*/ 5196 w 10000"/>
                  <a:gd name="connsiteY13" fmla="*/ 7150 h 9718"/>
                  <a:gd name="connsiteX14" fmla="*/ 5208 w 10000"/>
                  <a:gd name="connsiteY14" fmla="*/ 6156 h 9718"/>
                  <a:gd name="connsiteX15" fmla="*/ 5891 w 10000"/>
                  <a:gd name="connsiteY15" fmla="*/ 4411 h 9718"/>
                  <a:gd name="connsiteX16" fmla="*/ 6014 w 10000"/>
                  <a:gd name="connsiteY16" fmla="*/ 4124 h 9718"/>
                  <a:gd name="connsiteX17" fmla="*/ 6315 w 10000"/>
                  <a:gd name="connsiteY17" fmla="*/ 3404 h 9718"/>
                  <a:gd name="connsiteX18" fmla="*/ 6389 w 10000"/>
                  <a:gd name="connsiteY18" fmla="*/ 3299 h 9718"/>
                  <a:gd name="connsiteX19" fmla="*/ 6383 w 10000"/>
                  <a:gd name="connsiteY19" fmla="*/ 7563 h 9718"/>
                  <a:gd name="connsiteX20" fmla="*/ 6765 w 10000"/>
                  <a:gd name="connsiteY20" fmla="*/ 7883 h 9718"/>
                  <a:gd name="connsiteX21" fmla="*/ 9508 w 10000"/>
                  <a:gd name="connsiteY21" fmla="*/ 9173 h 9718"/>
                  <a:gd name="connsiteX22" fmla="*/ 9526 w 10000"/>
                  <a:gd name="connsiteY22" fmla="*/ 9184 h 9718"/>
                  <a:gd name="connsiteX23" fmla="*/ 9538 w 10000"/>
                  <a:gd name="connsiteY23" fmla="*/ 9216 h 9718"/>
                  <a:gd name="connsiteX24" fmla="*/ 9920 w 10000"/>
                  <a:gd name="connsiteY24" fmla="*/ 9338 h 9718"/>
                  <a:gd name="connsiteX25" fmla="*/ 10000 w 10000"/>
                  <a:gd name="connsiteY25" fmla="*/ 8718 h 9718"/>
                  <a:gd name="connsiteX26" fmla="*/ 9895 w 10000"/>
                  <a:gd name="connsiteY26" fmla="*/ 8269 h 9718"/>
                  <a:gd name="connsiteX27" fmla="*/ 9883 w 10000"/>
                  <a:gd name="connsiteY27" fmla="*/ 7779 h 9718"/>
                  <a:gd name="connsiteX28" fmla="*/ 9883 w 10000"/>
                  <a:gd name="connsiteY28" fmla="*/ 6782 h 9718"/>
                  <a:gd name="connsiteX29" fmla="*/ 9803 w 10000"/>
                  <a:gd name="connsiteY29" fmla="*/ 7259 h 9718"/>
                  <a:gd name="connsiteX30" fmla="*/ 7337 w 10000"/>
                  <a:gd name="connsiteY30" fmla="*/ 2044 h 9718"/>
                  <a:gd name="connsiteX31" fmla="*/ 8486 w 10000"/>
                  <a:gd name="connsiteY31" fmla="*/ 1704 h 9718"/>
                  <a:gd name="connsiteX32" fmla="*/ 7072 w 10000"/>
                  <a:gd name="connsiteY32" fmla="*/ 1439 h 9718"/>
                  <a:gd name="connsiteX33" fmla="*/ 7158 w 10000"/>
                  <a:gd name="connsiteY33" fmla="*/ 3 h 9718"/>
                  <a:gd name="connsiteX34" fmla="*/ 7084 w 10000"/>
                  <a:gd name="connsiteY34" fmla="*/ 0 h 9718"/>
                  <a:gd name="connsiteX35" fmla="*/ 4679 w 10000"/>
                  <a:gd name="connsiteY35" fmla="*/ 652 h 9718"/>
                  <a:gd name="connsiteX36" fmla="*/ 3597 w 10000"/>
                  <a:gd name="connsiteY36" fmla="*/ 2021 h 9718"/>
                  <a:gd name="connsiteX37" fmla="*/ 3166 w 10000"/>
                  <a:gd name="connsiteY37" fmla="*/ 3083 h 9718"/>
                  <a:gd name="connsiteX38" fmla="*/ 1493 w 10000"/>
                  <a:gd name="connsiteY38" fmla="*/ 7337 h 9718"/>
                  <a:gd name="connsiteX39" fmla="*/ 558 w 10000"/>
                  <a:gd name="connsiteY39" fmla="*/ 7477 h 9718"/>
                  <a:gd name="connsiteX40" fmla="*/ 16 w 10000"/>
                  <a:gd name="connsiteY40" fmla="*/ 8028 h 9718"/>
                  <a:gd name="connsiteX0" fmla="*/ 0 w 9984"/>
                  <a:gd name="connsiteY0" fmla="*/ 8261 h 10000"/>
                  <a:gd name="connsiteX1" fmla="*/ 1016 w 9984"/>
                  <a:gd name="connsiteY1" fmla="*/ 9776 h 10000"/>
                  <a:gd name="connsiteX2" fmla="*/ 3599 w 9984"/>
                  <a:gd name="connsiteY2" fmla="*/ 9894 h 10000"/>
                  <a:gd name="connsiteX3" fmla="*/ 3574 w 9984"/>
                  <a:gd name="connsiteY3" fmla="*/ 10000 h 10000"/>
                  <a:gd name="connsiteX4" fmla="*/ 3630 w 9984"/>
                  <a:gd name="connsiteY4" fmla="*/ 9988 h 10000"/>
                  <a:gd name="connsiteX5" fmla="*/ 3876 w 9984"/>
                  <a:gd name="connsiteY5" fmla="*/ 9852 h 10000"/>
                  <a:gd name="connsiteX6" fmla="*/ 4017 w 9984"/>
                  <a:gd name="connsiteY6" fmla="*/ 9636 h 10000"/>
                  <a:gd name="connsiteX7" fmla="*/ 4497 w 9984"/>
                  <a:gd name="connsiteY7" fmla="*/ 8287 h 10000"/>
                  <a:gd name="connsiteX8" fmla="*/ 4934 w 9984"/>
                  <a:gd name="connsiteY8" fmla="*/ 8380 h 10000"/>
                  <a:gd name="connsiteX9" fmla="*/ 5069 w 9984"/>
                  <a:gd name="connsiteY9" fmla="*/ 8428 h 10000"/>
                  <a:gd name="connsiteX10" fmla="*/ 5180 w 9984"/>
                  <a:gd name="connsiteY10" fmla="*/ 8257 h 10000"/>
                  <a:gd name="connsiteX11" fmla="*/ 5174 w 9984"/>
                  <a:gd name="connsiteY11" fmla="*/ 8088 h 10000"/>
                  <a:gd name="connsiteX12" fmla="*/ 5180 w 9984"/>
                  <a:gd name="connsiteY12" fmla="*/ 7357 h 10000"/>
                  <a:gd name="connsiteX13" fmla="*/ 5192 w 9984"/>
                  <a:gd name="connsiteY13" fmla="*/ 6335 h 10000"/>
                  <a:gd name="connsiteX14" fmla="*/ 5875 w 9984"/>
                  <a:gd name="connsiteY14" fmla="*/ 4539 h 10000"/>
                  <a:gd name="connsiteX15" fmla="*/ 5998 w 9984"/>
                  <a:gd name="connsiteY15" fmla="*/ 4244 h 10000"/>
                  <a:gd name="connsiteX16" fmla="*/ 6299 w 9984"/>
                  <a:gd name="connsiteY16" fmla="*/ 3503 h 10000"/>
                  <a:gd name="connsiteX17" fmla="*/ 6373 w 9984"/>
                  <a:gd name="connsiteY17" fmla="*/ 3395 h 10000"/>
                  <a:gd name="connsiteX18" fmla="*/ 6367 w 9984"/>
                  <a:gd name="connsiteY18" fmla="*/ 7782 h 10000"/>
                  <a:gd name="connsiteX19" fmla="*/ 6749 w 9984"/>
                  <a:gd name="connsiteY19" fmla="*/ 8112 h 10000"/>
                  <a:gd name="connsiteX20" fmla="*/ 9492 w 9984"/>
                  <a:gd name="connsiteY20" fmla="*/ 9439 h 10000"/>
                  <a:gd name="connsiteX21" fmla="*/ 9510 w 9984"/>
                  <a:gd name="connsiteY21" fmla="*/ 9451 h 10000"/>
                  <a:gd name="connsiteX22" fmla="*/ 9522 w 9984"/>
                  <a:gd name="connsiteY22" fmla="*/ 9483 h 10000"/>
                  <a:gd name="connsiteX23" fmla="*/ 9904 w 9984"/>
                  <a:gd name="connsiteY23" fmla="*/ 9609 h 10000"/>
                  <a:gd name="connsiteX24" fmla="*/ 9984 w 9984"/>
                  <a:gd name="connsiteY24" fmla="*/ 8971 h 10000"/>
                  <a:gd name="connsiteX25" fmla="*/ 9879 w 9984"/>
                  <a:gd name="connsiteY25" fmla="*/ 8509 h 10000"/>
                  <a:gd name="connsiteX26" fmla="*/ 9867 w 9984"/>
                  <a:gd name="connsiteY26" fmla="*/ 8005 h 10000"/>
                  <a:gd name="connsiteX27" fmla="*/ 9867 w 9984"/>
                  <a:gd name="connsiteY27" fmla="*/ 6979 h 10000"/>
                  <a:gd name="connsiteX28" fmla="*/ 9787 w 9984"/>
                  <a:gd name="connsiteY28" fmla="*/ 7470 h 10000"/>
                  <a:gd name="connsiteX29" fmla="*/ 7321 w 9984"/>
                  <a:gd name="connsiteY29" fmla="*/ 2103 h 10000"/>
                  <a:gd name="connsiteX30" fmla="*/ 8470 w 9984"/>
                  <a:gd name="connsiteY30" fmla="*/ 1753 h 10000"/>
                  <a:gd name="connsiteX31" fmla="*/ 7056 w 9984"/>
                  <a:gd name="connsiteY31" fmla="*/ 1481 h 10000"/>
                  <a:gd name="connsiteX32" fmla="*/ 7142 w 9984"/>
                  <a:gd name="connsiteY32" fmla="*/ 3 h 10000"/>
                  <a:gd name="connsiteX33" fmla="*/ 7068 w 9984"/>
                  <a:gd name="connsiteY33" fmla="*/ 0 h 10000"/>
                  <a:gd name="connsiteX34" fmla="*/ 4663 w 9984"/>
                  <a:gd name="connsiteY34" fmla="*/ 671 h 10000"/>
                  <a:gd name="connsiteX35" fmla="*/ 3581 w 9984"/>
                  <a:gd name="connsiteY35" fmla="*/ 2080 h 10000"/>
                  <a:gd name="connsiteX36" fmla="*/ 3150 w 9984"/>
                  <a:gd name="connsiteY36" fmla="*/ 3172 h 10000"/>
                  <a:gd name="connsiteX37" fmla="*/ 1477 w 9984"/>
                  <a:gd name="connsiteY37" fmla="*/ 7550 h 10000"/>
                  <a:gd name="connsiteX38" fmla="*/ 542 w 9984"/>
                  <a:gd name="connsiteY38" fmla="*/ 7694 h 10000"/>
                  <a:gd name="connsiteX39" fmla="*/ 0 w 9984"/>
                  <a:gd name="connsiteY39" fmla="*/ 8261 h 10000"/>
                  <a:gd name="connsiteX0" fmla="*/ 31 w 9488"/>
                  <a:gd name="connsiteY0" fmla="*/ 7694 h 10000"/>
                  <a:gd name="connsiteX1" fmla="*/ 506 w 9488"/>
                  <a:gd name="connsiteY1" fmla="*/ 9776 h 10000"/>
                  <a:gd name="connsiteX2" fmla="*/ 3093 w 9488"/>
                  <a:gd name="connsiteY2" fmla="*/ 9894 h 10000"/>
                  <a:gd name="connsiteX3" fmla="*/ 3068 w 9488"/>
                  <a:gd name="connsiteY3" fmla="*/ 10000 h 10000"/>
                  <a:gd name="connsiteX4" fmla="*/ 3124 w 9488"/>
                  <a:gd name="connsiteY4" fmla="*/ 9988 h 10000"/>
                  <a:gd name="connsiteX5" fmla="*/ 3370 w 9488"/>
                  <a:gd name="connsiteY5" fmla="*/ 9852 h 10000"/>
                  <a:gd name="connsiteX6" fmla="*/ 3511 w 9488"/>
                  <a:gd name="connsiteY6" fmla="*/ 9636 h 10000"/>
                  <a:gd name="connsiteX7" fmla="*/ 3992 w 9488"/>
                  <a:gd name="connsiteY7" fmla="*/ 8287 h 10000"/>
                  <a:gd name="connsiteX8" fmla="*/ 4430 w 9488"/>
                  <a:gd name="connsiteY8" fmla="*/ 8380 h 10000"/>
                  <a:gd name="connsiteX9" fmla="*/ 4565 w 9488"/>
                  <a:gd name="connsiteY9" fmla="*/ 8428 h 10000"/>
                  <a:gd name="connsiteX10" fmla="*/ 4676 w 9488"/>
                  <a:gd name="connsiteY10" fmla="*/ 8257 h 10000"/>
                  <a:gd name="connsiteX11" fmla="*/ 4670 w 9488"/>
                  <a:gd name="connsiteY11" fmla="*/ 8088 h 10000"/>
                  <a:gd name="connsiteX12" fmla="*/ 4676 w 9488"/>
                  <a:gd name="connsiteY12" fmla="*/ 7357 h 10000"/>
                  <a:gd name="connsiteX13" fmla="*/ 4688 w 9488"/>
                  <a:gd name="connsiteY13" fmla="*/ 6335 h 10000"/>
                  <a:gd name="connsiteX14" fmla="*/ 5372 w 9488"/>
                  <a:gd name="connsiteY14" fmla="*/ 4539 h 10000"/>
                  <a:gd name="connsiteX15" fmla="*/ 5496 w 9488"/>
                  <a:gd name="connsiteY15" fmla="*/ 4244 h 10000"/>
                  <a:gd name="connsiteX16" fmla="*/ 5797 w 9488"/>
                  <a:gd name="connsiteY16" fmla="*/ 3503 h 10000"/>
                  <a:gd name="connsiteX17" fmla="*/ 5871 w 9488"/>
                  <a:gd name="connsiteY17" fmla="*/ 3395 h 10000"/>
                  <a:gd name="connsiteX18" fmla="*/ 5865 w 9488"/>
                  <a:gd name="connsiteY18" fmla="*/ 7782 h 10000"/>
                  <a:gd name="connsiteX19" fmla="*/ 6248 w 9488"/>
                  <a:gd name="connsiteY19" fmla="*/ 8112 h 10000"/>
                  <a:gd name="connsiteX20" fmla="*/ 8995 w 9488"/>
                  <a:gd name="connsiteY20" fmla="*/ 9439 h 10000"/>
                  <a:gd name="connsiteX21" fmla="*/ 9013 w 9488"/>
                  <a:gd name="connsiteY21" fmla="*/ 9451 h 10000"/>
                  <a:gd name="connsiteX22" fmla="*/ 9025 w 9488"/>
                  <a:gd name="connsiteY22" fmla="*/ 9483 h 10000"/>
                  <a:gd name="connsiteX23" fmla="*/ 9408 w 9488"/>
                  <a:gd name="connsiteY23" fmla="*/ 9609 h 10000"/>
                  <a:gd name="connsiteX24" fmla="*/ 9488 w 9488"/>
                  <a:gd name="connsiteY24" fmla="*/ 8971 h 10000"/>
                  <a:gd name="connsiteX25" fmla="*/ 9383 w 9488"/>
                  <a:gd name="connsiteY25" fmla="*/ 8509 h 10000"/>
                  <a:gd name="connsiteX26" fmla="*/ 9371 w 9488"/>
                  <a:gd name="connsiteY26" fmla="*/ 8005 h 10000"/>
                  <a:gd name="connsiteX27" fmla="*/ 9371 w 9488"/>
                  <a:gd name="connsiteY27" fmla="*/ 6979 h 10000"/>
                  <a:gd name="connsiteX28" fmla="*/ 9291 w 9488"/>
                  <a:gd name="connsiteY28" fmla="*/ 7470 h 10000"/>
                  <a:gd name="connsiteX29" fmla="*/ 6821 w 9488"/>
                  <a:gd name="connsiteY29" fmla="*/ 2103 h 10000"/>
                  <a:gd name="connsiteX30" fmla="*/ 7972 w 9488"/>
                  <a:gd name="connsiteY30" fmla="*/ 1753 h 10000"/>
                  <a:gd name="connsiteX31" fmla="*/ 6555 w 9488"/>
                  <a:gd name="connsiteY31" fmla="*/ 1481 h 10000"/>
                  <a:gd name="connsiteX32" fmla="*/ 6641 w 9488"/>
                  <a:gd name="connsiteY32" fmla="*/ 3 h 10000"/>
                  <a:gd name="connsiteX33" fmla="*/ 6567 w 9488"/>
                  <a:gd name="connsiteY33" fmla="*/ 0 h 10000"/>
                  <a:gd name="connsiteX34" fmla="*/ 4158 w 9488"/>
                  <a:gd name="connsiteY34" fmla="*/ 671 h 10000"/>
                  <a:gd name="connsiteX35" fmla="*/ 3075 w 9488"/>
                  <a:gd name="connsiteY35" fmla="*/ 2080 h 10000"/>
                  <a:gd name="connsiteX36" fmla="*/ 2643 w 9488"/>
                  <a:gd name="connsiteY36" fmla="*/ 3172 h 10000"/>
                  <a:gd name="connsiteX37" fmla="*/ 967 w 9488"/>
                  <a:gd name="connsiteY37" fmla="*/ 7550 h 10000"/>
                  <a:gd name="connsiteX38" fmla="*/ 31 w 9488"/>
                  <a:gd name="connsiteY38" fmla="*/ 7694 h 10000"/>
                  <a:gd name="connsiteX0" fmla="*/ 621 w 9602"/>
                  <a:gd name="connsiteY0" fmla="*/ 7550 h 10000"/>
                  <a:gd name="connsiteX1" fmla="*/ 135 w 9602"/>
                  <a:gd name="connsiteY1" fmla="*/ 9776 h 10000"/>
                  <a:gd name="connsiteX2" fmla="*/ 2862 w 9602"/>
                  <a:gd name="connsiteY2" fmla="*/ 9894 h 10000"/>
                  <a:gd name="connsiteX3" fmla="*/ 2836 w 9602"/>
                  <a:gd name="connsiteY3" fmla="*/ 10000 h 10000"/>
                  <a:gd name="connsiteX4" fmla="*/ 2895 w 9602"/>
                  <a:gd name="connsiteY4" fmla="*/ 9988 h 10000"/>
                  <a:gd name="connsiteX5" fmla="*/ 3154 w 9602"/>
                  <a:gd name="connsiteY5" fmla="*/ 9852 h 10000"/>
                  <a:gd name="connsiteX6" fmla="*/ 3302 w 9602"/>
                  <a:gd name="connsiteY6" fmla="*/ 9636 h 10000"/>
                  <a:gd name="connsiteX7" fmla="*/ 3809 w 9602"/>
                  <a:gd name="connsiteY7" fmla="*/ 8287 h 10000"/>
                  <a:gd name="connsiteX8" fmla="*/ 4271 w 9602"/>
                  <a:gd name="connsiteY8" fmla="*/ 8380 h 10000"/>
                  <a:gd name="connsiteX9" fmla="*/ 4413 w 9602"/>
                  <a:gd name="connsiteY9" fmla="*/ 8428 h 10000"/>
                  <a:gd name="connsiteX10" fmla="*/ 4530 w 9602"/>
                  <a:gd name="connsiteY10" fmla="*/ 8257 h 10000"/>
                  <a:gd name="connsiteX11" fmla="*/ 4524 w 9602"/>
                  <a:gd name="connsiteY11" fmla="*/ 8088 h 10000"/>
                  <a:gd name="connsiteX12" fmla="*/ 4530 w 9602"/>
                  <a:gd name="connsiteY12" fmla="*/ 7357 h 10000"/>
                  <a:gd name="connsiteX13" fmla="*/ 4543 w 9602"/>
                  <a:gd name="connsiteY13" fmla="*/ 6335 h 10000"/>
                  <a:gd name="connsiteX14" fmla="*/ 5264 w 9602"/>
                  <a:gd name="connsiteY14" fmla="*/ 4539 h 10000"/>
                  <a:gd name="connsiteX15" fmla="*/ 5395 w 9602"/>
                  <a:gd name="connsiteY15" fmla="*/ 4244 h 10000"/>
                  <a:gd name="connsiteX16" fmla="*/ 5712 w 9602"/>
                  <a:gd name="connsiteY16" fmla="*/ 3503 h 10000"/>
                  <a:gd name="connsiteX17" fmla="*/ 5790 w 9602"/>
                  <a:gd name="connsiteY17" fmla="*/ 3395 h 10000"/>
                  <a:gd name="connsiteX18" fmla="*/ 5783 w 9602"/>
                  <a:gd name="connsiteY18" fmla="*/ 7782 h 10000"/>
                  <a:gd name="connsiteX19" fmla="*/ 6187 w 9602"/>
                  <a:gd name="connsiteY19" fmla="*/ 8112 h 10000"/>
                  <a:gd name="connsiteX20" fmla="*/ 9082 w 9602"/>
                  <a:gd name="connsiteY20" fmla="*/ 9439 h 10000"/>
                  <a:gd name="connsiteX21" fmla="*/ 9101 w 9602"/>
                  <a:gd name="connsiteY21" fmla="*/ 9451 h 10000"/>
                  <a:gd name="connsiteX22" fmla="*/ 9114 w 9602"/>
                  <a:gd name="connsiteY22" fmla="*/ 9483 h 10000"/>
                  <a:gd name="connsiteX23" fmla="*/ 9518 w 9602"/>
                  <a:gd name="connsiteY23" fmla="*/ 9609 h 10000"/>
                  <a:gd name="connsiteX24" fmla="*/ 9602 w 9602"/>
                  <a:gd name="connsiteY24" fmla="*/ 8971 h 10000"/>
                  <a:gd name="connsiteX25" fmla="*/ 9491 w 9602"/>
                  <a:gd name="connsiteY25" fmla="*/ 8509 h 10000"/>
                  <a:gd name="connsiteX26" fmla="*/ 9479 w 9602"/>
                  <a:gd name="connsiteY26" fmla="*/ 8005 h 10000"/>
                  <a:gd name="connsiteX27" fmla="*/ 9479 w 9602"/>
                  <a:gd name="connsiteY27" fmla="*/ 6979 h 10000"/>
                  <a:gd name="connsiteX28" fmla="*/ 9394 w 9602"/>
                  <a:gd name="connsiteY28" fmla="*/ 7470 h 10000"/>
                  <a:gd name="connsiteX29" fmla="*/ 6791 w 9602"/>
                  <a:gd name="connsiteY29" fmla="*/ 2103 h 10000"/>
                  <a:gd name="connsiteX30" fmla="*/ 8004 w 9602"/>
                  <a:gd name="connsiteY30" fmla="*/ 1753 h 10000"/>
                  <a:gd name="connsiteX31" fmla="*/ 6511 w 9602"/>
                  <a:gd name="connsiteY31" fmla="*/ 1481 h 10000"/>
                  <a:gd name="connsiteX32" fmla="*/ 6601 w 9602"/>
                  <a:gd name="connsiteY32" fmla="*/ 3 h 10000"/>
                  <a:gd name="connsiteX33" fmla="*/ 6523 w 9602"/>
                  <a:gd name="connsiteY33" fmla="*/ 0 h 10000"/>
                  <a:gd name="connsiteX34" fmla="*/ 3984 w 9602"/>
                  <a:gd name="connsiteY34" fmla="*/ 671 h 10000"/>
                  <a:gd name="connsiteX35" fmla="*/ 2843 w 9602"/>
                  <a:gd name="connsiteY35" fmla="*/ 2080 h 10000"/>
                  <a:gd name="connsiteX36" fmla="*/ 2388 w 9602"/>
                  <a:gd name="connsiteY36" fmla="*/ 3172 h 10000"/>
                  <a:gd name="connsiteX37" fmla="*/ 621 w 9602"/>
                  <a:gd name="connsiteY37" fmla="*/ 755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602" h="10000">
                    <a:moveTo>
                      <a:pt x="621" y="7550"/>
                    </a:moveTo>
                    <a:cubicBezTo>
                      <a:pt x="246" y="8651"/>
                      <a:pt x="-238" y="9385"/>
                      <a:pt x="135" y="9776"/>
                    </a:cubicBezTo>
                    <a:cubicBezTo>
                      <a:pt x="433" y="9748"/>
                      <a:pt x="2498" y="9855"/>
                      <a:pt x="2862" y="9894"/>
                    </a:cubicBezTo>
                    <a:cubicBezTo>
                      <a:pt x="2853" y="9930"/>
                      <a:pt x="2845" y="9965"/>
                      <a:pt x="2836" y="10000"/>
                    </a:cubicBezTo>
                    <a:cubicBezTo>
                      <a:pt x="2856" y="9997"/>
                      <a:pt x="2882" y="9977"/>
                      <a:pt x="2895" y="9988"/>
                    </a:cubicBezTo>
                    <a:cubicBezTo>
                      <a:pt x="2907" y="9994"/>
                      <a:pt x="3063" y="9944"/>
                      <a:pt x="3154" y="9852"/>
                    </a:cubicBezTo>
                    <a:cubicBezTo>
                      <a:pt x="3226" y="9782"/>
                      <a:pt x="3271" y="9718"/>
                      <a:pt x="3302" y="9636"/>
                    </a:cubicBezTo>
                    <a:lnTo>
                      <a:pt x="3809" y="8287"/>
                    </a:lnTo>
                    <a:lnTo>
                      <a:pt x="4271" y="8380"/>
                    </a:lnTo>
                    <a:cubicBezTo>
                      <a:pt x="4362" y="8404"/>
                      <a:pt x="4362" y="8404"/>
                      <a:pt x="4413" y="8428"/>
                    </a:cubicBezTo>
                    <a:cubicBezTo>
                      <a:pt x="4491" y="8380"/>
                      <a:pt x="4518" y="8368"/>
                      <a:pt x="4530" y="8257"/>
                    </a:cubicBezTo>
                    <a:cubicBezTo>
                      <a:pt x="4537" y="8227"/>
                      <a:pt x="4524" y="8127"/>
                      <a:pt x="4524" y="8088"/>
                    </a:cubicBezTo>
                    <a:cubicBezTo>
                      <a:pt x="4526" y="7845"/>
                      <a:pt x="4528" y="7600"/>
                      <a:pt x="4530" y="7357"/>
                    </a:cubicBezTo>
                    <a:cubicBezTo>
                      <a:pt x="4518" y="7036"/>
                      <a:pt x="4368" y="6834"/>
                      <a:pt x="4543" y="6335"/>
                    </a:cubicBezTo>
                    <a:cubicBezTo>
                      <a:pt x="4745" y="5755"/>
                      <a:pt x="5036" y="5191"/>
                      <a:pt x="5264" y="4539"/>
                    </a:cubicBezTo>
                    <a:cubicBezTo>
                      <a:pt x="5284" y="4488"/>
                      <a:pt x="5362" y="4306"/>
                      <a:pt x="5395" y="4244"/>
                    </a:cubicBezTo>
                    <a:cubicBezTo>
                      <a:pt x="5501" y="3997"/>
                      <a:pt x="5605" y="3750"/>
                      <a:pt x="5712" y="3503"/>
                    </a:cubicBezTo>
                    <a:cubicBezTo>
                      <a:pt x="5763" y="3398"/>
                      <a:pt x="5680" y="3414"/>
                      <a:pt x="5790" y="3395"/>
                    </a:cubicBezTo>
                    <a:cubicBezTo>
                      <a:pt x="5788" y="4857"/>
                      <a:pt x="5786" y="6320"/>
                      <a:pt x="5783" y="7782"/>
                    </a:cubicBezTo>
                    <a:cubicBezTo>
                      <a:pt x="5790" y="7995"/>
                      <a:pt x="5738" y="7879"/>
                      <a:pt x="6187" y="8112"/>
                    </a:cubicBezTo>
                    <a:cubicBezTo>
                      <a:pt x="6765" y="8410"/>
                      <a:pt x="8472" y="9121"/>
                      <a:pt x="9082" y="9439"/>
                    </a:cubicBezTo>
                    <a:cubicBezTo>
                      <a:pt x="9089" y="9442"/>
                      <a:pt x="9095" y="9446"/>
                      <a:pt x="9101" y="9451"/>
                    </a:cubicBezTo>
                    <a:cubicBezTo>
                      <a:pt x="9206" y="9515"/>
                      <a:pt x="9257" y="9458"/>
                      <a:pt x="9114" y="9483"/>
                    </a:cubicBezTo>
                    <a:cubicBezTo>
                      <a:pt x="9310" y="9510"/>
                      <a:pt x="9382" y="9565"/>
                      <a:pt x="9518" y="9609"/>
                    </a:cubicBezTo>
                    <a:cubicBezTo>
                      <a:pt x="9485" y="9487"/>
                      <a:pt x="9421" y="9065"/>
                      <a:pt x="9602" y="8971"/>
                    </a:cubicBezTo>
                    <a:cubicBezTo>
                      <a:pt x="9421" y="8835"/>
                      <a:pt x="9491" y="8792"/>
                      <a:pt x="9491" y="8509"/>
                    </a:cubicBezTo>
                    <a:cubicBezTo>
                      <a:pt x="9491" y="8341"/>
                      <a:pt x="9472" y="8175"/>
                      <a:pt x="9479" y="8005"/>
                    </a:cubicBezTo>
                    <a:cubicBezTo>
                      <a:pt x="9479" y="7663"/>
                      <a:pt x="9446" y="7320"/>
                      <a:pt x="9479" y="6979"/>
                    </a:cubicBezTo>
                    <a:cubicBezTo>
                      <a:pt x="9450" y="7142"/>
                      <a:pt x="9423" y="7307"/>
                      <a:pt x="9394" y="7470"/>
                    </a:cubicBezTo>
                    <a:lnTo>
                      <a:pt x="6791" y="2103"/>
                    </a:lnTo>
                    <a:lnTo>
                      <a:pt x="8004" y="1753"/>
                    </a:lnTo>
                    <a:lnTo>
                      <a:pt x="6511" y="1481"/>
                    </a:lnTo>
                    <a:cubicBezTo>
                      <a:pt x="6375" y="1132"/>
                      <a:pt x="6167" y="265"/>
                      <a:pt x="6601" y="3"/>
                    </a:cubicBezTo>
                    <a:lnTo>
                      <a:pt x="6523" y="0"/>
                    </a:lnTo>
                    <a:cubicBezTo>
                      <a:pt x="5888" y="76"/>
                      <a:pt x="4640" y="489"/>
                      <a:pt x="3984" y="671"/>
                    </a:cubicBezTo>
                    <a:cubicBezTo>
                      <a:pt x="3102" y="918"/>
                      <a:pt x="3063" y="1544"/>
                      <a:pt x="2843" y="2080"/>
                    </a:cubicBezTo>
                    <a:cubicBezTo>
                      <a:pt x="2687" y="2448"/>
                      <a:pt x="2537" y="2813"/>
                      <a:pt x="2388" y="3172"/>
                    </a:cubicBezTo>
                    <a:lnTo>
                      <a:pt x="621" y="7550"/>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0" name="Freeform 369">
                <a:extLst>
                  <a:ext uri="{FF2B5EF4-FFF2-40B4-BE49-F238E27FC236}">
                    <a16:creationId xmlns:a16="http://schemas.microsoft.com/office/drawing/2014/main" id="{B6B31B48-8504-4166-BCAD-05ACBC28DD7F}"/>
                  </a:ext>
                </a:extLst>
              </p:cNvPr>
              <p:cNvSpPr>
                <a:spLocks/>
              </p:cNvSpPr>
              <p:nvPr/>
            </p:nvSpPr>
            <p:spPr bwMode="auto">
              <a:xfrm>
                <a:off x="4430713" y="2001839"/>
                <a:ext cx="431800" cy="577850"/>
              </a:xfrm>
              <a:custGeom>
                <a:avLst/>
                <a:gdLst>
                  <a:gd name="T0" fmla="*/ 395 w 1318"/>
                  <a:gd name="T1" fmla="*/ 1688 h 1766"/>
                  <a:gd name="T2" fmla="*/ 648 w 1318"/>
                  <a:gd name="T3" fmla="*/ 1764 h 1766"/>
                  <a:gd name="T4" fmla="*/ 910 w 1318"/>
                  <a:gd name="T5" fmla="*/ 1695 h 1766"/>
                  <a:gd name="T6" fmla="*/ 1213 w 1318"/>
                  <a:gd name="T7" fmla="*/ 881 h 1766"/>
                  <a:gd name="T8" fmla="*/ 1275 w 1318"/>
                  <a:gd name="T9" fmla="*/ 906 h 1766"/>
                  <a:gd name="T10" fmla="*/ 1111 w 1318"/>
                  <a:gd name="T11" fmla="*/ 152 h 1766"/>
                  <a:gd name="T12" fmla="*/ 530 w 1318"/>
                  <a:gd name="T13" fmla="*/ 24 h 1766"/>
                  <a:gd name="T14" fmla="*/ 433 w 1318"/>
                  <a:gd name="T15" fmla="*/ 43 h 1766"/>
                  <a:gd name="T16" fmla="*/ 372 w 1318"/>
                  <a:gd name="T17" fmla="*/ 110 h 1766"/>
                  <a:gd name="T18" fmla="*/ 48 w 1318"/>
                  <a:gd name="T19" fmla="*/ 361 h 1766"/>
                  <a:gd name="T20" fmla="*/ 32 w 1318"/>
                  <a:gd name="T21" fmla="*/ 911 h 1766"/>
                  <a:gd name="T22" fmla="*/ 93 w 1318"/>
                  <a:gd name="T23" fmla="*/ 882 h 1766"/>
                  <a:gd name="T24" fmla="*/ 107 w 1318"/>
                  <a:gd name="T25" fmla="*/ 1003 h 1766"/>
                  <a:gd name="T26" fmla="*/ 395 w 1318"/>
                  <a:gd name="T27" fmla="*/ 1688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8" h="1766">
                    <a:moveTo>
                      <a:pt x="395" y="1688"/>
                    </a:moveTo>
                    <a:cubicBezTo>
                      <a:pt x="484" y="1727"/>
                      <a:pt x="525" y="1763"/>
                      <a:pt x="648" y="1764"/>
                    </a:cubicBezTo>
                    <a:cubicBezTo>
                      <a:pt x="751" y="1766"/>
                      <a:pt x="835" y="1744"/>
                      <a:pt x="910" y="1695"/>
                    </a:cubicBezTo>
                    <a:cubicBezTo>
                      <a:pt x="1194" y="1495"/>
                      <a:pt x="1210" y="1205"/>
                      <a:pt x="1213" y="881"/>
                    </a:cubicBezTo>
                    <a:cubicBezTo>
                      <a:pt x="1245" y="879"/>
                      <a:pt x="1244" y="893"/>
                      <a:pt x="1275" y="906"/>
                    </a:cubicBezTo>
                    <a:cubicBezTo>
                      <a:pt x="1300" y="586"/>
                      <a:pt x="1318" y="316"/>
                      <a:pt x="1111" y="152"/>
                    </a:cubicBezTo>
                    <a:cubicBezTo>
                      <a:pt x="918" y="0"/>
                      <a:pt x="796" y="21"/>
                      <a:pt x="530" y="24"/>
                    </a:cubicBezTo>
                    <a:cubicBezTo>
                      <a:pt x="488" y="24"/>
                      <a:pt x="470" y="27"/>
                      <a:pt x="433" y="43"/>
                    </a:cubicBezTo>
                    <a:cubicBezTo>
                      <a:pt x="393" y="60"/>
                      <a:pt x="379" y="66"/>
                      <a:pt x="372" y="110"/>
                    </a:cubicBezTo>
                    <a:cubicBezTo>
                      <a:pt x="243" y="57"/>
                      <a:pt x="96" y="237"/>
                      <a:pt x="48" y="361"/>
                    </a:cubicBezTo>
                    <a:cubicBezTo>
                      <a:pt x="0" y="483"/>
                      <a:pt x="12" y="773"/>
                      <a:pt x="32" y="911"/>
                    </a:cubicBezTo>
                    <a:cubicBezTo>
                      <a:pt x="59" y="900"/>
                      <a:pt x="63" y="884"/>
                      <a:pt x="93" y="882"/>
                    </a:cubicBezTo>
                    <a:cubicBezTo>
                      <a:pt x="93" y="939"/>
                      <a:pt x="90" y="956"/>
                      <a:pt x="107" y="1003"/>
                    </a:cubicBezTo>
                    <a:cubicBezTo>
                      <a:pt x="120" y="1038"/>
                      <a:pt x="88" y="1490"/>
                      <a:pt x="395" y="1688"/>
                    </a:cubicBezTo>
                    <a:close/>
                  </a:path>
                </a:pathLst>
              </a:custGeom>
              <a:solidFill>
                <a:srgbClr val="2705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1" name="Freeform 389">
                <a:extLst>
                  <a:ext uri="{FF2B5EF4-FFF2-40B4-BE49-F238E27FC236}">
                    <a16:creationId xmlns:a16="http://schemas.microsoft.com/office/drawing/2014/main" id="{1369A23B-4021-4F0A-9D54-D5DA1F452AEC}"/>
                  </a:ext>
                </a:extLst>
              </p:cNvPr>
              <p:cNvSpPr>
                <a:spLocks/>
              </p:cNvSpPr>
              <p:nvPr/>
            </p:nvSpPr>
            <p:spPr bwMode="auto">
              <a:xfrm>
                <a:off x="4591051" y="2713039"/>
                <a:ext cx="109538" cy="887413"/>
              </a:xfrm>
              <a:custGeom>
                <a:avLst/>
                <a:gdLst>
                  <a:gd name="T0" fmla="*/ 9 w 336"/>
                  <a:gd name="T1" fmla="*/ 1565 h 2709"/>
                  <a:gd name="T2" fmla="*/ 9 w 336"/>
                  <a:gd name="T3" fmla="*/ 1919 h 2709"/>
                  <a:gd name="T4" fmla="*/ 9 w 336"/>
                  <a:gd name="T5" fmla="*/ 2228 h 2709"/>
                  <a:gd name="T6" fmla="*/ 11 w 336"/>
                  <a:gd name="T7" fmla="*/ 2380 h 2709"/>
                  <a:gd name="T8" fmla="*/ 28 w 336"/>
                  <a:gd name="T9" fmla="*/ 2519 h 2709"/>
                  <a:gd name="T10" fmla="*/ 169 w 336"/>
                  <a:gd name="T11" fmla="*/ 2709 h 2709"/>
                  <a:gd name="T12" fmla="*/ 325 w 336"/>
                  <a:gd name="T13" fmla="*/ 2495 h 2709"/>
                  <a:gd name="T14" fmla="*/ 332 w 336"/>
                  <a:gd name="T15" fmla="*/ 2186 h 2709"/>
                  <a:gd name="T16" fmla="*/ 330 w 336"/>
                  <a:gd name="T17" fmla="*/ 1875 h 2709"/>
                  <a:gd name="T18" fmla="*/ 322 w 336"/>
                  <a:gd name="T19" fmla="*/ 1602 h 2709"/>
                  <a:gd name="T20" fmla="*/ 245 w 336"/>
                  <a:gd name="T21" fmla="*/ 365 h 2709"/>
                  <a:gd name="T22" fmla="*/ 307 w 336"/>
                  <a:gd name="T23" fmla="*/ 230 h 2709"/>
                  <a:gd name="T24" fmla="*/ 171 w 336"/>
                  <a:gd name="T25" fmla="*/ 0 h 2709"/>
                  <a:gd name="T26" fmla="*/ 79 w 336"/>
                  <a:gd name="T27" fmla="*/ 140 h 2709"/>
                  <a:gd name="T28" fmla="*/ 63 w 336"/>
                  <a:gd name="T29" fmla="*/ 284 h 2709"/>
                  <a:gd name="T30" fmla="*/ 88 w 336"/>
                  <a:gd name="T31" fmla="*/ 480 h 2709"/>
                  <a:gd name="T32" fmla="*/ 40 w 336"/>
                  <a:gd name="T33" fmla="*/ 1136 h 2709"/>
                  <a:gd name="T34" fmla="*/ 9 w 336"/>
                  <a:gd name="T35" fmla="*/ 1565 h 2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6" h="2709">
                    <a:moveTo>
                      <a:pt x="9" y="1565"/>
                    </a:moveTo>
                    <a:lnTo>
                      <a:pt x="9" y="1919"/>
                    </a:lnTo>
                    <a:cubicBezTo>
                      <a:pt x="4" y="2022"/>
                      <a:pt x="9" y="2125"/>
                      <a:pt x="9" y="2228"/>
                    </a:cubicBezTo>
                    <a:cubicBezTo>
                      <a:pt x="8" y="2279"/>
                      <a:pt x="11" y="2329"/>
                      <a:pt x="11" y="2380"/>
                    </a:cubicBezTo>
                    <a:cubicBezTo>
                      <a:pt x="11" y="2465"/>
                      <a:pt x="0" y="2478"/>
                      <a:pt x="28" y="2519"/>
                    </a:cubicBezTo>
                    <a:cubicBezTo>
                      <a:pt x="60" y="2581"/>
                      <a:pt x="127" y="2649"/>
                      <a:pt x="169" y="2709"/>
                    </a:cubicBezTo>
                    <a:cubicBezTo>
                      <a:pt x="221" y="2666"/>
                      <a:pt x="273" y="2550"/>
                      <a:pt x="325" y="2495"/>
                    </a:cubicBezTo>
                    <a:cubicBezTo>
                      <a:pt x="336" y="2416"/>
                      <a:pt x="332" y="2271"/>
                      <a:pt x="332" y="2186"/>
                    </a:cubicBezTo>
                    <a:cubicBezTo>
                      <a:pt x="332" y="2082"/>
                      <a:pt x="330" y="1979"/>
                      <a:pt x="330" y="1875"/>
                    </a:cubicBezTo>
                    <a:lnTo>
                      <a:pt x="322" y="1602"/>
                    </a:lnTo>
                    <a:cubicBezTo>
                      <a:pt x="311" y="1202"/>
                      <a:pt x="258" y="752"/>
                      <a:pt x="245" y="365"/>
                    </a:cubicBezTo>
                    <a:cubicBezTo>
                      <a:pt x="243" y="288"/>
                      <a:pt x="289" y="291"/>
                      <a:pt x="307" y="230"/>
                    </a:cubicBezTo>
                    <a:lnTo>
                      <a:pt x="171" y="0"/>
                    </a:lnTo>
                    <a:lnTo>
                      <a:pt x="79" y="140"/>
                    </a:lnTo>
                    <a:cubicBezTo>
                      <a:pt x="29" y="223"/>
                      <a:pt x="11" y="209"/>
                      <a:pt x="63" y="284"/>
                    </a:cubicBezTo>
                    <a:cubicBezTo>
                      <a:pt x="116" y="359"/>
                      <a:pt x="94" y="380"/>
                      <a:pt x="88" y="480"/>
                    </a:cubicBezTo>
                    <a:lnTo>
                      <a:pt x="40" y="1136"/>
                    </a:lnTo>
                    <a:cubicBezTo>
                      <a:pt x="29" y="1272"/>
                      <a:pt x="12" y="1433"/>
                      <a:pt x="9" y="1565"/>
                    </a:cubicBezTo>
                    <a:close/>
                  </a:path>
                </a:pathLst>
              </a:custGeom>
              <a:solidFill>
                <a:srgbClr val="B725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2" name="Freeform 390">
                <a:extLst>
                  <a:ext uri="{FF2B5EF4-FFF2-40B4-BE49-F238E27FC236}">
                    <a16:creationId xmlns:a16="http://schemas.microsoft.com/office/drawing/2014/main" id="{CAC7FDE6-2C1B-476C-8439-2ECA1F5AAA5A}"/>
                  </a:ext>
                </a:extLst>
              </p:cNvPr>
              <p:cNvSpPr>
                <a:spLocks/>
              </p:cNvSpPr>
              <p:nvPr/>
            </p:nvSpPr>
            <p:spPr bwMode="auto">
              <a:xfrm>
                <a:off x="4484688" y="2171701"/>
                <a:ext cx="325438" cy="300038"/>
              </a:xfrm>
              <a:custGeom>
                <a:avLst/>
                <a:gdLst>
                  <a:gd name="T0" fmla="*/ 162 w 993"/>
                  <a:gd name="T1" fmla="*/ 914 h 916"/>
                  <a:gd name="T2" fmla="*/ 215 w 993"/>
                  <a:gd name="T3" fmla="*/ 843 h 916"/>
                  <a:gd name="T4" fmla="*/ 501 w 993"/>
                  <a:gd name="T5" fmla="*/ 718 h 916"/>
                  <a:gd name="T6" fmla="*/ 712 w 993"/>
                  <a:gd name="T7" fmla="*/ 773 h 916"/>
                  <a:gd name="T8" fmla="*/ 836 w 993"/>
                  <a:gd name="T9" fmla="*/ 916 h 916"/>
                  <a:gd name="T10" fmla="*/ 949 w 993"/>
                  <a:gd name="T11" fmla="*/ 747 h 916"/>
                  <a:gd name="T12" fmla="*/ 983 w 993"/>
                  <a:gd name="T13" fmla="*/ 502 h 916"/>
                  <a:gd name="T14" fmla="*/ 967 w 993"/>
                  <a:gd name="T15" fmla="*/ 383 h 916"/>
                  <a:gd name="T16" fmla="*/ 914 w 993"/>
                  <a:gd name="T17" fmla="*/ 11 h 916"/>
                  <a:gd name="T18" fmla="*/ 780 w 993"/>
                  <a:gd name="T19" fmla="*/ 117 h 916"/>
                  <a:gd name="T20" fmla="*/ 202 w 993"/>
                  <a:gd name="T21" fmla="*/ 117 h 916"/>
                  <a:gd name="T22" fmla="*/ 70 w 993"/>
                  <a:gd name="T23" fmla="*/ 18 h 916"/>
                  <a:gd name="T24" fmla="*/ 59 w 993"/>
                  <a:gd name="T25" fmla="*/ 0 h 916"/>
                  <a:gd name="T26" fmla="*/ 4 w 993"/>
                  <a:gd name="T27" fmla="*/ 231 h 916"/>
                  <a:gd name="T28" fmla="*/ 8 w 993"/>
                  <a:gd name="T29" fmla="*/ 511 h 916"/>
                  <a:gd name="T30" fmla="*/ 162 w 993"/>
                  <a:gd name="T31" fmla="*/ 914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3" h="916">
                    <a:moveTo>
                      <a:pt x="162" y="914"/>
                    </a:moveTo>
                    <a:cubicBezTo>
                      <a:pt x="188" y="895"/>
                      <a:pt x="194" y="872"/>
                      <a:pt x="215" y="843"/>
                    </a:cubicBezTo>
                    <a:cubicBezTo>
                      <a:pt x="280" y="753"/>
                      <a:pt x="384" y="717"/>
                      <a:pt x="501" y="718"/>
                    </a:cubicBezTo>
                    <a:cubicBezTo>
                      <a:pt x="583" y="719"/>
                      <a:pt x="652" y="735"/>
                      <a:pt x="712" y="773"/>
                    </a:cubicBezTo>
                    <a:cubicBezTo>
                      <a:pt x="786" y="820"/>
                      <a:pt x="800" y="871"/>
                      <a:pt x="836" y="916"/>
                    </a:cubicBezTo>
                    <a:cubicBezTo>
                      <a:pt x="904" y="907"/>
                      <a:pt x="929" y="815"/>
                      <a:pt x="949" y="747"/>
                    </a:cubicBezTo>
                    <a:cubicBezTo>
                      <a:pt x="965" y="691"/>
                      <a:pt x="991" y="561"/>
                      <a:pt x="983" y="502"/>
                    </a:cubicBezTo>
                    <a:cubicBezTo>
                      <a:pt x="975" y="443"/>
                      <a:pt x="962" y="511"/>
                      <a:pt x="967" y="383"/>
                    </a:cubicBezTo>
                    <a:cubicBezTo>
                      <a:pt x="971" y="261"/>
                      <a:pt x="993" y="85"/>
                      <a:pt x="914" y="11"/>
                    </a:cubicBezTo>
                    <a:cubicBezTo>
                      <a:pt x="894" y="80"/>
                      <a:pt x="865" y="117"/>
                      <a:pt x="780" y="117"/>
                    </a:cubicBezTo>
                    <a:lnTo>
                      <a:pt x="202" y="117"/>
                    </a:lnTo>
                    <a:cubicBezTo>
                      <a:pt x="101" y="117"/>
                      <a:pt x="90" y="58"/>
                      <a:pt x="70" y="18"/>
                    </a:cubicBezTo>
                    <a:lnTo>
                      <a:pt x="59" y="0"/>
                    </a:lnTo>
                    <a:cubicBezTo>
                      <a:pt x="17" y="97"/>
                      <a:pt x="0" y="91"/>
                      <a:pt x="4" y="231"/>
                    </a:cubicBezTo>
                    <a:cubicBezTo>
                      <a:pt x="6" y="322"/>
                      <a:pt x="3" y="423"/>
                      <a:pt x="8" y="511"/>
                    </a:cubicBezTo>
                    <a:cubicBezTo>
                      <a:pt x="12" y="589"/>
                      <a:pt x="54" y="896"/>
                      <a:pt x="162" y="914"/>
                    </a:cubicBezTo>
                    <a:close/>
                  </a:path>
                </a:pathLst>
              </a:custGeom>
              <a:solidFill>
                <a:srgbClr val="F1A9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3" name="Freeform 399">
                <a:extLst>
                  <a:ext uri="{FF2B5EF4-FFF2-40B4-BE49-F238E27FC236}">
                    <a16:creationId xmlns:a16="http://schemas.microsoft.com/office/drawing/2014/main" id="{0565DAC4-138F-4666-AC88-71EA2E2581F3}"/>
                  </a:ext>
                </a:extLst>
              </p:cNvPr>
              <p:cNvSpPr>
                <a:spLocks/>
              </p:cNvSpPr>
              <p:nvPr/>
            </p:nvSpPr>
            <p:spPr bwMode="auto">
              <a:xfrm>
                <a:off x="4695826" y="2601914"/>
                <a:ext cx="163513" cy="788988"/>
              </a:xfrm>
              <a:custGeom>
                <a:avLst/>
                <a:gdLst>
                  <a:gd name="T0" fmla="*/ 0 w 499"/>
                  <a:gd name="T1" fmla="*/ 1941 h 2406"/>
                  <a:gd name="T2" fmla="*/ 8 w 499"/>
                  <a:gd name="T3" fmla="*/ 2214 h 2406"/>
                  <a:gd name="T4" fmla="*/ 15 w 499"/>
                  <a:gd name="T5" fmla="*/ 2406 h 2406"/>
                  <a:gd name="T6" fmla="*/ 418 w 499"/>
                  <a:gd name="T7" fmla="*/ 789 h 2406"/>
                  <a:gd name="T8" fmla="*/ 234 w 499"/>
                  <a:gd name="T9" fmla="*/ 690 h 2406"/>
                  <a:gd name="T10" fmla="*/ 464 w 499"/>
                  <a:gd name="T11" fmla="*/ 590 h 2406"/>
                  <a:gd name="T12" fmla="*/ 445 w 499"/>
                  <a:gd name="T13" fmla="*/ 150 h 2406"/>
                  <a:gd name="T14" fmla="*/ 377 w 499"/>
                  <a:gd name="T15" fmla="*/ 107 h 2406"/>
                  <a:gd name="T16" fmla="*/ 304 w 499"/>
                  <a:gd name="T17" fmla="*/ 69 h 2406"/>
                  <a:gd name="T18" fmla="*/ 140 w 499"/>
                  <a:gd name="T19" fmla="*/ 0 h 2406"/>
                  <a:gd name="T20" fmla="*/ 222 w 499"/>
                  <a:gd name="T21" fmla="*/ 205 h 2406"/>
                  <a:gd name="T22" fmla="*/ 171 w 499"/>
                  <a:gd name="T23" fmla="*/ 436 h 2406"/>
                  <a:gd name="T24" fmla="*/ 118 w 499"/>
                  <a:gd name="T25" fmla="*/ 663 h 2406"/>
                  <a:gd name="T26" fmla="*/ 36 w 499"/>
                  <a:gd name="T27" fmla="*/ 1416 h 2406"/>
                  <a:gd name="T28" fmla="*/ 9 w 499"/>
                  <a:gd name="T29" fmla="*/ 1922 h 2406"/>
                  <a:gd name="T30" fmla="*/ 0 w 499"/>
                  <a:gd name="T31" fmla="*/ 1941 h 2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9" h="2406">
                    <a:moveTo>
                      <a:pt x="0" y="1941"/>
                    </a:moveTo>
                    <a:lnTo>
                      <a:pt x="8" y="2214"/>
                    </a:lnTo>
                    <a:lnTo>
                      <a:pt x="15" y="2406"/>
                    </a:lnTo>
                    <a:cubicBezTo>
                      <a:pt x="41" y="2357"/>
                      <a:pt x="418" y="823"/>
                      <a:pt x="418" y="789"/>
                    </a:cubicBezTo>
                    <a:lnTo>
                      <a:pt x="234" y="690"/>
                    </a:lnTo>
                    <a:cubicBezTo>
                      <a:pt x="298" y="646"/>
                      <a:pt x="442" y="625"/>
                      <a:pt x="464" y="590"/>
                    </a:cubicBezTo>
                    <a:cubicBezTo>
                      <a:pt x="499" y="523"/>
                      <a:pt x="497" y="174"/>
                      <a:pt x="445" y="150"/>
                    </a:cubicBezTo>
                    <a:cubicBezTo>
                      <a:pt x="429" y="131"/>
                      <a:pt x="408" y="125"/>
                      <a:pt x="377" y="107"/>
                    </a:cubicBezTo>
                    <a:cubicBezTo>
                      <a:pt x="352" y="94"/>
                      <a:pt x="329" y="82"/>
                      <a:pt x="304" y="69"/>
                    </a:cubicBezTo>
                    <a:cubicBezTo>
                      <a:pt x="260" y="47"/>
                      <a:pt x="190" y="12"/>
                      <a:pt x="140" y="0"/>
                    </a:cubicBezTo>
                    <a:cubicBezTo>
                      <a:pt x="180" y="66"/>
                      <a:pt x="218" y="99"/>
                      <a:pt x="222" y="205"/>
                    </a:cubicBezTo>
                    <a:cubicBezTo>
                      <a:pt x="225" y="288"/>
                      <a:pt x="201" y="366"/>
                      <a:pt x="171" y="436"/>
                    </a:cubicBezTo>
                    <a:cubicBezTo>
                      <a:pt x="123" y="548"/>
                      <a:pt x="132" y="537"/>
                      <a:pt x="118" y="663"/>
                    </a:cubicBezTo>
                    <a:cubicBezTo>
                      <a:pt x="88" y="929"/>
                      <a:pt x="56" y="1132"/>
                      <a:pt x="36" y="1416"/>
                    </a:cubicBezTo>
                    <a:lnTo>
                      <a:pt x="9" y="1922"/>
                    </a:lnTo>
                    <a:cubicBezTo>
                      <a:pt x="4" y="1939"/>
                      <a:pt x="7" y="1932"/>
                      <a:pt x="0" y="1941"/>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4" name="Freeform 400">
                <a:extLst>
                  <a:ext uri="{FF2B5EF4-FFF2-40B4-BE49-F238E27FC236}">
                    <a16:creationId xmlns:a16="http://schemas.microsoft.com/office/drawing/2014/main" id="{06EFACCC-A483-477E-8B86-1040641A9F51}"/>
                  </a:ext>
                </a:extLst>
              </p:cNvPr>
              <p:cNvSpPr>
                <a:spLocks/>
              </p:cNvSpPr>
              <p:nvPr/>
            </p:nvSpPr>
            <p:spPr bwMode="auto">
              <a:xfrm>
                <a:off x="4427538" y="2603501"/>
                <a:ext cx="166688" cy="787400"/>
              </a:xfrm>
              <a:custGeom>
                <a:avLst/>
                <a:gdLst>
                  <a:gd name="T0" fmla="*/ 55 w 510"/>
                  <a:gd name="T1" fmla="*/ 153 h 2403"/>
                  <a:gd name="T2" fmla="*/ 67 w 510"/>
                  <a:gd name="T3" fmla="*/ 154 h 2403"/>
                  <a:gd name="T4" fmla="*/ 53 w 510"/>
                  <a:gd name="T5" fmla="*/ 599 h 2403"/>
                  <a:gd name="T6" fmla="*/ 283 w 510"/>
                  <a:gd name="T7" fmla="*/ 681 h 2403"/>
                  <a:gd name="T8" fmla="*/ 96 w 510"/>
                  <a:gd name="T9" fmla="*/ 786 h 2403"/>
                  <a:gd name="T10" fmla="*/ 497 w 510"/>
                  <a:gd name="T11" fmla="*/ 2403 h 2403"/>
                  <a:gd name="T12" fmla="*/ 510 w 510"/>
                  <a:gd name="T13" fmla="*/ 2255 h 2403"/>
                  <a:gd name="T14" fmla="*/ 510 w 510"/>
                  <a:gd name="T15" fmla="*/ 1901 h 2403"/>
                  <a:gd name="T16" fmla="*/ 480 w 510"/>
                  <a:gd name="T17" fmla="*/ 1381 h 2403"/>
                  <a:gd name="T18" fmla="*/ 428 w 510"/>
                  <a:gd name="T19" fmla="*/ 882 h 2403"/>
                  <a:gd name="T20" fmla="*/ 401 w 510"/>
                  <a:gd name="T21" fmla="*/ 642 h 2403"/>
                  <a:gd name="T22" fmla="*/ 337 w 510"/>
                  <a:gd name="T23" fmla="*/ 425 h 2403"/>
                  <a:gd name="T24" fmla="*/ 290 w 510"/>
                  <a:gd name="T25" fmla="*/ 193 h 2403"/>
                  <a:gd name="T26" fmla="*/ 371 w 510"/>
                  <a:gd name="T27" fmla="*/ 0 h 2403"/>
                  <a:gd name="T28" fmla="*/ 55 w 510"/>
                  <a:gd name="T29" fmla="*/ 153 h 2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0" h="2403">
                    <a:moveTo>
                      <a:pt x="55" y="153"/>
                    </a:moveTo>
                    <a:lnTo>
                      <a:pt x="67" y="154"/>
                    </a:lnTo>
                    <a:cubicBezTo>
                      <a:pt x="0" y="233"/>
                      <a:pt x="32" y="494"/>
                      <a:pt x="53" y="599"/>
                    </a:cubicBezTo>
                    <a:lnTo>
                      <a:pt x="283" y="681"/>
                    </a:lnTo>
                    <a:lnTo>
                      <a:pt x="96" y="786"/>
                    </a:lnTo>
                    <a:lnTo>
                      <a:pt x="497" y="2403"/>
                    </a:lnTo>
                    <a:lnTo>
                      <a:pt x="510" y="2255"/>
                    </a:lnTo>
                    <a:lnTo>
                      <a:pt x="510" y="1901"/>
                    </a:lnTo>
                    <a:cubicBezTo>
                      <a:pt x="502" y="1883"/>
                      <a:pt x="485" y="1450"/>
                      <a:pt x="480" y="1381"/>
                    </a:cubicBezTo>
                    <a:cubicBezTo>
                      <a:pt x="467" y="1213"/>
                      <a:pt x="450" y="1050"/>
                      <a:pt x="428" y="882"/>
                    </a:cubicBezTo>
                    <a:cubicBezTo>
                      <a:pt x="418" y="803"/>
                      <a:pt x="405" y="723"/>
                      <a:pt x="401" y="642"/>
                    </a:cubicBezTo>
                    <a:cubicBezTo>
                      <a:pt x="395" y="535"/>
                      <a:pt x="374" y="513"/>
                      <a:pt x="337" y="425"/>
                    </a:cubicBezTo>
                    <a:cubicBezTo>
                      <a:pt x="308" y="355"/>
                      <a:pt x="285" y="277"/>
                      <a:pt x="290" y="193"/>
                    </a:cubicBezTo>
                    <a:cubicBezTo>
                      <a:pt x="296" y="88"/>
                      <a:pt x="337" y="61"/>
                      <a:pt x="371" y="0"/>
                    </a:cubicBezTo>
                    <a:cubicBezTo>
                      <a:pt x="330" y="6"/>
                      <a:pt x="74" y="131"/>
                      <a:pt x="55" y="153"/>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5" name="Freeform 402">
                <a:extLst>
                  <a:ext uri="{FF2B5EF4-FFF2-40B4-BE49-F238E27FC236}">
                    <a16:creationId xmlns:a16="http://schemas.microsoft.com/office/drawing/2014/main" id="{C79550A8-0C7F-4E46-98D3-4E3B9B2DAFE3}"/>
                  </a:ext>
                </a:extLst>
              </p:cNvPr>
              <p:cNvSpPr>
                <a:spLocks/>
              </p:cNvSpPr>
              <p:nvPr/>
            </p:nvSpPr>
            <p:spPr bwMode="auto">
              <a:xfrm>
                <a:off x="4291013" y="3502026"/>
                <a:ext cx="307975" cy="223838"/>
              </a:xfrm>
              <a:custGeom>
                <a:avLst/>
                <a:gdLst>
                  <a:gd name="T0" fmla="*/ 932 w 944"/>
                  <a:gd name="T1" fmla="*/ 396 h 684"/>
                  <a:gd name="T2" fmla="*/ 933 w 944"/>
                  <a:gd name="T3" fmla="*/ 304 h 684"/>
                  <a:gd name="T4" fmla="*/ 871 w 944"/>
                  <a:gd name="T5" fmla="*/ 266 h 684"/>
                  <a:gd name="T6" fmla="*/ 267 w 944"/>
                  <a:gd name="T7" fmla="*/ 0 h 684"/>
                  <a:gd name="T8" fmla="*/ 195 w 944"/>
                  <a:gd name="T9" fmla="*/ 139 h 684"/>
                  <a:gd name="T10" fmla="*/ 125 w 944"/>
                  <a:gd name="T11" fmla="*/ 272 h 684"/>
                  <a:gd name="T12" fmla="*/ 0 w 944"/>
                  <a:gd name="T13" fmla="*/ 569 h 684"/>
                  <a:gd name="T14" fmla="*/ 395 w 944"/>
                  <a:gd name="T15" fmla="*/ 626 h 684"/>
                  <a:gd name="T16" fmla="*/ 794 w 944"/>
                  <a:gd name="T17" fmla="*/ 682 h 684"/>
                  <a:gd name="T18" fmla="*/ 932 w 944"/>
                  <a:gd name="T19" fmla="*/ 396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4" h="684">
                    <a:moveTo>
                      <a:pt x="932" y="396"/>
                    </a:moveTo>
                    <a:cubicBezTo>
                      <a:pt x="943" y="350"/>
                      <a:pt x="944" y="351"/>
                      <a:pt x="933" y="304"/>
                    </a:cubicBezTo>
                    <a:cubicBezTo>
                      <a:pt x="912" y="291"/>
                      <a:pt x="901" y="274"/>
                      <a:pt x="871" y="266"/>
                    </a:cubicBezTo>
                    <a:lnTo>
                      <a:pt x="267" y="0"/>
                    </a:lnTo>
                    <a:cubicBezTo>
                      <a:pt x="250" y="45"/>
                      <a:pt x="216" y="96"/>
                      <a:pt x="195" y="139"/>
                    </a:cubicBezTo>
                    <a:cubicBezTo>
                      <a:pt x="174" y="184"/>
                      <a:pt x="146" y="229"/>
                      <a:pt x="125" y="272"/>
                    </a:cubicBezTo>
                    <a:cubicBezTo>
                      <a:pt x="81" y="363"/>
                      <a:pt x="5" y="455"/>
                      <a:pt x="0" y="569"/>
                    </a:cubicBezTo>
                    <a:lnTo>
                      <a:pt x="395" y="626"/>
                    </a:lnTo>
                    <a:cubicBezTo>
                      <a:pt x="500" y="642"/>
                      <a:pt x="694" y="684"/>
                      <a:pt x="794" y="682"/>
                    </a:cubicBezTo>
                    <a:lnTo>
                      <a:pt x="932" y="396"/>
                    </a:lnTo>
                    <a:close/>
                  </a:path>
                </a:pathLst>
              </a:custGeom>
              <a:solidFill>
                <a:srgbClr val="76B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6" name="Freeform 405">
                <a:extLst>
                  <a:ext uri="{FF2B5EF4-FFF2-40B4-BE49-F238E27FC236}">
                    <a16:creationId xmlns:a16="http://schemas.microsoft.com/office/drawing/2014/main" id="{ED1FEA1C-B55F-49A7-8663-66E9ED0C8EA5}"/>
                  </a:ext>
                </a:extLst>
              </p:cNvPr>
              <p:cNvSpPr>
                <a:spLocks/>
              </p:cNvSpPr>
              <p:nvPr/>
            </p:nvSpPr>
            <p:spPr bwMode="auto">
              <a:xfrm>
                <a:off x="4681538" y="5183189"/>
                <a:ext cx="223838" cy="185738"/>
              </a:xfrm>
              <a:custGeom>
                <a:avLst/>
                <a:gdLst>
                  <a:gd name="T0" fmla="*/ 57 w 680"/>
                  <a:gd name="T1" fmla="*/ 28 h 568"/>
                  <a:gd name="T2" fmla="*/ 0 w 680"/>
                  <a:gd name="T3" fmla="*/ 357 h 568"/>
                  <a:gd name="T4" fmla="*/ 1 w 680"/>
                  <a:gd name="T5" fmla="*/ 472 h 568"/>
                  <a:gd name="T6" fmla="*/ 583 w 680"/>
                  <a:gd name="T7" fmla="*/ 512 h 568"/>
                  <a:gd name="T8" fmla="*/ 663 w 680"/>
                  <a:gd name="T9" fmla="*/ 357 h 568"/>
                  <a:gd name="T10" fmla="*/ 599 w 680"/>
                  <a:gd name="T11" fmla="*/ 34 h 568"/>
                  <a:gd name="T12" fmla="*/ 479 w 680"/>
                  <a:gd name="T13" fmla="*/ 16 h 568"/>
                  <a:gd name="T14" fmla="*/ 58 w 680"/>
                  <a:gd name="T15" fmla="*/ 30 h 568"/>
                  <a:gd name="T16" fmla="*/ 57 w 680"/>
                  <a:gd name="T17" fmla="*/ 2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0" h="568">
                    <a:moveTo>
                      <a:pt x="57" y="28"/>
                    </a:moveTo>
                    <a:cubicBezTo>
                      <a:pt x="20" y="63"/>
                      <a:pt x="5" y="294"/>
                      <a:pt x="0" y="357"/>
                    </a:cubicBezTo>
                    <a:lnTo>
                      <a:pt x="1" y="472"/>
                    </a:lnTo>
                    <a:cubicBezTo>
                      <a:pt x="112" y="568"/>
                      <a:pt x="429" y="554"/>
                      <a:pt x="583" y="512"/>
                    </a:cubicBezTo>
                    <a:cubicBezTo>
                      <a:pt x="680" y="487"/>
                      <a:pt x="662" y="451"/>
                      <a:pt x="663" y="357"/>
                    </a:cubicBezTo>
                    <a:cubicBezTo>
                      <a:pt x="663" y="295"/>
                      <a:pt x="632" y="73"/>
                      <a:pt x="599" y="34"/>
                    </a:cubicBezTo>
                    <a:cubicBezTo>
                      <a:pt x="592" y="35"/>
                      <a:pt x="504" y="19"/>
                      <a:pt x="479" y="16"/>
                    </a:cubicBezTo>
                    <a:cubicBezTo>
                      <a:pt x="342" y="0"/>
                      <a:pt x="190" y="15"/>
                      <a:pt x="58" y="30"/>
                    </a:cubicBezTo>
                    <a:lnTo>
                      <a:pt x="57" y="28"/>
                    </a:ln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7" name="Freeform 406">
                <a:extLst>
                  <a:ext uri="{FF2B5EF4-FFF2-40B4-BE49-F238E27FC236}">
                    <a16:creationId xmlns:a16="http://schemas.microsoft.com/office/drawing/2014/main" id="{FDA0637C-A156-4879-AE39-383B8099B37F}"/>
                  </a:ext>
                </a:extLst>
              </p:cNvPr>
              <p:cNvSpPr>
                <a:spLocks/>
              </p:cNvSpPr>
              <p:nvPr/>
            </p:nvSpPr>
            <p:spPr bwMode="auto">
              <a:xfrm>
                <a:off x="4419601" y="5189539"/>
                <a:ext cx="217488" cy="188913"/>
              </a:xfrm>
              <a:custGeom>
                <a:avLst/>
                <a:gdLst>
                  <a:gd name="T0" fmla="*/ 55 w 664"/>
                  <a:gd name="T1" fmla="*/ 53 h 578"/>
                  <a:gd name="T2" fmla="*/ 11 w 664"/>
                  <a:gd name="T3" fmla="*/ 280 h 578"/>
                  <a:gd name="T4" fmla="*/ 28 w 664"/>
                  <a:gd name="T5" fmla="*/ 500 h 578"/>
                  <a:gd name="T6" fmla="*/ 648 w 664"/>
                  <a:gd name="T7" fmla="*/ 491 h 578"/>
                  <a:gd name="T8" fmla="*/ 656 w 664"/>
                  <a:gd name="T9" fmla="*/ 341 h 578"/>
                  <a:gd name="T10" fmla="*/ 611 w 664"/>
                  <a:gd name="T11" fmla="*/ 54 h 578"/>
                  <a:gd name="T12" fmla="*/ 55 w 664"/>
                  <a:gd name="T13" fmla="*/ 53 h 578"/>
                </a:gdLst>
                <a:ahLst/>
                <a:cxnLst>
                  <a:cxn ang="0">
                    <a:pos x="T0" y="T1"/>
                  </a:cxn>
                  <a:cxn ang="0">
                    <a:pos x="T2" y="T3"/>
                  </a:cxn>
                  <a:cxn ang="0">
                    <a:pos x="T4" y="T5"/>
                  </a:cxn>
                  <a:cxn ang="0">
                    <a:pos x="T6" y="T7"/>
                  </a:cxn>
                  <a:cxn ang="0">
                    <a:pos x="T8" y="T9"/>
                  </a:cxn>
                  <a:cxn ang="0">
                    <a:pos x="T10" y="T11"/>
                  </a:cxn>
                  <a:cxn ang="0">
                    <a:pos x="T12" y="T13"/>
                  </a:cxn>
                </a:cxnLst>
                <a:rect l="0" t="0" r="r" b="b"/>
                <a:pathLst>
                  <a:path w="664" h="578">
                    <a:moveTo>
                      <a:pt x="55" y="53"/>
                    </a:moveTo>
                    <a:cubicBezTo>
                      <a:pt x="38" y="104"/>
                      <a:pt x="10" y="217"/>
                      <a:pt x="11" y="280"/>
                    </a:cubicBezTo>
                    <a:cubicBezTo>
                      <a:pt x="10" y="331"/>
                      <a:pt x="0" y="475"/>
                      <a:pt x="28" y="500"/>
                    </a:cubicBezTo>
                    <a:cubicBezTo>
                      <a:pt x="117" y="577"/>
                      <a:pt x="591" y="578"/>
                      <a:pt x="648" y="491"/>
                    </a:cubicBezTo>
                    <a:cubicBezTo>
                      <a:pt x="664" y="456"/>
                      <a:pt x="653" y="389"/>
                      <a:pt x="656" y="341"/>
                    </a:cubicBezTo>
                    <a:cubicBezTo>
                      <a:pt x="655" y="260"/>
                      <a:pt x="635" y="127"/>
                      <a:pt x="611" y="54"/>
                    </a:cubicBezTo>
                    <a:cubicBezTo>
                      <a:pt x="469" y="0"/>
                      <a:pt x="203" y="26"/>
                      <a:pt x="55" y="53"/>
                    </a:cubicBez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8" name="Freeform 409">
                <a:extLst>
                  <a:ext uri="{FF2B5EF4-FFF2-40B4-BE49-F238E27FC236}">
                    <a16:creationId xmlns:a16="http://schemas.microsoft.com/office/drawing/2014/main" id="{2B0CE0D2-3C02-4781-8193-9E29F48BD16C}"/>
                  </a:ext>
                </a:extLst>
              </p:cNvPr>
              <p:cNvSpPr>
                <a:spLocks/>
              </p:cNvSpPr>
              <p:nvPr/>
            </p:nvSpPr>
            <p:spPr bwMode="auto">
              <a:xfrm>
                <a:off x="4799013" y="3527426"/>
                <a:ext cx="188913" cy="219075"/>
              </a:xfrm>
              <a:custGeom>
                <a:avLst/>
                <a:gdLst>
                  <a:gd name="T0" fmla="*/ 446 w 580"/>
                  <a:gd name="T1" fmla="*/ 608 h 669"/>
                  <a:gd name="T2" fmla="*/ 556 w 580"/>
                  <a:gd name="T3" fmla="*/ 338 h 669"/>
                  <a:gd name="T4" fmla="*/ 574 w 580"/>
                  <a:gd name="T5" fmla="*/ 166 h 669"/>
                  <a:gd name="T6" fmla="*/ 557 w 580"/>
                  <a:gd name="T7" fmla="*/ 90 h 669"/>
                  <a:gd name="T8" fmla="*/ 542 w 580"/>
                  <a:gd name="T9" fmla="*/ 54 h 669"/>
                  <a:gd name="T10" fmla="*/ 518 w 580"/>
                  <a:gd name="T11" fmla="*/ 30 h 669"/>
                  <a:gd name="T12" fmla="*/ 145 w 580"/>
                  <a:gd name="T13" fmla="*/ 19 h 669"/>
                  <a:gd name="T14" fmla="*/ 7 w 580"/>
                  <a:gd name="T15" fmla="*/ 159 h 669"/>
                  <a:gd name="T16" fmla="*/ 7 w 580"/>
                  <a:gd name="T17" fmla="*/ 449 h 669"/>
                  <a:gd name="T18" fmla="*/ 446 w 580"/>
                  <a:gd name="T19" fmla="*/ 608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0" h="669">
                    <a:moveTo>
                      <a:pt x="446" y="608"/>
                    </a:moveTo>
                    <a:cubicBezTo>
                      <a:pt x="484" y="515"/>
                      <a:pt x="527" y="435"/>
                      <a:pt x="556" y="338"/>
                    </a:cubicBezTo>
                    <a:cubicBezTo>
                      <a:pt x="572" y="284"/>
                      <a:pt x="580" y="225"/>
                      <a:pt x="574" y="166"/>
                    </a:cubicBezTo>
                    <a:cubicBezTo>
                      <a:pt x="571" y="139"/>
                      <a:pt x="565" y="114"/>
                      <a:pt x="557" y="90"/>
                    </a:cubicBezTo>
                    <a:cubicBezTo>
                      <a:pt x="553" y="80"/>
                      <a:pt x="547" y="63"/>
                      <a:pt x="542" y="54"/>
                    </a:cubicBezTo>
                    <a:cubicBezTo>
                      <a:pt x="529" y="31"/>
                      <a:pt x="536" y="36"/>
                      <a:pt x="518" y="30"/>
                    </a:cubicBezTo>
                    <a:cubicBezTo>
                      <a:pt x="474" y="42"/>
                      <a:pt x="218" y="19"/>
                      <a:pt x="145" y="19"/>
                    </a:cubicBezTo>
                    <a:cubicBezTo>
                      <a:pt x="106" y="0"/>
                      <a:pt x="17" y="75"/>
                      <a:pt x="7" y="159"/>
                    </a:cubicBezTo>
                    <a:cubicBezTo>
                      <a:pt x="0" y="221"/>
                      <a:pt x="2" y="384"/>
                      <a:pt x="7" y="449"/>
                    </a:cubicBezTo>
                    <a:cubicBezTo>
                      <a:pt x="23" y="669"/>
                      <a:pt x="301" y="592"/>
                      <a:pt x="446" y="608"/>
                    </a:cubicBezTo>
                    <a:close/>
                  </a:path>
                </a:pathLst>
              </a:custGeom>
              <a:solidFill>
                <a:srgbClr val="717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9" name="Freeform 427">
                <a:extLst>
                  <a:ext uri="{FF2B5EF4-FFF2-40B4-BE49-F238E27FC236}">
                    <a16:creationId xmlns:a16="http://schemas.microsoft.com/office/drawing/2014/main" id="{9AAB8352-4F17-49CB-93E2-7AEDB9A65188}"/>
                  </a:ext>
                </a:extLst>
              </p:cNvPr>
              <p:cNvSpPr>
                <a:spLocks/>
              </p:cNvSpPr>
              <p:nvPr/>
            </p:nvSpPr>
            <p:spPr bwMode="auto">
              <a:xfrm>
                <a:off x="4560888" y="2554289"/>
                <a:ext cx="169863" cy="153988"/>
              </a:xfrm>
              <a:custGeom>
                <a:avLst/>
                <a:gdLst>
                  <a:gd name="T0" fmla="*/ 515 w 520"/>
                  <a:gd name="T1" fmla="*/ 7 h 468"/>
                  <a:gd name="T2" fmla="*/ 253 w 520"/>
                  <a:gd name="T3" fmla="*/ 76 h 468"/>
                  <a:gd name="T4" fmla="*/ 0 w 520"/>
                  <a:gd name="T5" fmla="*/ 0 h 468"/>
                  <a:gd name="T6" fmla="*/ 254 w 520"/>
                  <a:gd name="T7" fmla="*/ 465 h 468"/>
                  <a:gd name="T8" fmla="*/ 472 w 520"/>
                  <a:gd name="T9" fmla="*/ 330 h 468"/>
                  <a:gd name="T10" fmla="*/ 515 w 520"/>
                  <a:gd name="T11" fmla="*/ 7 h 468"/>
                </a:gdLst>
                <a:ahLst/>
                <a:cxnLst>
                  <a:cxn ang="0">
                    <a:pos x="T0" y="T1"/>
                  </a:cxn>
                  <a:cxn ang="0">
                    <a:pos x="T2" y="T3"/>
                  </a:cxn>
                  <a:cxn ang="0">
                    <a:pos x="T4" y="T5"/>
                  </a:cxn>
                  <a:cxn ang="0">
                    <a:pos x="T6" y="T7"/>
                  </a:cxn>
                  <a:cxn ang="0">
                    <a:pos x="T8" y="T9"/>
                  </a:cxn>
                  <a:cxn ang="0">
                    <a:pos x="T10" y="T11"/>
                  </a:cxn>
                </a:cxnLst>
                <a:rect l="0" t="0" r="r" b="b"/>
                <a:pathLst>
                  <a:path w="520" h="468">
                    <a:moveTo>
                      <a:pt x="515" y="7"/>
                    </a:moveTo>
                    <a:cubicBezTo>
                      <a:pt x="440" y="56"/>
                      <a:pt x="356" y="78"/>
                      <a:pt x="253" y="76"/>
                    </a:cubicBezTo>
                    <a:cubicBezTo>
                      <a:pt x="130" y="75"/>
                      <a:pt x="89" y="39"/>
                      <a:pt x="0" y="0"/>
                    </a:cubicBezTo>
                    <a:cubicBezTo>
                      <a:pt x="18" y="216"/>
                      <a:pt x="11" y="459"/>
                      <a:pt x="254" y="465"/>
                    </a:cubicBezTo>
                    <a:cubicBezTo>
                      <a:pt x="363" y="468"/>
                      <a:pt x="437" y="406"/>
                      <a:pt x="472" y="330"/>
                    </a:cubicBezTo>
                    <a:cubicBezTo>
                      <a:pt x="520" y="226"/>
                      <a:pt x="502" y="121"/>
                      <a:pt x="515" y="7"/>
                    </a:cubicBezTo>
                    <a:close/>
                  </a:path>
                </a:pathLst>
              </a:custGeom>
              <a:solidFill>
                <a:srgbClr val="F69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0" name="Freeform 428">
                <a:extLst>
                  <a:ext uri="{FF2B5EF4-FFF2-40B4-BE49-F238E27FC236}">
                    <a16:creationId xmlns:a16="http://schemas.microsoft.com/office/drawing/2014/main" id="{6CD4709D-F640-4B44-9C4F-D67C3C41146D}"/>
                  </a:ext>
                </a:extLst>
              </p:cNvPr>
              <p:cNvSpPr>
                <a:spLocks/>
              </p:cNvSpPr>
              <p:nvPr/>
            </p:nvSpPr>
            <p:spPr bwMode="auto">
              <a:xfrm>
                <a:off x="4132263" y="3671889"/>
                <a:ext cx="134938" cy="193675"/>
              </a:xfrm>
              <a:custGeom>
                <a:avLst/>
                <a:gdLst>
                  <a:gd name="T0" fmla="*/ 5 w 416"/>
                  <a:gd name="T1" fmla="*/ 378 h 591"/>
                  <a:gd name="T2" fmla="*/ 285 w 416"/>
                  <a:gd name="T3" fmla="*/ 565 h 591"/>
                  <a:gd name="T4" fmla="*/ 386 w 416"/>
                  <a:gd name="T5" fmla="*/ 583 h 591"/>
                  <a:gd name="T6" fmla="*/ 411 w 416"/>
                  <a:gd name="T7" fmla="*/ 566 h 591"/>
                  <a:gd name="T8" fmla="*/ 353 w 416"/>
                  <a:gd name="T9" fmla="*/ 531 h 591"/>
                  <a:gd name="T10" fmla="*/ 266 w 416"/>
                  <a:gd name="T11" fmla="*/ 428 h 591"/>
                  <a:gd name="T12" fmla="*/ 285 w 416"/>
                  <a:gd name="T13" fmla="*/ 336 h 591"/>
                  <a:gd name="T14" fmla="*/ 392 w 416"/>
                  <a:gd name="T15" fmla="*/ 472 h 591"/>
                  <a:gd name="T16" fmla="*/ 385 w 416"/>
                  <a:gd name="T17" fmla="*/ 215 h 591"/>
                  <a:gd name="T18" fmla="*/ 318 w 416"/>
                  <a:gd name="T19" fmla="*/ 22 h 591"/>
                  <a:gd name="T20" fmla="*/ 358 w 416"/>
                  <a:gd name="T21" fmla="*/ 25 h 591"/>
                  <a:gd name="T22" fmla="*/ 45 w 416"/>
                  <a:gd name="T23" fmla="*/ 0 h 591"/>
                  <a:gd name="T24" fmla="*/ 5 w 416"/>
                  <a:gd name="T25" fmla="*/ 378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6" h="591">
                    <a:moveTo>
                      <a:pt x="5" y="378"/>
                    </a:moveTo>
                    <a:cubicBezTo>
                      <a:pt x="30" y="485"/>
                      <a:pt x="135" y="499"/>
                      <a:pt x="285" y="565"/>
                    </a:cubicBezTo>
                    <a:cubicBezTo>
                      <a:pt x="314" y="577"/>
                      <a:pt x="353" y="591"/>
                      <a:pt x="386" y="583"/>
                    </a:cubicBezTo>
                    <a:cubicBezTo>
                      <a:pt x="416" y="575"/>
                      <a:pt x="408" y="571"/>
                      <a:pt x="411" y="566"/>
                    </a:cubicBezTo>
                    <a:cubicBezTo>
                      <a:pt x="381" y="553"/>
                      <a:pt x="379" y="549"/>
                      <a:pt x="353" y="531"/>
                    </a:cubicBezTo>
                    <a:cubicBezTo>
                      <a:pt x="309" y="500"/>
                      <a:pt x="284" y="523"/>
                      <a:pt x="266" y="428"/>
                    </a:cubicBezTo>
                    <a:cubicBezTo>
                      <a:pt x="248" y="331"/>
                      <a:pt x="281" y="340"/>
                      <a:pt x="285" y="336"/>
                    </a:cubicBezTo>
                    <a:cubicBezTo>
                      <a:pt x="295" y="401"/>
                      <a:pt x="326" y="476"/>
                      <a:pt x="392" y="472"/>
                    </a:cubicBezTo>
                    <a:cubicBezTo>
                      <a:pt x="387" y="392"/>
                      <a:pt x="394" y="287"/>
                      <a:pt x="385" y="215"/>
                    </a:cubicBezTo>
                    <a:cubicBezTo>
                      <a:pt x="374" y="126"/>
                      <a:pt x="329" y="80"/>
                      <a:pt x="318" y="22"/>
                    </a:cubicBezTo>
                    <a:lnTo>
                      <a:pt x="358" y="25"/>
                    </a:lnTo>
                    <a:lnTo>
                      <a:pt x="45" y="0"/>
                    </a:lnTo>
                    <a:cubicBezTo>
                      <a:pt x="27" y="149"/>
                      <a:pt x="0" y="228"/>
                      <a:pt x="5" y="378"/>
                    </a:cubicBezTo>
                    <a:close/>
                  </a:path>
                </a:pathLst>
              </a:custGeom>
              <a:solidFill>
                <a:srgbClr val="F1A9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1" name="Freeform 442">
                <a:extLst>
                  <a:ext uri="{FF2B5EF4-FFF2-40B4-BE49-F238E27FC236}">
                    <a16:creationId xmlns:a16="http://schemas.microsoft.com/office/drawing/2014/main" id="{604A94E8-1BC9-48F0-9171-18E714BC359D}"/>
                  </a:ext>
                </a:extLst>
              </p:cNvPr>
              <p:cNvSpPr>
                <a:spLocks/>
              </p:cNvSpPr>
              <p:nvPr/>
            </p:nvSpPr>
            <p:spPr bwMode="auto">
              <a:xfrm>
                <a:off x="4956176" y="3040064"/>
                <a:ext cx="90488" cy="258763"/>
              </a:xfrm>
              <a:custGeom>
                <a:avLst/>
                <a:gdLst>
                  <a:gd name="T0" fmla="*/ 0 w 274"/>
                  <a:gd name="T1" fmla="*/ 790 h 790"/>
                  <a:gd name="T2" fmla="*/ 274 w 274"/>
                  <a:gd name="T3" fmla="*/ 442 h 790"/>
                  <a:gd name="T4" fmla="*/ 21 w 274"/>
                  <a:gd name="T5" fmla="*/ 0 h 790"/>
                  <a:gd name="T6" fmla="*/ 0 w 274"/>
                  <a:gd name="T7" fmla="*/ 790 h 790"/>
                </a:gdLst>
                <a:ahLst/>
                <a:cxnLst>
                  <a:cxn ang="0">
                    <a:pos x="T0" y="T1"/>
                  </a:cxn>
                  <a:cxn ang="0">
                    <a:pos x="T2" y="T3"/>
                  </a:cxn>
                  <a:cxn ang="0">
                    <a:pos x="T4" y="T5"/>
                  </a:cxn>
                  <a:cxn ang="0">
                    <a:pos x="T6" y="T7"/>
                  </a:cxn>
                </a:cxnLst>
                <a:rect l="0" t="0" r="r" b="b"/>
                <a:pathLst>
                  <a:path w="274" h="790">
                    <a:moveTo>
                      <a:pt x="0" y="790"/>
                    </a:moveTo>
                    <a:cubicBezTo>
                      <a:pt x="35" y="764"/>
                      <a:pt x="263" y="459"/>
                      <a:pt x="274" y="442"/>
                    </a:cubicBezTo>
                    <a:cubicBezTo>
                      <a:pt x="265" y="405"/>
                      <a:pt x="39" y="15"/>
                      <a:pt x="21" y="0"/>
                    </a:cubicBezTo>
                    <a:lnTo>
                      <a:pt x="0" y="7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2" name="Freeform 443">
                <a:extLst>
                  <a:ext uri="{FF2B5EF4-FFF2-40B4-BE49-F238E27FC236}">
                    <a16:creationId xmlns:a16="http://schemas.microsoft.com/office/drawing/2014/main" id="{F0591C71-3227-4795-B637-776C70162445}"/>
                  </a:ext>
                </a:extLst>
              </p:cNvPr>
              <p:cNvSpPr>
                <a:spLocks/>
              </p:cNvSpPr>
              <p:nvPr/>
            </p:nvSpPr>
            <p:spPr bwMode="auto">
              <a:xfrm>
                <a:off x="4591051" y="3530601"/>
                <a:ext cx="106363" cy="141288"/>
              </a:xfrm>
              <a:custGeom>
                <a:avLst/>
                <a:gdLst>
                  <a:gd name="T0" fmla="*/ 28 w 325"/>
                  <a:gd name="T1" fmla="*/ 24 h 431"/>
                  <a:gd name="T2" fmla="*/ 15 w 325"/>
                  <a:gd name="T3" fmla="*/ 216 h 431"/>
                  <a:gd name="T4" fmla="*/ 14 w 325"/>
                  <a:gd name="T5" fmla="*/ 308 h 431"/>
                  <a:gd name="T6" fmla="*/ 16 w 325"/>
                  <a:gd name="T7" fmla="*/ 431 h 431"/>
                  <a:gd name="T8" fmla="*/ 324 w 325"/>
                  <a:gd name="T9" fmla="*/ 431 h 431"/>
                  <a:gd name="T10" fmla="*/ 325 w 325"/>
                  <a:gd name="T11" fmla="*/ 0 h 431"/>
                  <a:gd name="T12" fmla="*/ 169 w 325"/>
                  <a:gd name="T13" fmla="*/ 214 h 431"/>
                  <a:gd name="T14" fmla="*/ 28 w 325"/>
                  <a:gd name="T15" fmla="*/ 24 h 4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5" h="431">
                    <a:moveTo>
                      <a:pt x="28" y="24"/>
                    </a:moveTo>
                    <a:cubicBezTo>
                      <a:pt x="0" y="52"/>
                      <a:pt x="10" y="179"/>
                      <a:pt x="15" y="216"/>
                    </a:cubicBezTo>
                    <a:cubicBezTo>
                      <a:pt x="26" y="263"/>
                      <a:pt x="25" y="262"/>
                      <a:pt x="14" y="308"/>
                    </a:cubicBezTo>
                    <a:lnTo>
                      <a:pt x="16" y="431"/>
                    </a:lnTo>
                    <a:lnTo>
                      <a:pt x="324" y="431"/>
                    </a:lnTo>
                    <a:lnTo>
                      <a:pt x="325" y="0"/>
                    </a:lnTo>
                    <a:cubicBezTo>
                      <a:pt x="273" y="55"/>
                      <a:pt x="221" y="171"/>
                      <a:pt x="169" y="214"/>
                    </a:cubicBezTo>
                    <a:cubicBezTo>
                      <a:pt x="127" y="154"/>
                      <a:pt x="60" y="86"/>
                      <a:pt x="2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3" name="Freeform 445">
                <a:extLst>
                  <a:ext uri="{FF2B5EF4-FFF2-40B4-BE49-F238E27FC236}">
                    <a16:creationId xmlns:a16="http://schemas.microsoft.com/office/drawing/2014/main" id="{F6235637-E396-401E-956F-374E19F4ED51}"/>
                  </a:ext>
                </a:extLst>
              </p:cNvPr>
              <p:cNvSpPr>
                <a:spLocks/>
              </p:cNvSpPr>
              <p:nvPr/>
            </p:nvSpPr>
            <p:spPr bwMode="auto">
              <a:xfrm>
                <a:off x="4541838" y="2430464"/>
                <a:ext cx="212725" cy="87313"/>
              </a:xfrm>
              <a:custGeom>
                <a:avLst/>
                <a:gdLst>
                  <a:gd name="T0" fmla="*/ 261 w 648"/>
                  <a:gd name="T1" fmla="*/ 37 h 267"/>
                  <a:gd name="T2" fmla="*/ 405 w 648"/>
                  <a:gd name="T3" fmla="*/ 230 h 267"/>
                  <a:gd name="T4" fmla="*/ 261 w 648"/>
                  <a:gd name="T5" fmla="*/ 37 h 267"/>
                </a:gdLst>
                <a:ahLst/>
                <a:cxnLst>
                  <a:cxn ang="0">
                    <a:pos x="T0" y="T1"/>
                  </a:cxn>
                  <a:cxn ang="0">
                    <a:pos x="T2" y="T3"/>
                  </a:cxn>
                  <a:cxn ang="0">
                    <a:pos x="T4" y="T5"/>
                  </a:cxn>
                </a:cxnLst>
                <a:rect l="0" t="0" r="r" b="b"/>
                <a:pathLst>
                  <a:path w="648" h="267">
                    <a:moveTo>
                      <a:pt x="261" y="37"/>
                    </a:moveTo>
                    <a:cubicBezTo>
                      <a:pt x="92" y="59"/>
                      <a:pt x="0" y="267"/>
                      <a:pt x="405" y="230"/>
                    </a:cubicBezTo>
                    <a:cubicBezTo>
                      <a:pt x="648" y="207"/>
                      <a:pt x="542" y="0"/>
                      <a:pt x="261" y="37"/>
                    </a:cubicBezTo>
                    <a:close/>
                  </a:path>
                </a:pathLst>
              </a:custGeom>
              <a:solidFill>
                <a:srgbClr val="F1A9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4" name="Freeform 446">
                <a:extLst>
                  <a:ext uri="{FF2B5EF4-FFF2-40B4-BE49-F238E27FC236}">
                    <a16:creationId xmlns:a16="http://schemas.microsoft.com/office/drawing/2014/main" id="{E86B8563-FA01-4629-9639-77510259A136}"/>
                  </a:ext>
                </a:extLst>
              </p:cNvPr>
              <p:cNvSpPr>
                <a:spLocks/>
              </p:cNvSpPr>
              <p:nvPr/>
            </p:nvSpPr>
            <p:spPr bwMode="auto">
              <a:xfrm>
                <a:off x="4119563" y="3614739"/>
                <a:ext cx="141288" cy="65088"/>
              </a:xfrm>
              <a:custGeom>
                <a:avLst/>
                <a:gdLst>
                  <a:gd name="T0" fmla="*/ 83 w 431"/>
                  <a:gd name="T1" fmla="*/ 172 h 197"/>
                  <a:gd name="T2" fmla="*/ 396 w 431"/>
                  <a:gd name="T3" fmla="*/ 197 h 197"/>
                  <a:gd name="T4" fmla="*/ 418 w 431"/>
                  <a:gd name="T5" fmla="*/ 143 h 197"/>
                  <a:gd name="T6" fmla="*/ 427 w 431"/>
                  <a:gd name="T7" fmla="*/ 76 h 197"/>
                  <a:gd name="T8" fmla="*/ 431 w 431"/>
                  <a:gd name="T9" fmla="*/ 44 h 197"/>
                  <a:gd name="T10" fmla="*/ 11 w 431"/>
                  <a:gd name="T11" fmla="*/ 8 h 197"/>
                  <a:gd name="T12" fmla="*/ 0 w 431"/>
                  <a:gd name="T13" fmla="*/ 163 h 197"/>
                  <a:gd name="T14" fmla="*/ 83 w 431"/>
                  <a:gd name="T15" fmla="*/ 172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1" h="197">
                    <a:moveTo>
                      <a:pt x="83" y="172"/>
                    </a:moveTo>
                    <a:lnTo>
                      <a:pt x="396" y="197"/>
                    </a:lnTo>
                    <a:cubicBezTo>
                      <a:pt x="427" y="197"/>
                      <a:pt x="415" y="181"/>
                      <a:pt x="418" y="143"/>
                    </a:cubicBezTo>
                    <a:cubicBezTo>
                      <a:pt x="419" y="129"/>
                      <a:pt x="425" y="70"/>
                      <a:pt x="427" y="76"/>
                    </a:cubicBezTo>
                    <a:lnTo>
                      <a:pt x="431" y="44"/>
                    </a:lnTo>
                    <a:cubicBezTo>
                      <a:pt x="375" y="32"/>
                      <a:pt x="57" y="0"/>
                      <a:pt x="11" y="8"/>
                    </a:cubicBezTo>
                    <a:lnTo>
                      <a:pt x="0" y="163"/>
                    </a:lnTo>
                    <a:lnTo>
                      <a:pt x="83" y="1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375" name="Group 374">
                <a:extLst>
                  <a:ext uri="{FF2B5EF4-FFF2-40B4-BE49-F238E27FC236}">
                    <a16:creationId xmlns:a16="http://schemas.microsoft.com/office/drawing/2014/main" id="{24949F5B-425B-455F-B5E7-43881B64CC59}"/>
                  </a:ext>
                </a:extLst>
              </p:cNvPr>
              <p:cNvGrpSpPr/>
              <p:nvPr/>
            </p:nvGrpSpPr>
            <p:grpSpPr>
              <a:xfrm>
                <a:off x="4518633" y="2252482"/>
                <a:ext cx="250825" cy="219076"/>
                <a:chOff x="11472864" y="2181226"/>
                <a:chExt cx="250825" cy="219076"/>
              </a:xfrm>
            </p:grpSpPr>
            <p:sp>
              <p:nvSpPr>
                <p:cNvPr id="382" name="Freeform 305">
                  <a:extLst>
                    <a:ext uri="{FF2B5EF4-FFF2-40B4-BE49-F238E27FC236}">
                      <a16:creationId xmlns:a16="http://schemas.microsoft.com/office/drawing/2014/main" id="{DB3666FC-EE4C-4F59-A536-A24BA882B5B6}"/>
                    </a:ext>
                  </a:extLst>
                </p:cNvPr>
                <p:cNvSpPr>
                  <a:spLocks/>
                </p:cNvSpPr>
                <p:nvPr/>
              </p:nvSpPr>
              <p:spPr bwMode="auto">
                <a:xfrm>
                  <a:off x="11630026" y="2181226"/>
                  <a:ext cx="93663" cy="39688"/>
                </a:xfrm>
                <a:custGeom>
                  <a:avLst/>
                  <a:gdLst>
                    <a:gd name="T0" fmla="*/ 13 w 288"/>
                    <a:gd name="T1" fmla="*/ 74 h 125"/>
                    <a:gd name="T2" fmla="*/ 165 w 288"/>
                    <a:gd name="T3" fmla="*/ 100 h 125"/>
                    <a:gd name="T4" fmla="*/ 270 w 288"/>
                    <a:gd name="T5" fmla="*/ 45 h 125"/>
                    <a:gd name="T6" fmla="*/ 123 w 288"/>
                    <a:gd name="T7" fmla="*/ 28 h 125"/>
                    <a:gd name="T8" fmla="*/ 13 w 288"/>
                    <a:gd name="T9" fmla="*/ 74 h 125"/>
                  </a:gdLst>
                  <a:ahLst/>
                  <a:cxnLst>
                    <a:cxn ang="0">
                      <a:pos x="T0" y="T1"/>
                    </a:cxn>
                    <a:cxn ang="0">
                      <a:pos x="T2" y="T3"/>
                    </a:cxn>
                    <a:cxn ang="0">
                      <a:pos x="T4" y="T5"/>
                    </a:cxn>
                    <a:cxn ang="0">
                      <a:pos x="T6" y="T7"/>
                    </a:cxn>
                    <a:cxn ang="0">
                      <a:pos x="T8" y="T9"/>
                    </a:cxn>
                  </a:cxnLst>
                  <a:rect l="0" t="0" r="r" b="b"/>
                  <a:pathLst>
                    <a:path w="288" h="125">
                      <a:moveTo>
                        <a:pt x="13" y="74"/>
                      </a:moveTo>
                      <a:cubicBezTo>
                        <a:pt x="47" y="103"/>
                        <a:pt x="119" y="96"/>
                        <a:pt x="165" y="100"/>
                      </a:cubicBezTo>
                      <a:cubicBezTo>
                        <a:pt x="233" y="105"/>
                        <a:pt x="288" y="125"/>
                        <a:pt x="270" y="45"/>
                      </a:cubicBezTo>
                      <a:cubicBezTo>
                        <a:pt x="230" y="34"/>
                        <a:pt x="169" y="32"/>
                        <a:pt x="123" y="28"/>
                      </a:cubicBezTo>
                      <a:cubicBezTo>
                        <a:pt x="67" y="23"/>
                        <a:pt x="0" y="0"/>
                        <a:pt x="13" y="74"/>
                      </a:cubicBezTo>
                      <a:close/>
                    </a:path>
                  </a:pathLst>
                </a:custGeom>
                <a:solidFill>
                  <a:srgbClr val="503D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3" name="Freeform 311">
                  <a:extLst>
                    <a:ext uri="{FF2B5EF4-FFF2-40B4-BE49-F238E27FC236}">
                      <a16:creationId xmlns:a16="http://schemas.microsoft.com/office/drawing/2014/main" id="{5AB5B15C-BEB2-4C80-9E35-4034F9318CF9}"/>
                    </a:ext>
                  </a:extLst>
                </p:cNvPr>
                <p:cNvSpPr>
                  <a:spLocks/>
                </p:cNvSpPr>
                <p:nvPr/>
              </p:nvSpPr>
              <p:spPr bwMode="auto">
                <a:xfrm>
                  <a:off x="11472864" y="2181226"/>
                  <a:ext cx="82550" cy="38100"/>
                </a:xfrm>
                <a:custGeom>
                  <a:avLst/>
                  <a:gdLst>
                    <a:gd name="T0" fmla="*/ 6 w 250"/>
                    <a:gd name="T1" fmla="*/ 46 h 118"/>
                    <a:gd name="T2" fmla="*/ 0 w 250"/>
                    <a:gd name="T3" fmla="*/ 81 h 118"/>
                    <a:gd name="T4" fmla="*/ 141 w 250"/>
                    <a:gd name="T5" fmla="*/ 96 h 118"/>
                    <a:gd name="T6" fmla="*/ 250 w 250"/>
                    <a:gd name="T7" fmla="*/ 64 h 118"/>
                    <a:gd name="T8" fmla="*/ 143 w 250"/>
                    <a:gd name="T9" fmla="*/ 27 h 118"/>
                    <a:gd name="T10" fmla="*/ 6 w 250"/>
                    <a:gd name="T11" fmla="*/ 46 h 118"/>
                  </a:gdLst>
                  <a:ahLst/>
                  <a:cxnLst>
                    <a:cxn ang="0">
                      <a:pos x="T0" y="T1"/>
                    </a:cxn>
                    <a:cxn ang="0">
                      <a:pos x="T2" y="T3"/>
                    </a:cxn>
                    <a:cxn ang="0">
                      <a:pos x="T4" y="T5"/>
                    </a:cxn>
                    <a:cxn ang="0">
                      <a:pos x="T6" y="T7"/>
                    </a:cxn>
                    <a:cxn ang="0">
                      <a:pos x="T8" y="T9"/>
                    </a:cxn>
                    <a:cxn ang="0">
                      <a:pos x="T10" y="T11"/>
                    </a:cxn>
                  </a:cxnLst>
                  <a:rect l="0" t="0" r="r" b="b"/>
                  <a:pathLst>
                    <a:path w="250" h="118">
                      <a:moveTo>
                        <a:pt x="6" y="46"/>
                      </a:moveTo>
                      <a:lnTo>
                        <a:pt x="0" y="81"/>
                      </a:lnTo>
                      <a:cubicBezTo>
                        <a:pt x="32" y="118"/>
                        <a:pt x="40" y="104"/>
                        <a:pt x="141" y="96"/>
                      </a:cubicBezTo>
                      <a:cubicBezTo>
                        <a:pt x="195" y="91"/>
                        <a:pt x="224" y="98"/>
                        <a:pt x="250" y="64"/>
                      </a:cubicBezTo>
                      <a:cubicBezTo>
                        <a:pt x="248" y="0"/>
                        <a:pt x="205" y="21"/>
                        <a:pt x="143" y="27"/>
                      </a:cubicBezTo>
                      <a:cubicBezTo>
                        <a:pt x="100" y="31"/>
                        <a:pt x="40" y="32"/>
                        <a:pt x="6" y="46"/>
                      </a:cubicBez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4" name="Freeform 313">
                  <a:extLst>
                    <a:ext uri="{FF2B5EF4-FFF2-40B4-BE49-F238E27FC236}">
                      <a16:creationId xmlns:a16="http://schemas.microsoft.com/office/drawing/2014/main" id="{2FFE79A0-CA45-4373-BE21-E86DCC0E07EE}"/>
                    </a:ext>
                  </a:extLst>
                </p:cNvPr>
                <p:cNvSpPr>
                  <a:spLocks/>
                </p:cNvSpPr>
                <p:nvPr/>
              </p:nvSpPr>
              <p:spPr bwMode="auto">
                <a:xfrm>
                  <a:off x="11560176" y="2249489"/>
                  <a:ext cx="71438" cy="85725"/>
                </a:xfrm>
                <a:custGeom>
                  <a:avLst/>
                  <a:gdLst>
                    <a:gd name="T0" fmla="*/ 214 w 214"/>
                    <a:gd name="T1" fmla="*/ 219 h 263"/>
                    <a:gd name="T2" fmla="*/ 69 w 214"/>
                    <a:gd name="T3" fmla="*/ 176 h 263"/>
                    <a:gd name="T4" fmla="*/ 78 w 214"/>
                    <a:gd name="T5" fmla="*/ 0 h 263"/>
                    <a:gd name="T6" fmla="*/ 42 w 214"/>
                    <a:gd name="T7" fmla="*/ 32 h 263"/>
                    <a:gd name="T8" fmla="*/ 120 w 214"/>
                    <a:gd name="T9" fmla="*/ 259 h 263"/>
                    <a:gd name="T10" fmla="*/ 214 w 214"/>
                    <a:gd name="T11" fmla="*/ 219 h 263"/>
                  </a:gdLst>
                  <a:ahLst/>
                  <a:cxnLst>
                    <a:cxn ang="0">
                      <a:pos x="T0" y="T1"/>
                    </a:cxn>
                    <a:cxn ang="0">
                      <a:pos x="T2" y="T3"/>
                    </a:cxn>
                    <a:cxn ang="0">
                      <a:pos x="T4" y="T5"/>
                    </a:cxn>
                    <a:cxn ang="0">
                      <a:pos x="T6" y="T7"/>
                    </a:cxn>
                    <a:cxn ang="0">
                      <a:pos x="T8" y="T9"/>
                    </a:cxn>
                    <a:cxn ang="0">
                      <a:pos x="T10" y="T11"/>
                    </a:cxn>
                  </a:cxnLst>
                  <a:rect l="0" t="0" r="r" b="b"/>
                  <a:pathLst>
                    <a:path w="214" h="263">
                      <a:moveTo>
                        <a:pt x="214" y="219"/>
                      </a:moveTo>
                      <a:cubicBezTo>
                        <a:pt x="174" y="198"/>
                        <a:pt x="84" y="259"/>
                        <a:pt x="69" y="176"/>
                      </a:cubicBezTo>
                      <a:cubicBezTo>
                        <a:pt x="59" y="123"/>
                        <a:pt x="94" y="52"/>
                        <a:pt x="78" y="0"/>
                      </a:cubicBezTo>
                      <a:cubicBezTo>
                        <a:pt x="48" y="2"/>
                        <a:pt x="48" y="1"/>
                        <a:pt x="42" y="32"/>
                      </a:cubicBezTo>
                      <a:cubicBezTo>
                        <a:pt x="25" y="127"/>
                        <a:pt x="0" y="252"/>
                        <a:pt x="120" y="259"/>
                      </a:cubicBezTo>
                      <a:cubicBezTo>
                        <a:pt x="190" y="263"/>
                        <a:pt x="213" y="258"/>
                        <a:pt x="214" y="219"/>
                      </a:cubicBezTo>
                      <a:close/>
                    </a:path>
                  </a:pathLst>
                </a:custGeom>
                <a:solidFill>
                  <a:srgbClr val="F48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5" name="Freeform 318">
                  <a:extLst>
                    <a:ext uri="{FF2B5EF4-FFF2-40B4-BE49-F238E27FC236}">
                      <a16:creationId xmlns:a16="http://schemas.microsoft.com/office/drawing/2014/main" id="{A9F54429-49BA-4DDE-BE43-875D8D0902B3}"/>
                    </a:ext>
                  </a:extLst>
                </p:cNvPr>
                <p:cNvSpPr>
                  <a:spLocks/>
                </p:cNvSpPr>
                <p:nvPr/>
              </p:nvSpPr>
              <p:spPr bwMode="auto">
                <a:xfrm>
                  <a:off x="11550651" y="2376489"/>
                  <a:ext cx="107950" cy="23813"/>
                </a:xfrm>
                <a:custGeom>
                  <a:avLst/>
                  <a:gdLst>
                    <a:gd name="T0" fmla="*/ 0 w 328"/>
                    <a:gd name="T1" fmla="*/ 38 h 75"/>
                    <a:gd name="T2" fmla="*/ 158 w 328"/>
                    <a:gd name="T3" fmla="*/ 74 h 75"/>
                    <a:gd name="T4" fmla="*/ 328 w 328"/>
                    <a:gd name="T5" fmla="*/ 37 h 75"/>
                    <a:gd name="T6" fmla="*/ 269 w 328"/>
                    <a:gd name="T7" fmla="*/ 4 h 75"/>
                    <a:gd name="T8" fmla="*/ 224 w 328"/>
                    <a:gd name="T9" fmla="*/ 25 h 75"/>
                    <a:gd name="T10" fmla="*/ 72 w 328"/>
                    <a:gd name="T11" fmla="*/ 0 h 75"/>
                    <a:gd name="T12" fmla="*/ 0 w 328"/>
                    <a:gd name="T13" fmla="*/ 38 h 75"/>
                  </a:gdLst>
                  <a:ahLst/>
                  <a:cxnLst>
                    <a:cxn ang="0">
                      <a:pos x="T0" y="T1"/>
                    </a:cxn>
                    <a:cxn ang="0">
                      <a:pos x="T2" y="T3"/>
                    </a:cxn>
                    <a:cxn ang="0">
                      <a:pos x="T4" y="T5"/>
                    </a:cxn>
                    <a:cxn ang="0">
                      <a:pos x="T6" y="T7"/>
                    </a:cxn>
                    <a:cxn ang="0">
                      <a:pos x="T8" y="T9"/>
                    </a:cxn>
                    <a:cxn ang="0">
                      <a:pos x="T10" y="T11"/>
                    </a:cxn>
                    <a:cxn ang="0">
                      <a:pos x="T12" y="T13"/>
                    </a:cxn>
                  </a:cxnLst>
                  <a:rect l="0" t="0" r="r" b="b"/>
                  <a:pathLst>
                    <a:path w="328" h="75">
                      <a:moveTo>
                        <a:pt x="0" y="38"/>
                      </a:moveTo>
                      <a:cubicBezTo>
                        <a:pt x="24" y="36"/>
                        <a:pt x="98" y="72"/>
                        <a:pt x="158" y="74"/>
                      </a:cubicBezTo>
                      <a:cubicBezTo>
                        <a:pt x="225" y="75"/>
                        <a:pt x="275" y="63"/>
                        <a:pt x="328" y="37"/>
                      </a:cubicBezTo>
                      <a:cubicBezTo>
                        <a:pt x="308" y="12"/>
                        <a:pt x="303" y="17"/>
                        <a:pt x="269" y="4"/>
                      </a:cubicBezTo>
                      <a:cubicBezTo>
                        <a:pt x="263" y="14"/>
                        <a:pt x="273" y="17"/>
                        <a:pt x="224" y="25"/>
                      </a:cubicBezTo>
                      <a:cubicBezTo>
                        <a:pt x="196" y="29"/>
                        <a:pt x="73" y="38"/>
                        <a:pt x="72" y="0"/>
                      </a:cubicBezTo>
                      <a:cubicBezTo>
                        <a:pt x="40" y="10"/>
                        <a:pt x="17" y="15"/>
                        <a:pt x="0" y="38"/>
                      </a:cubicBezTo>
                      <a:close/>
                    </a:path>
                  </a:pathLst>
                </a:custGeom>
                <a:solidFill>
                  <a:srgbClr val="D86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6" name="Freeform 330">
                  <a:extLst>
                    <a:ext uri="{FF2B5EF4-FFF2-40B4-BE49-F238E27FC236}">
                      <a16:creationId xmlns:a16="http://schemas.microsoft.com/office/drawing/2014/main" id="{66393570-55C5-4409-92C0-3A18198D409E}"/>
                    </a:ext>
                  </a:extLst>
                </p:cNvPr>
                <p:cNvSpPr>
                  <a:spLocks/>
                </p:cNvSpPr>
                <p:nvPr/>
              </p:nvSpPr>
              <p:spPr bwMode="auto">
                <a:xfrm>
                  <a:off x="11657014" y="2235201"/>
                  <a:ext cx="52388" cy="20638"/>
                </a:xfrm>
                <a:custGeom>
                  <a:avLst/>
                  <a:gdLst>
                    <a:gd name="T0" fmla="*/ 0 w 159"/>
                    <a:gd name="T1" fmla="*/ 35 h 65"/>
                    <a:gd name="T2" fmla="*/ 78 w 159"/>
                    <a:gd name="T3" fmla="*/ 65 h 65"/>
                    <a:gd name="T4" fmla="*/ 159 w 159"/>
                    <a:gd name="T5" fmla="*/ 35 h 65"/>
                    <a:gd name="T6" fmla="*/ 78 w 159"/>
                    <a:gd name="T7" fmla="*/ 1 h 65"/>
                    <a:gd name="T8" fmla="*/ 0 w 159"/>
                    <a:gd name="T9" fmla="*/ 35 h 65"/>
                  </a:gdLst>
                  <a:ahLst/>
                  <a:cxnLst>
                    <a:cxn ang="0">
                      <a:pos x="T0" y="T1"/>
                    </a:cxn>
                    <a:cxn ang="0">
                      <a:pos x="T2" y="T3"/>
                    </a:cxn>
                    <a:cxn ang="0">
                      <a:pos x="T4" y="T5"/>
                    </a:cxn>
                    <a:cxn ang="0">
                      <a:pos x="T6" y="T7"/>
                    </a:cxn>
                    <a:cxn ang="0">
                      <a:pos x="T8" y="T9"/>
                    </a:cxn>
                  </a:cxnLst>
                  <a:rect l="0" t="0" r="r" b="b"/>
                  <a:pathLst>
                    <a:path w="159" h="65">
                      <a:moveTo>
                        <a:pt x="0" y="35"/>
                      </a:moveTo>
                      <a:cubicBezTo>
                        <a:pt x="9" y="50"/>
                        <a:pt x="9" y="64"/>
                        <a:pt x="78" y="65"/>
                      </a:cubicBezTo>
                      <a:cubicBezTo>
                        <a:pt x="116" y="65"/>
                        <a:pt x="137" y="62"/>
                        <a:pt x="159" y="35"/>
                      </a:cubicBezTo>
                      <a:cubicBezTo>
                        <a:pt x="146" y="12"/>
                        <a:pt x="138" y="0"/>
                        <a:pt x="78" y="1"/>
                      </a:cubicBezTo>
                      <a:cubicBezTo>
                        <a:pt x="40" y="1"/>
                        <a:pt x="14" y="5"/>
                        <a:pt x="0" y="35"/>
                      </a:cubicBezTo>
                      <a:close/>
                    </a:path>
                  </a:pathLst>
                </a:custGeom>
                <a:solidFill>
                  <a:srgbClr val="2424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7" name="Freeform 333">
                  <a:extLst>
                    <a:ext uri="{FF2B5EF4-FFF2-40B4-BE49-F238E27FC236}">
                      <a16:creationId xmlns:a16="http://schemas.microsoft.com/office/drawing/2014/main" id="{0ED7D647-BFBF-4167-81D1-D7419B9F8D32}"/>
                    </a:ext>
                  </a:extLst>
                </p:cNvPr>
                <p:cNvSpPr>
                  <a:spLocks/>
                </p:cNvSpPr>
                <p:nvPr/>
              </p:nvSpPr>
              <p:spPr bwMode="auto">
                <a:xfrm>
                  <a:off x="11495089" y="2235201"/>
                  <a:ext cx="50800" cy="28575"/>
                </a:xfrm>
                <a:custGeom>
                  <a:avLst/>
                  <a:gdLst>
                    <a:gd name="T0" fmla="*/ 7 w 157"/>
                    <a:gd name="T1" fmla="*/ 51 h 89"/>
                    <a:gd name="T2" fmla="*/ 29 w 157"/>
                    <a:gd name="T3" fmla="*/ 73 h 89"/>
                    <a:gd name="T4" fmla="*/ 157 w 157"/>
                    <a:gd name="T5" fmla="*/ 51 h 89"/>
                    <a:gd name="T6" fmla="*/ 7 w 157"/>
                    <a:gd name="T7" fmla="*/ 51 h 89"/>
                  </a:gdLst>
                  <a:ahLst/>
                  <a:cxnLst>
                    <a:cxn ang="0">
                      <a:pos x="T0" y="T1"/>
                    </a:cxn>
                    <a:cxn ang="0">
                      <a:pos x="T2" y="T3"/>
                    </a:cxn>
                    <a:cxn ang="0">
                      <a:pos x="T4" y="T5"/>
                    </a:cxn>
                    <a:cxn ang="0">
                      <a:pos x="T6" y="T7"/>
                    </a:cxn>
                  </a:cxnLst>
                  <a:rect l="0" t="0" r="r" b="b"/>
                  <a:pathLst>
                    <a:path w="157" h="89">
                      <a:moveTo>
                        <a:pt x="7" y="51"/>
                      </a:moveTo>
                      <a:cubicBezTo>
                        <a:pt x="19" y="72"/>
                        <a:pt x="0" y="60"/>
                        <a:pt x="29" y="73"/>
                      </a:cubicBezTo>
                      <a:cubicBezTo>
                        <a:pt x="60" y="86"/>
                        <a:pt x="124" y="89"/>
                        <a:pt x="157" y="51"/>
                      </a:cubicBezTo>
                      <a:cubicBezTo>
                        <a:pt x="129" y="0"/>
                        <a:pt x="30" y="5"/>
                        <a:pt x="7" y="51"/>
                      </a:cubicBezTo>
                      <a:close/>
                    </a:path>
                  </a:pathLst>
                </a:custGeom>
                <a:solidFill>
                  <a:srgbClr val="2424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376" name="Group 375">
                <a:extLst>
                  <a:ext uri="{FF2B5EF4-FFF2-40B4-BE49-F238E27FC236}">
                    <a16:creationId xmlns:a16="http://schemas.microsoft.com/office/drawing/2014/main" id="{65B7EDCE-ABDF-4D21-A0F5-B0A96C8DF98E}"/>
                  </a:ext>
                </a:extLst>
              </p:cNvPr>
              <p:cNvGrpSpPr/>
              <p:nvPr/>
            </p:nvGrpSpPr>
            <p:grpSpPr>
              <a:xfrm>
                <a:off x="4019240" y="3387217"/>
                <a:ext cx="580701" cy="540767"/>
                <a:chOff x="10974713" y="3318985"/>
                <a:chExt cx="580701" cy="540767"/>
              </a:xfrm>
            </p:grpSpPr>
            <p:sp>
              <p:nvSpPr>
                <p:cNvPr id="377" name="Freeform 204">
                  <a:extLst>
                    <a:ext uri="{FF2B5EF4-FFF2-40B4-BE49-F238E27FC236}">
                      <a16:creationId xmlns:a16="http://schemas.microsoft.com/office/drawing/2014/main" id="{51755949-4485-41B5-9461-D0EC846553AA}"/>
                    </a:ext>
                  </a:extLst>
                </p:cNvPr>
                <p:cNvSpPr>
                  <a:spLocks/>
                </p:cNvSpPr>
                <p:nvPr/>
              </p:nvSpPr>
              <p:spPr bwMode="auto">
                <a:xfrm>
                  <a:off x="11175542" y="3609975"/>
                  <a:ext cx="330660" cy="249777"/>
                </a:xfrm>
                <a:custGeom>
                  <a:avLst/>
                  <a:gdLst>
                    <a:gd name="T0" fmla="*/ 132 w 1015"/>
                    <a:gd name="T1" fmla="*/ 418 h 4614"/>
                    <a:gd name="T2" fmla="*/ 130 w 1015"/>
                    <a:gd name="T3" fmla="*/ 440 h 4614"/>
                    <a:gd name="T4" fmla="*/ 124 w 1015"/>
                    <a:gd name="T5" fmla="*/ 452 h 4614"/>
                    <a:gd name="T6" fmla="*/ 17 w 1015"/>
                    <a:gd name="T7" fmla="*/ 318 h 4614"/>
                    <a:gd name="T8" fmla="*/ 7 w 1015"/>
                    <a:gd name="T9" fmla="*/ 406 h 4614"/>
                    <a:gd name="T10" fmla="*/ 92 w 1015"/>
                    <a:gd name="T11" fmla="*/ 507 h 4614"/>
                    <a:gd name="T12" fmla="*/ 151 w 1015"/>
                    <a:gd name="T13" fmla="*/ 542 h 4614"/>
                    <a:gd name="T14" fmla="*/ 532 w 1015"/>
                    <a:gd name="T15" fmla="*/ 708 h 4614"/>
                    <a:gd name="T16" fmla="*/ 532 w 1015"/>
                    <a:gd name="T17" fmla="*/ 1685 h 4614"/>
                    <a:gd name="T18" fmla="*/ 537 w 1015"/>
                    <a:gd name="T19" fmla="*/ 4600 h 4614"/>
                    <a:gd name="T20" fmla="*/ 650 w 1015"/>
                    <a:gd name="T21" fmla="*/ 4600 h 4614"/>
                    <a:gd name="T22" fmla="*/ 684 w 1015"/>
                    <a:gd name="T23" fmla="*/ 4614 h 4614"/>
                    <a:gd name="T24" fmla="*/ 689 w 1015"/>
                    <a:gd name="T25" fmla="*/ 4599 h 4614"/>
                    <a:gd name="T26" fmla="*/ 537 w 1015"/>
                    <a:gd name="T27" fmla="*/ 4594 h 4614"/>
                    <a:gd name="T28" fmla="*/ 537 w 1015"/>
                    <a:gd name="T29" fmla="*/ 712 h 4614"/>
                    <a:gd name="T30" fmla="*/ 779 w 1015"/>
                    <a:gd name="T31" fmla="*/ 647 h 4614"/>
                    <a:gd name="T32" fmla="*/ 912 w 1015"/>
                    <a:gd name="T33" fmla="*/ 362 h 4614"/>
                    <a:gd name="T34" fmla="*/ 1015 w 1015"/>
                    <a:gd name="T35" fmla="*/ 139 h 4614"/>
                    <a:gd name="T36" fmla="*/ 226 w 1015"/>
                    <a:gd name="T37" fmla="*/ 24 h 4614"/>
                    <a:gd name="T38" fmla="*/ 226 w 1015"/>
                    <a:gd name="T39" fmla="*/ 0 h 4614"/>
                    <a:gd name="T40" fmla="*/ 132 w 1015"/>
                    <a:gd name="T41" fmla="*/ 418 h 4614"/>
                    <a:gd name="connsiteX0" fmla="*/ 1266 w 9966"/>
                    <a:gd name="connsiteY0" fmla="*/ 906 h 10594"/>
                    <a:gd name="connsiteX1" fmla="*/ 1247 w 9966"/>
                    <a:gd name="connsiteY1" fmla="*/ 954 h 10594"/>
                    <a:gd name="connsiteX2" fmla="*/ 1188 w 9966"/>
                    <a:gd name="connsiteY2" fmla="*/ 980 h 10594"/>
                    <a:gd name="connsiteX3" fmla="*/ 133 w 9966"/>
                    <a:gd name="connsiteY3" fmla="*/ 689 h 10594"/>
                    <a:gd name="connsiteX4" fmla="*/ 35 w 9966"/>
                    <a:gd name="connsiteY4" fmla="*/ 880 h 10594"/>
                    <a:gd name="connsiteX5" fmla="*/ 872 w 9966"/>
                    <a:gd name="connsiteY5" fmla="*/ 1099 h 10594"/>
                    <a:gd name="connsiteX6" fmla="*/ 1454 w 9966"/>
                    <a:gd name="connsiteY6" fmla="*/ 1175 h 10594"/>
                    <a:gd name="connsiteX7" fmla="*/ 5207 w 9966"/>
                    <a:gd name="connsiteY7" fmla="*/ 1534 h 10594"/>
                    <a:gd name="connsiteX8" fmla="*/ 5207 w 9966"/>
                    <a:gd name="connsiteY8" fmla="*/ 3652 h 10594"/>
                    <a:gd name="connsiteX9" fmla="*/ 5257 w 9966"/>
                    <a:gd name="connsiteY9" fmla="*/ 9970 h 10594"/>
                    <a:gd name="connsiteX10" fmla="*/ 6370 w 9966"/>
                    <a:gd name="connsiteY10" fmla="*/ 9970 h 10594"/>
                    <a:gd name="connsiteX11" fmla="*/ 6705 w 9966"/>
                    <a:gd name="connsiteY11" fmla="*/ 10000 h 10594"/>
                    <a:gd name="connsiteX12" fmla="*/ 5257 w 9966"/>
                    <a:gd name="connsiteY12" fmla="*/ 9957 h 10594"/>
                    <a:gd name="connsiteX13" fmla="*/ 5257 w 9966"/>
                    <a:gd name="connsiteY13" fmla="*/ 1543 h 10594"/>
                    <a:gd name="connsiteX14" fmla="*/ 7641 w 9966"/>
                    <a:gd name="connsiteY14" fmla="*/ 1402 h 10594"/>
                    <a:gd name="connsiteX15" fmla="*/ 8951 w 9966"/>
                    <a:gd name="connsiteY15" fmla="*/ 785 h 10594"/>
                    <a:gd name="connsiteX16" fmla="*/ 9966 w 9966"/>
                    <a:gd name="connsiteY16" fmla="*/ 301 h 10594"/>
                    <a:gd name="connsiteX17" fmla="*/ 2193 w 9966"/>
                    <a:gd name="connsiteY17" fmla="*/ 52 h 10594"/>
                    <a:gd name="connsiteX18" fmla="*/ 2193 w 9966"/>
                    <a:gd name="connsiteY18" fmla="*/ 0 h 10594"/>
                    <a:gd name="connsiteX19" fmla="*/ 1266 w 9966"/>
                    <a:gd name="connsiteY19" fmla="*/ 906 h 10594"/>
                    <a:gd name="connsiteX0" fmla="*/ 1270 w 10000"/>
                    <a:gd name="connsiteY0" fmla="*/ 855 h 9991"/>
                    <a:gd name="connsiteX1" fmla="*/ 1251 w 10000"/>
                    <a:gd name="connsiteY1" fmla="*/ 901 h 9991"/>
                    <a:gd name="connsiteX2" fmla="*/ 1192 w 10000"/>
                    <a:gd name="connsiteY2" fmla="*/ 925 h 9991"/>
                    <a:gd name="connsiteX3" fmla="*/ 133 w 10000"/>
                    <a:gd name="connsiteY3" fmla="*/ 650 h 9991"/>
                    <a:gd name="connsiteX4" fmla="*/ 35 w 10000"/>
                    <a:gd name="connsiteY4" fmla="*/ 831 h 9991"/>
                    <a:gd name="connsiteX5" fmla="*/ 875 w 10000"/>
                    <a:gd name="connsiteY5" fmla="*/ 1037 h 9991"/>
                    <a:gd name="connsiteX6" fmla="*/ 1459 w 10000"/>
                    <a:gd name="connsiteY6" fmla="*/ 1109 h 9991"/>
                    <a:gd name="connsiteX7" fmla="*/ 5225 w 10000"/>
                    <a:gd name="connsiteY7" fmla="*/ 1448 h 9991"/>
                    <a:gd name="connsiteX8" fmla="*/ 5225 w 10000"/>
                    <a:gd name="connsiteY8" fmla="*/ 3447 h 9991"/>
                    <a:gd name="connsiteX9" fmla="*/ 5275 w 10000"/>
                    <a:gd name="connsiteY9" fmla="*/ 9411 h 9991"/>
                    <a:gd name="connsiteX10" fmla="*/ 6392 w 10000"/>
                    <a:gd name="connsiteY10" fmla="*/ 9411 h 9991"/>
                    <a:gd name="connsiteX11" fmla="*/ 5275 w 10000"/>
                    <a:gd name="connsiteY11" fmla="*/ 9399 h 9991"/>
                    <a:gd name="connsiteX12" fmla="*/ 5275 w 10000"/>
                    <a:gd name="connsiteY12" fmla="*/ 1456 h 9991"/>
                    <a:gd name="connsiteX13" fmla="*/ 7667 w 10000"/>
                    <a:gd name="connsiteY13" fmla="*/ 1323 h 9991"/>
                    <a:gd name="connsiteX14" fmla="*/ 8982 w 10000"/>
                    <a:gd name="connsiteY14" fmla="*/ 741 h 9991"/>
                    <a:gd name="connsiteX15" fmla="*/ 10000 w 10000"/>
                    <a:gd name="connsiteY15" fmla="*/ 284 h 9991"/>
                    <a:gd name="connsiteX16" fmla="*/ 2200 w 10000"/>
                    <a:gd name="connsiteY16" fmla="*/ 49 h 9991"/>
                    <a:gd name="connsiteX17" fmla="*/ 2200 w 10000"/>
                    <a:gd name="connsiteY17" fmla="*/ 0 h 9991"/>
                    <a:gd name="connsiteX18" fmla="*/ 1270 w 10000"/>
                    <a:gd name="connsiteY18" fmla="*/ 855 h 9991"/>
                    <a:gd name="connsiteX0" fmla="*/ 1270 w 10000"/>
                    <a:gd name="connsiteY0" fmla="*/ 856 h 9419"/>
                    <a:gd name="connsiteX1" fmla="*/ 1251 w 10000"/>
                    <a:gd name="connsiteY1" fmla="*/ 902 h 9419"/>
                    <a:gd name="connsiteX2" fmla="*/ 1192 w 10000"/>
                    <a:gd name="connsiteY2" fmla="*/ 926 h 9419"/>
                    <a:gd name="connsiteX3" fmla="*/ 133 w 10000"/>
                    <a:gd name="connsiteY3" fmla="*/ 651 h 9419"/>
                    <a:gd name="connsiteX4" fmla="*/ 35 w 10000"/>
                    <a:gd name="connsiteY4" fmla="*/ 832 h 9419"/>
                    <a:gd name="connsiteX5" fmla="*/ 875 w 10000"/>
                    <a:gd name="connsiteY5" fmla="*/ 1038 h 9419"/>
                    <a:gd name="connsiteX6" fmla="*/ 1459 w 10000"/>
                    <a:gd name="connsiteY6" fmla="*/ 1110 h 9419"/>
                    <a:gd name="connsiteX7" fmla="*/ 5225 w 10000"/>
                    <a:gd name="connsiteY7" fmla="*/ 1449 h 9419"/>
                    <a:gd name="connsiteX8" fmla="*/ 5225 w 10000"/>
                    <a:gd name="connsiteY8" fmla="*/ 3450 h 9419"/>
                    <a:gd name="connsiteX9" fmla="*/ 5275 w 10000"/>
                    <a:gd name="connsiteY9" fmla="*/ 9419 h 9419"/>
                    <a:gd name="connsiteX10" fmla="*/ 5275 w 10000"/>
                    <a:gd name="connsiteY10" fmla="*/ 9407 h 9419"/>
                    <a:gd name="connsiteX11" fmla="*/ 5275 w 10000"/>
                    <a:gd name="connsiteY11" fmla="*/ 1457 h 9419"/>
                    <a:gd name="connsiteX12" fmla="*/ 7667 w 10000"/>
                    <a:gd name="connsiteY12" fmla="*/ 1324 h 9419"/>
                    <a:gd name="connsiteX13" fmla="*/ 8982 w 10000"/>
                    <a:gd name="connsiteY13" fmla="*/ 742 h 9419"/>
                    <a:gd name="connsiteX14" fmla="*/ 10000 w 10000"/>
                    <a:gd name="connsiteY14" fmla="*/ 284 h 9419"/>
                    <a:gd name="connsiteX15" fmla="*/ 2200 w 10000"/>
                    <a:gd name="connsiteY15" fmla="*/ 49 h 9419"/>
                    <a:gd name="connsiteX16" fmla="*/ 2200 w 10000"/>
                    <a:gd name="connsiteY16" fmla="*/ 0 h 9419"/>
                    <a:gd name="connsiteX17" fmla="*/ 1270 w 10000"/>
                    <a:gd name="connsiteY17" fmla="*/ 856 h 9419"/>
                    <a:gd name="connsiteX0" fmla="*/ 1270 w 10000"/>
                    <a:gd name="connsiteY0" fmla="*/ 909 h 10000"/>
                    <a:gd name="connsiteX1" fmla="*/ 1251 w 10000"/>
                    <a:gd name="connsiteY1" fmla="*/ 958 h 10000"/>
                    <a:gd name="connsiteX2" fmla="*/ 1192 w 10000"/>
                    <a:gd name="connsiteY2" fmla="*/ 983 h 10000"/>
                    <a:gd name="connsiteX3" fmla="*/ 133 w 10000"/>
                    <a:gd name="connsiteY3" fmla="*/ 691 h 10000"/>
                    <a:gd name="connsiteX4" fmla="*/ 35 w 10000"/>
                    <a:gd name="connsiteY4" fmla="*/ 883 h 10000"/>
                    <a:gd name="connsiteX5" fmla="*/ 875 w 10000"/>
                    <a:gd name="connsiteY5" fmla="*/ 1102 h 10000"/>
                    <a:gd name="connsiteX6" fmla="*/ 1459 w 10000"/>
                    <a:gd name="connsiteY6" fmla="*/ 1178 h 10000"/>
                    <a:gd name="connsiteX7" fmla="*/ 5225 w 10000"/>
                    <a:gd name="connsiteY7" fmla="*/ 1538 h 10000"/>
                    <a:gd name="connsiteX8" fmla="*/ 5225 w 10000"/>
                    <a:gd name="connsiteY8" fmla="*/ 3663 h 10000"/>
                    <a:gd name="connsiteX9" fmla="*/ 5275 w 10000"/>
                    <a:gd name="connsiteY9" fmla="*/ 10000 h 10000"/>
                    <a:gd name="connsiteX10" fmla="*/ 5275 w 10000"/>
                    <a:gd name="connsiteY10" fmla="*/ 1547 h 10000"/>
                    <a:gd name="connsiteX11" fmla="*/ 7667 w 10000"/>
                    <a:gd name="connsiteY11" fmla="*/ 1406 h 10000"/>
                    <a:gd name="connsiteX12" fmla="*/ 8982 w 10000"/>
                    <a:gd name="connsiteY12" fmla="*/ 788 h 10000"/>
                    <a:gd name="connsiteX13" fmla="*/ 10000 w 10000"/>
                    <a:gd name="connsiteY13" fmla="*/ 302 h 10000"/>
                    <a:gd name="connsiteX14" fmla="*/ 2200 w 10000"/>
                    <a:gd name="connsiteY14" fmla="*/ 52 h 10000"/>
                    <a:gd name="connsiteX15" fmla="*/ 2200 w 10000"/>
                    <a:gd name="connsiteY15" fmla="*/ 0 h 10000"/>
                    <a:gd name="connsiteX16" fmla="*/ 1270 w 10000"/>
                    <a:gd name="connsiteY16" fmla="*/ 909 h 10000"/>
                    <a:gd name="connsiteX0" fmla="*/ 1270 w 10000"/>
                    <a:gd name="connsiteY0" fmla="*/ 909 h 3663"/>
                    <a:gd name="connsiteX1" fmla="*/ 1251 w 10000"/>
                    <a:gd name="connsiteY1" fmla="*/ 958 h 3663"/>
                    <a:gd name="connsiteX2" fmla="*/ 1192 w 10000"/>
                    <a:gd name="connsiteY2" fmla="*/ 983 h 3663"/>
                    <a:gd name="connsiteX3" fmla="*/ 133 w 10000"/>
                    <a:gd name="connsiteY3" fmla="*/ 691 h 3663"/>
                    <a:gd name="connsiteX4" fmla="*/ 35 w 10000"/>
                    <a:gd name="connsiteY4" fmla="*/ 883 h 3663"/>
                    <a:gd name="connsiteX5" fmla="*/ 875 w 10000"/>
                    <a:gd name="connsiteY5" fmla="*/ 1102 h 3663"/>
                    <a:gd name="connsiteX6" fmla="*/ 1459 w 10000"/>
                    <a:gd name="connsiteY6" fmla="*/ 1178 h 3663"/>
                    <a:gd name="connsiteX7" fmla="*/ 5225 w 10000"/>
                    <a:gd name="connsiteY7" fmla="*/ 1538 h 3663"/>
                    <a:gd name="connsiteX8" fmla="*/ 5225 w 10000"/>
                    <a:gd name="connsiteY8" fmla="*/ 3663 h 3663"/>
                    <a:gd name="connsiteX9" fmla="*/ 5275 w 10000"/>
                    <a:gd name="connsiteY9" fmla="*/ 1547 h 3663"/>
                    <a:gd name="connsiteX10" fmla="*/ 7667 w 10000"/>
                    <a:gd name="connsiteY10" fmla="*/ 1406 h 3663"/>
                    <a:gd name="connsiteX11" fmla="*/ 8982 w 10000"/>
                    <a:gd name="connsiteY11" fmla="*/ 788 h 3663"/>
                    <a:gd name="connsiteX12" fmla="*/ 10000 w 10000"/>
                    <a:gd name="connsiteY12" fmla="*/ 302 h 3663"/>
                    <a:gd name="connsiteX13" fmla="*/ 2200 w 10000"/>
                    <a:gd name="connsiteY13" fmla="*/ 52 h 3663"/>
                    <a:gd name="connsiteX14" fmla="*/ 2200 w 10000"/>
                    <a:gd name="connsiteY14" fmla="*/ 0 h 3663"/>
                    <a:gd name="connsiteX15" fmla="*/ 1270 w 10000"/>
                    <a:gd name="connsiteY15" fmla="*/ 909 h 3663"/>
                    <a:gd name="connsiteX0" fmla="*/ 1270 w 10000"/>
                    <a:gd name="connsiteY0" fmla="*/ 2482 h 4521"/>
                    <a:gd name="connsiteX1" fmla="*/ 1251 w 10000"/>
                    <a:gd name="connsiteY1" fmla="*/ 2615 h 4521"/>
                    <a:gd name="connsiteX2" fmla="*/ 1192 w 10000"/>
                    <a:gd name="connsiteY2" fmla="*/ 2684 h 4521"/>
                    <a:gd name="connsiteX3" fmla="*/ 133 w 10000"/>
                    <a:gd name="connsiteY3" fmla="*/ 1886 h 4521"/>
                    <a:gd name="connsiteX4" fmla="*/ 35 w 10000"/>
                    <a:gd name="connsiteY4" fmla="*/ 2411 h 4521"/>
                    <a:gd name="connsiteX5" fmla="*/ 875 w 10000"/>
                    <a:gd name="connsiteY5" fmla="*/ 3008 h 4521"/>
                    <a:gd name="connsiteX6" fmla="*/ 1459 w 10000"/>
                    <a:gd name="connsiteY6" fmla="*/ 3216 h 4521"/>
                    <a:gd name="connsiteX7" fmla="*/ 5225 w 10000"/>
                    <a:gd name="connsiteY7" fmla="*/ 4199 h 4521"/>
                    <a:gd name="connsiteX8" fmla="*/ 5275 w 10000"/>
                    <a:gd name="connsiteY8" fmla="*/ 4223 h 4521"/>
                    <a:gd name="connsiteX9" fmla="*/ 7667 w 10000"/>
                    <a:gd name="connsiteY9" fmla="*/ 3838 h 4521"/>
                    <a:gd name="connsiteX10" fmla="*/ 8982 w 10000"/>
                    <a:gd name="connsiteY10" fmla="*/ 2151 h 4521"/>
                    <a:gd name="connsiteX11" fmla="*/ 10000 w 10000"/>
                    <a:gd name="connsiteY11" fmla="*/ 824 h 4521"/>
                    <a:gd name="connsiteX12" fmla="*/ 2200 w 10000"/>
                    <a:gd name="connsiteY12" fmla="*/ 142 h 4521"/>
                    <a:gd name="connsiteX13" fmla="*/ 2200 w 10000"/>
                    <a:gd name="connsiteY13" fmla="*/ 0 h 4521"/>
                    <a:gd name="connsiteX14" fmla="*/ 1270 w 10000"/>
                    <a:gd name="connsiteY14" fmla="*/ 2482 h 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4521">
                      <a:moveTo>
                        <a:pt x="1270" y="2482"/>
                      </a:moveTo>
                      <a:cubicBezTo>
                        <a:pt x="1270" y="2542"/>
                        <a:pt x="1270" y="2553"/>
                        <a:pt x="1251" y="2615"/>
                      </a:cubicBezTo>
                      <a:cubicBezTo>
                        <a:pt x="1231" y="2637"/>
                        <a:pt x="1212" y="2662"/>
                        <a:pt x="1192" y="2684"/>
                      </a:cubicBezTo>
                      <a:cubicBezTo>
                        <a:pt x="451" y="2648"/>
                        <a:pt x="312" y="2299"/>
                        <a:pt x="133" y="1886"/>
                      </a:cubicBezTo>
                      <a:cubicBezTo>
                        <a:pt x="-34" y="2042"/>
                        <a:pt x="-14" y="2214"/>
                        <a:pt x="35" y="2411"/>
                      </a:cubicBezTo>
                      <a:cubicBezTo>
                        <a:pt x="164" y="2883"/>
                        <a:pt x="530" y="2856"/>
                        <a:pt x="875" y="3008"/>
                      </a:cubicBezTo>
                      <a:cubicBezTo>
                        <a:pt x="1093" y="3104"/>
                        <a:pt x="1241" y="3134"/>
                        <a:pt x="1459" y="3216"/>
                      </a:cubicBezTo>
                      <a:lnTo>
                        <a:pt x="5225" y="4199"/>
                      </a:lnTo>
                      <a:cubicBezTo>
                        <a:pt x="5861" y="4367"/>
                        <a:pt x="4868" y="4283"/>
                        <a:pt x="5275" y="4223"/>
                      </a:cubicBezTo>
                      <a:cubicBezTo>
                        <a:pt x="6757" y="4540"/>
                        <a:pt x="6926" y="4829"/>
                        <a:pt x="7667" y="3838"/>
                      </a:cubicBezTo>
                      <a:cubicBezTo>
                        <a:pt x="8093" y="3271"/>
                        <a:pt x="8566" y="2711"/>
                        <a:pt x="8982" y="2151"/>
                      </a:cubicBezTo>
                      <a:lnTo>
                        <a:pt x="10000" y="824"/>
                      </a:lnTo>
                      <a:lnTo>
                        <a:pt x="2200" y="142"/>
                      </a:lnTo>
                      <a:lnTo>
                        <a:pt x="2200" y="0"/>
                      </a:lnTo>
                      <a:cubicBezTo>
                        <a:pt x="1903" y="319"/>
                        <a:pt x="1597" y="2143"/>
                        <a:pt x="1270" y="2482"/>
                      </a:cubicBezTo>
                      <a:close/>
                    </a:path>
                  </a:pathLst>
                </a:custGeom>
                <a:solidFill>
                  <a:srgbClr val="478C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8" name="Freeform 205">
                  <a:extLst>
                    <a:ext uri="{FF2B5EF4-FFF2-40B4-BE49-F238E27FC236}">
                      <a16:creationId xmlns:a16="http://schemas.microsoft.com/office/drawing/2014/main" id="{8B56D60D-807E-4568-8C95-0C6A2CEF28C9}"/>
                    </a:ext>
                  </a:extLst>
                </p:cNvPr>
                <p:cNvSpPr>
                  <a:spLocks/>
                </p:cNvSpPr>
                <p:nvPr/>
              </p:nvSpPr>
              <p:spPr bwMode="auto">
                <a:xfrm>
                  <a:off x="11247439" y="3433764"/>
                  <a:ext cx="307975" cy="222250"/>
                </a:xfrm>
                <a:custGeom>
                  <a:avLst/>
                  <a:gdLst>
                    <a:gd name="T0" fmla="*/ 0 w 940"/>
                    <a:gd name="T1" fmla="*/ 542 h 681"/>
                    <a:gd name="T2" fmla="*/ 0 w 940"/>
                    <a:gd name="T3" fmla="*/ 566 h 681"/>
                    <a:gd name="T4" fmla="*/ 789 w 940"/>
                    <a:gd name="T5" fmla="*/ 681 h 681"/>
                    <a:gd name="T6" fmla="*/ 929 w 940"/>
                    <a:gd name="T7" fmla="*/ 397 h 681"/>
                    <a:gd name="T8" fmla="*/ 929 w 940"/>
                    <a:gd name="T9" fmla="*/ 306 h 681"/>
                    <a:gd name="T10" fmla="*/ 867 w 940"/>
                    <a:gd name="T11" fmla="*/ 260 h 681"/>
                    <a:gd name="T12" fmla="*/ 563 w 940"/>
                    <a:gd name="T13" fmla="*/ 131 h 681"/>
                    <a:gd name="T14" fmla="*/ 264 w 940"/>
                    <a:gd name="T15" fmla="*/ 0 h 681"/>
                    <a:gd name="T16" fmla="*/ 123 w 940"/>
                    <a:gd name="T17" fmla="*/ 268 h 681"/>
                    <a:gd name="T18" fmla="*/ 0 w 940"/>
                    <a:gd name="T19" fmla="*/ 542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0" h="681">
                      <a:moveTo>
                        <a:pt x="0" y="542"/>
                      </a:moveTo>
                      <a:lnTo>
                        <a:pt x="0" y="566"/>
                      </a:lnTo>
                      <a:lnTo>
                        <a:pt x="789" y="681"/>
                      </a:lnTo>
                      <a:lnTo>
                        <a:pt x="929" y="397"/>
                      </a:lnTo>
                      <a:cubicBezTo>
                        <a:pt x="939" y="352"/>
                        <a:pt x="940" y="353"/>
                        <a:pt x="929" y="306"/>
                      </a:cubicBezTo>
                      <a:cubicBezTo>
                        <a:pt x="913" y="297"/>
                        <a:pt x="882" y="276"/>
                        <a:pt x="867" y="260"/>
                      </a:cubicBezTo>
                      <a:cubicBezTo>
                        <a:pt x="820" y="254"/>
                        <a:pt x="623" y="157"/>
                        <a:pt x="563" y="131"/>
                      </a:cubicBezTo>
                      <a:cubicBezTo>
                        <a:pt x="481" y="96"/>
                        <a:pt x="341" y="21"/>
                        <a:pt x="264" y="0"/>
                      </a:cubicBezTo>
                      <a:cubicBezTo>
                        <a:pt x="222" y="89"/>
                        <a:pt x="165" y="179"/>
                        <a:pt x="123" y="268"/>
                      </a:cubicBezTo>
                      <a:cubicBezTo>
                        <a:pt x="84" y="352"/>
                        <a:pt x="9" y="444"/>
                        <a:pt x="0" y="542"/>
                      </a:cubicBezTo>
                      <a:close/>
                    </a:path>
                  </a:pathLst>
                </a:custGeom>
                <a:solidFill>
                  <a:srgbClr val="76B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9" name="Freeform 248">
                  <a:extLst>
                    <a:ext uri="{FF2B5EF4-FFF2-40B4-BE49-F238E27FC236}">
                      <a16:creationId xmlns:a16="http://schemas.microsoft.com/office/drawing/2014/main" id="{B2828D65-E2BC-476B-8857-DA379D8C011F}"/>
                    </a:ext>
                  </a:extLst>
                </p:cNvPr>
                <p:cNvSpPr>
                  <a:spLocks/>
                </p:cNvSpPr>
                <p:nvPr/>
              </p:nvSpPr>
              <p:spPr bwMode="auto">
                <a:xfrm>
                  <a:off x="11193464" y="3398839"/>
                  <a:ext cx="141288" cy="349250"/>
                </a:xfrm>
                <a:custGeom>
                  <a:avLst/>
                  <a:gdLst>
                    <a:gd name="T0" fmla="*/ 69 w 431"/>
                    <a:gd name="T1" fmla="*/ 516 h 1064"/>
                    <a:gd name="T2" fmla="*/ 57 w 431"/>
                    <a:gd name="T3" fmla="*/ 646 h 1064"/>
                    <a:gd name="T4" fmla="*/ 36 w 431"/>
                    <a:gd name="T5" fmla="*/ 653 h 1064"/>
                    <a:gd name="T6" fmla="*/ 0 w 431"/>
                    <a:gd name="T7" fmla="*/ 651 h 1064"/>
                    <a:gd name="T8" fmla="*/ 65 w 431"/>
                    <a:gd name="T9" fmla="*/ 824 h 1064"/>
                    <a:gd name="T10" fmla="*/ 73 w 431"/>
                    <a:gd name="T11" fmla="*/ 1064 h 1064"/>
                    <a:gd name="T12" fmla="*/ 167 w 431"/>
                    <a:gd name="T13" fmla="*/ 646 h 1064"/>
                    <a:gd name="T14" fmla="*/ 290 w 431"/>
                    <a:gd name="T15" fmla="*/ 372 h 1064"/>
                    <a:gd name="T16" fmla="*/ 431 w 431"/>
                    <a:gd name="T17" fmla="*/ 104 h 1064"/>
                    <a:gd name="T18" fmla="*/ 317 w 431"/>
                    <a:gd name="T19" fmla="*/ 43 h 1064"/>
                    <a:gd name="T20" fmla="*/ 211 w 431"/>
                    <a:gd name="T21" fmla="*/ 0 h 1064"/>
                    <a:gd name="T22" fmla="*/ 157 w 431"/>
                    <a:gd name="T23" fmla="*/ 280 h 1064"/>
                    <a:gd name="T24" fmla="*/ 69 w 431"/>
                    <a:gd name="T25" fmla="*/ 516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1" h="1064">
                      <a:moveTo>
                        <a:pt x="69" y="516"/>
                      </a:moveTo>
                      <a:lnTo>
                        <a:pt x="57" y="646"/>
                      </a:lnTo>
                      <a:lnTo>
                        <a:pt x="36" y="653"/>
                      </a:lnTo>
                      <a:lnTo>
                        <a:pt x="0" y="651"/>
                      </a:lnTo>
                      <a:cubicBezTo>
                        <a:pt x="25" y="708"/>
                        <a:pt x="57" y="743"/>
                        <a:pt x="65" y="824"/>
                      </a:cubicBezTo>
                      <a:cubicBezTo>
                        <a:pt x="72" y="894"/>
                        <a:pt x="73" y="991"/>
                        <a:pt x="73" y="1064"/>
                      </a:cubicBezTo>
                      <a:cubicBezTo>
                        <a:pt x="106" y="1007"/>
                        <a:pt x="137" y="700"/>
                        <a:pt x="167" y="646"/>
                      </a:cubicBezTo>
                      <a:cubicBezTo>
                        <a:pt x="176" y="548"/>
                        <a:pt x="251" y="456"/>
                        <a:pt x="290" y="372"/>
                      </a:cubicBezTo>
                      <a:cubicBezTo>
                        <a:pt x="332" y="283"/>
                        <a:pt x="389" y="193"/>
                        <a:pt x="431" y="104"/>
                      </a:cubicBezTo>
                      <a:cubicBezTo>
                        <a:pt x="399" y="70"/>
                        <a:pt x="346" y="69"/>
                        <a:pt x="317" y="43"/>
                      </a:cubicBezTo>
                      <a:lnTo>
                        <a:pt x="211" y="0"/>
                      </a:lnTo>
                      <a:cubicBezTo>
                        <a:pt x="191" y="92"/>
                        <a:pt x="174" y="187"/>
                        <a:pt x="157" y="280"/>
                      </a:cubicBezTo>
                      <a:cubicBezTo>
                        <a:pt x="142" y="364"/>
                        <a:pt x="130" y="481"/>
                        <a:pt x="69" y="516"/>
                      </a:cubicBezTo>
                      <a:close/>
                    </a:path>
                  </a:pathLst>
                </a:custGeom>
                <a:solidFill>
                  <a:srgbClr val="2A63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0" name="Freeform 249">
                  <a:extLst>
                    <a:ext uri="{FF2B5EF4-FFF2-40B4-BE49-F238E27FC236}">
                      <a16:creationId xmlns:a16="http://schemas.microsoft.com/office/drawing/2014/main" id="{1D6DA86B-5D19-4802-9781-16EDB8C8B9E8}"/>
                    </a:ext>
                  </a:extLst>
                </p:cNvPr>
                <p:cNvSpPr>
                  <a:spLocks/>
                </p:cNvSpPr>
                <p:nvPr/>
              </p:nvSpPr>
              <p:spPr bwMode="auto">
                <a:xfrm>
                  <a:off x="10984802" y="3318985"/>
                  <a:ext cx="119762" cy="273528"/>
                </a:xfrm>
                <a:custGeom>
                  <a:avLst/>
                  <a:gdLst>
                    <a:gd name="T0" fmla="*/ 0 w 242"/>
                    <a:gd name="T1" fmla="*/ 253 h 840"/>
                    <a:gd name="T2" fmla="*/ 35 w 242"/>
                    <a:gd name="T3" fmla="*/ 821 h 840"/>
                    <a:gd name="T4" fmla="*/ 154 w 242"/>
                    <a:gd name="T5" fmla="*/ 840 h 840"/>
                    <a:gd name="T6" fmla="*/ 166 w 242"/>
                    <a:gd name="T7" fmla="*/ 709 h 840"/>
                    <a:gd name="T8" fmla="*/ 178 w 242"/>
                    <a:gd name="T9" fmla="*/ 378 h 840"/>
                    <a:gd name="T10" fmla="*/ 242 w 242"/>
                    <a:gd name="T11" fmla="*/ 36 h 840"/>
                    <a:gd name="T12" fmla="*/ 81 w 242"/>
                    <a:gd name="T13" fmla="*/ 86 h 840"/>
                    <a:gd name="T14" fmla="*/ 0 w 242"/>
                    <a:gd name="T15" fmla="*/ 253 h 840"/>
                    <a:gd name="connsiteX0" fmla="*/ 5034 w 15034"/>
                    <a:gd name="connsiteY0" fmla="*/ 2583 h 9571"/>
                    <a:gd name="connsiteX1" fmla="*/ 0 w 15034"/>
                    <a:gd name="connsiteY1" fmla="*/ 9068 h 9571"/>
                    <a:gd name="connsiteX2" fmla="*/ 11398 w 15034"/>
                    <a:gd name="connsiteY2" fmla="*/ 9571 h 9571"/>
                    <a:gd name="connsiteX3" fmla="*/ 11894 w 15034"/>
                    <a:gd name="connsiteY3" fmla="*/ 8011 h 9571"/>
                    <a:gd name="connsiteX4" fmla="*/ 12389 w 15034"/>
                    <a:gd name="connsiteY4" fmla="*/ 4071 h 9571"/>
                    <a:gd name="connsiteX5" fmla="*/ 15034 w 15034"/>
                    <a:gd name="connsiteY5" fmla="*/ 0 h 9571"/>
                    <a:gd name="connsiteX6" fmla="*/ 8381 w 15034"/>
                    <a:gd name="connsiteY6" fmla="*/ 595 h 9571"/>
                    <a:gd name="connsiteX7" fmla="*/ 5034 w 15034"/>
                    <a:gd name="connsiteY7" fmla="*/ 2583 h 9571"/>
                    <a:gd name="connsiteX0" fmla="*/ 3348 w 10000"/>
                    <a:gd name="connsiteY0" fmla="*/ 2802 h 10103"/>
                    <a:gd name="connsiteX1" fmla="*/ 0 w 10000"/>
                    <a:gd name="connsiteY1" fmla="*/ 9577 h 10103"/>
                    <a:gd name="connsiteX2" fmla="*/ 7581 w 10000"/>
                    <a:gd name="connsiteY2" fmla="*/ 10103 h 10103"/>
                    <a:gd name="connsiteX3" fmla="*/ 7911 w 10000"/>
                    <a:gd name="connsiteY3" fmla="*/ 8473 h 10103"/>
                    <a:gd name="connsiteX4" fmla="*/ 8241 w 10000"/>
                    <a:gd name="connsiteY4" fmla="*/ 4356 h 10103"/>
                    <a:gd name="connsiteX5" fmla="*/ 10000 w 10000"/>
                    <a:gd name="connsiteY5" fmla="*/ 103 h 10103"/>
                    <a:gd name="connsiteX6" fmla="*/ 5096 w 10000"/>
                    <a:gd name="connsiteY6" fmla="*/ 0 h 10103"/>
                    <a:gd name="connsiteX7" fmla="*/ 3348 w 10000"/>
                    <a:gd name="connsiteY7" fmla="*/ 2802 h 10103"/>
                    <a:gd name="connsiteX0" fmla="*/ 3348 w 10000"/>
                    <a:gd name="connsiteY0" fmla="*/ 3092 h 10393"/>
                    <a:gd name="connsiteX1" fmla="*/ 0 w 10000"/>
                    <a:gd name="connsiteY1" fmla="*/ 9867 h 10393"/>
                    <a:gd name="connsiteX2" fmla="*/ 7581 w 10000"/>
                    <a:gd name="connsiteY2" fmla="*/ 10393 h 10393"/>
                    <a:gd name="connsiteX3" fmla="*/ 7911 w 10000"/>
                    <a:gd name="connsiteY3" fmla="*/ 8763 h 10393"/>
                    <a:gd name="connsiteX4" fmla="*/ 8241 w 10000"/>
                    <a:gd name="connsiteY4" fmla="*/ 4646 h 10393"/>
                    <a:gd name="connsiteX5" fmla="*/ 10000 w 10000"/>
                    <a:gd name="connsiteY5" fmla="*/ 393 h 10393"/>
                    <a:gd name="connsiteX6" fmla="*/ 4936 w 10000"/>
                    <a:gd name="connsiteY6" fmla="*/ 0 h 10393"/>
                    <a:gd name="connsiteX7" fmla="*/ 3348 w 10000"/>
                    <a:gd name="connsiteY7" fmla="*/ 3092 h 10393"/>
                    <a:gd name="connsiteX0" fmla="*/ 3348 w 10000"/>
                    <a:gd name="connsiteY0" fmla="*/ 3092 h 10393"/>
                    <a:gd name="connsiteX1" fmla="*/ 0 w 10000"/>
                    <a:gd name="connsiteY1" fmla="*/ 9867 h 10393"/>
                    <a:gd name="connsiteX2" fmla="*/ 7581 w 10000"/>
                    <a:gd name="connsiteY2" fmla="*/ 10393 h 10393"/>
                    <a:gd name="connsiteX3" fmla="*/ 7911 w 10000"/>
                    <a:gd name="connsiteY3" fmla="*/ 8763 h 10393"/>
                    <a:gd name="connsiteX4" fmla="*/ 8241 w 10000"/>
                    <a:gd name="connsiteY4" fmla="*/ 4646 h 10393"/>
                    <a:gd name="connsiteX5" fmla="*/ 10000 w 10000"/>
                    <a:gd name="connsiteY5" fmla="*/ 393 h 10393"/>
                    <a:gd name="connsiteX6" fmla="*/ 4936 w 10000"/>
                    <a:gd name="connsiteY6" fmla="*/ 0 h 10393"/>
                    <a:gd name="connsiteX7" fmla="*/ 3348 w 10000"/>
                    <a:gd name="connsiteY7" fmla="*/ 3092 h 10393"/>
                    <a:gd name="connsiteX0" fmla="*/ 3348 w 10000"/>
                    <a:gd name="connsiteY0" fmla="*/ 3105 h 10406"/>
                    <a:gd name="connsiteX1" fmla="*/ 0 w 10000"/>
                    <a:gd name="connsiteY1" fmla="*/ 9880 h 10406"/>
                    <a:gd name="connsiteX2" fmla="*/ 7581 w 10000"/>
                    <a:gd name="connsiteY2" fmla="*/ 10406 h 10406"/>
                    <a:gd name="connsiteX3" fmla="*/ 7911 w 10000"/>
                    <a:gd name="connsiteY3" fmla="*/ 8776 h 10406"/>
                    <a:gd name="connsiteX4" fmla="*/ 8241 w 10000"/>
                    <a:gd name="connsiteY4" fmla="*/ 4659 h 10406"/>
                    <a:gd name="connsiteX5" fmla="*/ 10000 w 10000"/>
                    <a:gd name="connsiteY5" fmla="*/ 406 h 10406"/>
                    <a:gd name="connsiteX6" fmla="*/ 4936 w 10000"/>
                    <a:gd name="connsiteY6" fmla="*/ 13 h 10406"/>
                    <a:gd name="connsiteX7" fmla="*/ 3348 w 10000"/>
                    <a:gd name="connsiteY7" fmla="*/ 3105 h 10406"/>
                    <a:gd name="connsiteX0" fmla="*/ 4972 w 10036"/>
                    <a:gd name="connsiteY0" fmla="*/ 13 h 10406"/>
                    <a:gd name="connsiteX1" fmla="*/ 36 w 10036"/>
                    <a:gd name="connsiteY1" fmla="*/ 9880 h 10406"/>
                    <a:gd name="connsiteX2" fmla="*/ 7617 w 10036"/>
                    <a:gd name="connsiteY2" fmla="*/ 10406 h 10406"/>
                    <a:gd name="connsiteX3" fmla="*/ 7947 w 10036"/>
                    <a:gd name="connsiteY3" fmla="*/ 8776 h 10406"/>
                    <a:gd name="connsiteX4" fmla="*/ 8277 w 10036"/>
                    <a:gd name="connsiteY4" fmla="*/ 4659 h 10406"/>
                    <a:gd name="connsiteX5" fmla="*/ 10036 w 10036"/>
                    <a:gd name="connsiteY5" fmla="*/ 406 h 10406"/>
                    <a:gd name="connsiteX6" fmla="*/ 4972 w 10036"/>
                    <a:gd name="connsiteY6" fmla="*/ 13 h 1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6" h="10406">
                      <a:moveTo>
                        <a:pt x="4972" y="13"/>
                      </a:moveTo>
                      <a:cubicBezTo>
                        <a:pt x="3305" y="1592"/>
                        <a:pt x="-405" y="8148"/>
                        <a:pt x="36" y="9880"/>
                      </a:cubicBezTo>
                      <a:lnTo>
                        <a:pt x="7617" y="10406"/>
                      </a:lnTo>
                      <a:lnTo>
                        <a:pt x="7947" y="8776"/>
                      </a:lnTo>
                      <a:cubicBezTo>
                        <a:pt x="6573" y="7682"/>
                        <a:pt x="7672" y="5940"/>
                        <a:pt x="8277" y="4659"/>
                      </a:cubicBezTo>
                      <a:cubicBezTo>
                        <a:pt x="8881" y="3328"/>
                        <a:pt x="9624" y="1761"/>
                        <a:pt x="10036" y="406"/>
                      </a:cubicBezTo>
                      <a:cubicBezTo>
                        <a:pt x="8348" y="275"/>
                        <a:pt x="6820" y="-73"/>
                        <a:pt x="4972" y="13"/>
                      </a:cubicBezTo>
                      <a:close/>
                    </a:path>
                  </a:pathLst>
                </a:custGeom>
                <a:solidFill>
                  <a:srgbClr val="77B9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1" name="Freeform 272">
                  <a:extLst>
                    <a:ext uri="{FF2B5EF4-FFF2-40B4-BE49-F238E27FC236}">
                      <a16:creationId xmlns:a16="http://schemas.microsoft.com/office/drawing/2014/main" id="{A392E34D-073C-4083-81D1-27EA10844A10}"/>
                    </a:ext>
                  </a:extLst>
                </p:cNvPr>
                <p:cNvSpPr>
                  <a:spLocks/>
                </p:cNvSpPr>
                <p:nvPr/>
              </p:nvSpPr>
              <p:spPr bwMode="auto">
                <a:xfrm>
                  <a:off x="10974713" y="3572822"/>
                  <a:ext cx="126676" cy="153041"/>
                </a:xfrm>
                <a:custGeom>
                  <a:avLst/>
                  <a:gdLst>
                    <a:gd name="T0" fmla="*/ 0 w 223"/>
                    <a:gd name="T1" fmla="*/ 338 h 428"/>
                    <a:gd name="T2" fmla="*/ 186 w 223"/>
                    <a:gd name="T3" fmla="*/ 428 h 428"/>
                    <a:gd name="T4" fmla="*/ 223 w 223"/>
                    <a:gd name="T5" fmla="*/ 52 h 428"/>
                    <a:gd name="T6" fmla="*/ 144 w 223"/>
                    <a:gd name="T7" fmla="*/ 44 h 428"/>
                    <a:gd name="T8" fmla="*/ 146 w 223"/>
                    <a:gd name="T9" fmla="*/ 19 h 428"/>
                    <a:gd name="T10" fmla="*/ 27 w 223"/>
                    <a:gd name="T11" fmla="*/ 0 h 428"/>
                    <a:gd name="T12" fmla="*/ 40 w 223"/>
                    <a:gd name="T13" fmla="*/ 184 h 428"/>
                    <a:gd name="T14" fmla="*/ 0 w 223"/>
                    <a:gd name="T15" fmla="*/ 338 h 428"/>
                    <a:gd name="connsiteX0" fmla="*/ 470 w 10470"/>
                    <a:gd name="connsiteY0" fmla="*/ 7897 h 10000"/>
                    <a:gd name="connsiteX1" fmla="*/ 8811 w 10470"/>
                    <a:gd name="connsiteY1" fmla="*/ 10000 h 10000"/>
                    <a:gd name="connsiteX2" fmla="*/ 10470 w 10470"/>
                    <a:gd name="connsiteY2" fmla="*/ 1215 h 10000"/>
                    <a:gd name="connsiteX3" fmla="*/ 6927 w 10470"/>
                    <a:gd name="connsiteY3" fmla="*/ 1028 h 10000"/>
                    <a:gd name="connsiteX4" fmla="*/ 7017 w 10470"/>
                    <a:gd name="connsiteY4" fmla="*/ 444 h 10000"/>
                    <a:gd name="connsiteX5" fmla="*/ 1681 w 10470"/>
                    <a:gd name="connsiteY5" fmla="*/ 0 h 10000"/>
                    <a:gd name="connsiteX6" fmla="*/ 470 w 10470"/>
                    <a:gd name="connsiteY6" fmla="*/ 7897 h 10000"/>
                    <a:gd name="connsiteX0" fmla="*/ 4699 w 14699"/>
                    <a:gd name="connsiteY0" fmla="*/ 8852 h 10955"/>
                    <a:gd name="connsiteX1" fmla="*/ 13040 w 14699"/>
                    <a:gd name="connsiteY1" fmla="*/ 10955 h 10955"/>
                    <a:gd name="connsiteX2" fmla="*/ 14699 w 14699"/>
                    <a:gd name="connsiteY2" fmla="*/ 2170 h 10955"/>
                    <a:gd name="connsiteX3" fmla="*/ 11156 w 14699"/>
                    <a:gd name="connsiteY3" fmla="*/ 1983 h 10955"/>
                    <a:gd name="connsiteX4" fmla="*/ 11246 w 14699"/>
                    <a:gd name="connsiteY4" fmla="*/ 1399 h 10955"/>
                    <a:gd name="connsiteX5" fmla="*/ 171 w 14699"/>
                    <a:gd name="connsiteY5" fmla="*/ 0 h 10955"/>
                    <a:gd name="connsiteX6" fmla="*/ 4699 w 14699"/>
                    <a:gd name="connsiteY6" fmla="*/ 8852 h 10955"/>
                    <a:gd name="connsiteX0" fmla="*/ 303 w 17347"/>
                    <a:gd name="connsiteY0" fmla="*/ 7625 h 10955"/>
                    <a:gd name="connsiteX1" fmla="*/ 15688 w 17347"/>
                    <a:gd name="connsiteY1" fmla="*/ 10955 h 10955"/>
                    <a:gd name="connsiteX2" fmla="*/ 17347 w 17347"/>
                    <a:gd name="connsiteY2" fmla="*/ 2170 h 10955"/>
                    <a:gd name="connsiteX3" fmla="*/ 13804 w 17347"/>
                    <a:gd name="connsiteY3" fmla="*/ 1983 h 10955"/>
                    <a:gd name="connsiteX4" fmla="*/ 13894 w 17347"/>
                    <a:gd name="connsiteY4" fmla="*/ 1399 h 10955"/>
                    <a:gd name="connsiteX5" fmla="*/ 2819 w 17347"/>
                    <a:gd name="connsiteY5" fmla="*/ 0 h 10955"/>
                    <a:gd name="connsiteX6" fmla="*/ 303 w 17347"/>
                    <a:gd name="connsiteY6" fmla="*/ 7625 h 1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47" h="10955">
                      <a:moveTo>
                        <a:pt x="303" y="7625"/>
                      </a:moveTo>
                      <a:cubicBezTo>
                        <a:pt x="1155" y="8279"/>
                        <a:pt x="14118" y="10745"/>
                        <a:pt x="15688" y="10955"/>
                      </a:cubicBezTo>
                      <a:cubicBezTo>
                        <a:pt x="14791" y="8221"/>
                        <a:pt x="16764" y="4974"/>
                        <a:pt x="17347" y="2170"/>
                      </a:cubicBezTo>
                      <a:lnTo>
                        <a:pt x="13804" y="1983"/>
                      </a:lnTo>
                      <a:cubicBezTo>
                        <a:pt x="13834" y="1788"/>
                        <a:pt x="13864" y="1594"/>
                        <a:pt x="13894" y="1399"/>
                      </a:cubicBezTo>
                      <a:lnTo>
                        <a:pt x="2819" y="0"/>
                      </a:lnTo>
                      <a:cubicBezTo>
                        <a:pt x="1728" y="1242"/>
                        <a:pt x="-885" y="5958"/>
                        <a:pt x="303" y="7625"/>
                      </a:cubicBezTo>
                      <a:close/>
                    </a:path>
                  </a:pathLst>
                </a:custGeom>
                <a:solidFill>
                  <a:srgbClr val="478C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grpSp>
      <p:grpSp>
        <p:nvGrpSpPr>
          <p:cNvPr id="222" name="Group 221">
            <a:extLst>
              <a:ext uri="{FF2B5EF4-FFF2-40B4-BE49-F238E27FC236}">
                <a16:creationId xmlns:a16="http://schemas.microsoft.com/office/drawing/2014/main" id="{124A01BA-97AC-47B8-B1B9-C2ABAA2B0C51}"/>
              </a:ext>
            </a:extLst>
          </p:cNvPr>
          <p:cNvGrpSpPr/>
          <p:nvPr/>
        </p:nvGrpSpPr>
        <p:grpSpPr>
          <a:xfrm>
            <a:off x="10924178" y="2514774"/>
            <a:ext cx="496896" cy="1463960"/>
            <a:chOff x="-1161019" y="1975486"/>
            <a:chExt cx="1186497" cy="3495676"/>
          </a:xfrm>
        </p:grpSpPr>
        <p:sp>
          <p:nvSpPr>
            <p:cNvPr id="325" name="Oval 324">
              <a:extLst>
                <a:ext uri="{FF2B5EF4-FFF2-40B4-BE49-F238E27FC236}">
                  <a16:creationId xmlns:a16="http://schemas.microsoft.com/office/drawing/2014/main" id="{DC360298-AC26-4473-A43D-8ACDFCC0D858}"/>
                </a:ext>
              </a:extLst>
            </p:cNvPr>
            <p:cNvSpPr/>
            <p:nvPr/>
          </p:nvSpPr>
          <p:spPr>
            <a:xfrm>
              <a:off x="-629920" y="2615736"/>
              <a:ext cx="335280" cy="2620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26" name="Group 325">
              <a:extLst>
                <a:ext uri="{FF2B5EF4-FFF2-40B4-BE49-F238E27FC236}">
                  <a16:creationId xmlns:a16="http://schemas.microsoft.com/office/drawing/2014/main" id="{C81957FF-0891-4878-A513-8C76A18A371E}"/>
                </a:ext>
              </a:extLst>
            </p:cNvPr>
            <p:cNvGrpSpPr/>
            <p:nvPr/>
          </p:nvGrpSpPr>
          <p:grpSpPr>
            <a:xfrm>
              <a:off x="-1161019" y="1975486"/>
              <a:ext cx="1186497" cy="3495676"/>
              <a:chOff x="1705770" y="1050926"/>
              <a:chExt cx="1186497" cy="3495676"/>
            </a:xfrm>
          </p:grpSpPr>
          <p:sp>
            <p:nvSpPr>
              <p:cNvPr id="327" name="Freeform 354">
                <a:extLst>
                  <a:ext uri="{FF2B5EF4-FFF2-40B4-BE49-F238E27FC236}">
                    <a16:creationId xmlns:a16="http://schemas.microsoft.com/office/drawing/2014/main" id="{2ED9BB93-1F3F-4880-B330-31663AB3074D}"/>
                  </a:ext>
                </a:extLst>
              </p:cNvPr>
              <p:cNvSpPr>
                <a:spLocks/>
              </p:cNvSpPr>
              <p:nvPr/>
            </p:nvSpPr>
            <p:spPr bwMode="auto">
              <a:xfrm>
                <a:off x="1851259" y="1716088"/>
                <a:ext cx="1024909" cy="1118473"/>
              </a:xfrm>
              <a:custGeom>
                <a:avLst/>
                <a:gdLst>
                  <a:gd name="T0" fmla="*/ 79 w 3134"/>
                  <a:gd name="T1" fmla="*/ 2307 h 3392"/>
                  <a:gd name="T2" fmla="*/ 19 w 3134"/>
                  <a:gd name="T3" fmla="*/ 3000 h 3392"/>
                  <a:gd name="T4" fmla="*/ 4 w 3134"/>
                  <a:gd name="T5" fmla="*/ 3184 h 3392"/>
                  <a:gd name="T6" fmla="*/ 33 w 3134"/>
                  <a:gd name="T7" fmla="*/ 3326 h 3392"/>
                  <a:gd name="T8" fmla="*/ 395 w 3134"/>
                  <a:gd name="T9" fmla="*/ 3340 h 3392"/>
                  <a:gd name="T10" fmla="*/ 475 w 3134"/>
                  <a:gd name="T11" fmla="*/ 3358 h 3392"/>
                  <a:gd name="T12" fmla="*/ 480 w 3134"/>
                  <a:gd name="T13" fmla="*/ 3363 h 3392"/>
                  <a:gd name="T14" fmla="*/ 491 w 3134"/>
                  <a:gd name="T15" fmla="*/ 3376 h 3392"/>
                  <a:gd name="T16" fmla="*/ 546 w 3134"/>
                  <a:gd name="T17" fmla="*/ 3157 h 3392"/>
                  <a:gd name="T18" fmla="*/ 569 w 3134"/>
                  <a:gd name="T19" fmla="*/ 2905 h 3392"/>
                  <a:gd name="T20" fmla="*/ 637 w 3134"/>
                  <a:gd name="T21" fmla="*/ 2157 h 3392"/>
                  <a:gd name="T22" fmla="*/ 813 w 3134"/>
                  <a:gd name="T23" fmla="*/ 1579 h 3392"/>
                  <a:gd name="T24" fmla="*/ 821 w 3134"/>
                  <a:gd name="T25" fmla="*/ 1553 h 3392"/>
                  <a:gd name="T26" fmla="*/ 826 w 3134"/>
                  <a:gd name="T27" fmla="*/ 1541 h 3392"/>
                  <a:gd name="T28" fmla="*/ 837 w 3134"/>
                  <a:gd name="T29" fmla="*/ 1523 h 3392"/>
                  <a:gd name="T30" fmla="*/ 836 w 3134"/>
                  <a:gd name="T31" fmla="*/ 3131 h 3392"/>
                  <a:gd name="T32" fmla="*/ 1486 w 3134"/>
                  <a:gd name="T33" fmla="*/ 3125 h 3392"/>
                  <a:gd name="T34" fmla="*/ 1673 w 3134"/>
                  <a:gd name="T35" fmla="*/ 3090 h 3392"/>
                  <a:gd name="T36" fmla="*/ 1783 w 3134"/>
                  <a:gd name="T37" fmla="*/ 3089 h 3392"/>
                  <a:gd name="T38" fmla="*/ 1857 w 3134"/>
                  <a:gd name="T39" fmla="*/ 3123 h 3392"/>
                  <a:gd name="T40" fmla="*/ 2538 w 3134"/>
                  <a:gd name="T41" fmla="*/ 3124 h 3392"/>
                  <a:gd name="T42" fmla="*/ 2541 w 3134"/>
                  <a:gd name="T43" fmla="*/ 1783 h 3392"/>
                  <a:gd name="T44" fmla="*/ 2623 w 3134"/>
                  <a:gd name="T45" fmla="*/ 2140 h 3392"/>
                  <a:gd name="T46" fmla="*/ 2666 w 3134"/>
                  <a:gd name="T47" fmla="*/ 2989 h 3392"/>
                  <a:gd name="T48" fmla="*/ 2727 w 3134"/>
                  <a:gd name="T49" fmla="*/ 3392 h 3392"/>
                  <a:gd name="T50" fmla="*/ 2816 w 3134"/>
                  <a:gd name="T51" fmla="*/ 3366 h 3392"/>
                  <a:gd name="T52" fmla="*/ 2942 w 3134"/>
                  <a:gd name="T53" fmla="*/ 3366 h 3392"/>
                  <a:gd name="T54" fmla="*/ 2966 w 3134"/>
                  <a:gd name="T55" fmla="*/ 2989 h 3392"/>
                  <a:gd name="T56" fmla="*/ 2989 w 3134"/>
                  <a:gd name="T57" fmla="*/ 2608 h 3392"/>
                  <a:gd name="T58" fmla="*/ 3134 w 3134"/>
                  <a:gd name="T59" fmla="*/ 1957 h 3392"/>
                  <a:gd name="T60" fmla="*/ 2852 w 3134"/>
                  <a:gd name="T61" fmla="*/ 693 h 3392"/>
                  <a:gd name="T62" fmla="*/ 2650 w 3134"/>
                  <a:gd name="T63" fmla="*/ 318 h 3392"/>
                  <a:gd name="T64" fmla="*/ 2532 w 3134"/>
                  <a:gd name="T65" fmla="*/ 242 h 3392"/>
                  <a:gd name="T66" fmla="*/ 2003 w 3134"/>
                  <a:gd name="T67" fmla="*/ 0 h 3392"/>
                  <a:gd name="T68" fmla="*/ 2075 w 3134"/>
                  <a:gd name="T69" fmla="*/ 157 h 3392"/>
                  <a:gd name="T70" fmla="*/ 1894 w 3134"/>
                  <a:gd name="T71" fmla="*/ 659 h 3392"/>
                  <a:gd name="T72" fmla="*/ 1836 w 3134"/>
                  <a:gd name="T73" fmla="*/ 569 h 3392"/>
                  <a:gd name="T74" fmla="*/ 1772 w 3134"/>
                  <a:gd name="T75" fmla="*/ 678 h 3392"/>
                  <a:gd name="T76" fmla="*/ 1848 w 3134"/>
                  <a:gd name="T77" fmla="*/ 2625 h 3392"/>
                  <a:gd name="T78" fmla="*/ 1821 w 3134"/>
                  <a:gd name="T79" fmla="*/ 2765 h 3392"/>
                  <a:gd name="T80" fmla="*/ 1698 w 3134"/>
                  <a:gd name="T81" fmla="*/ 2971 h 3392"/>
                  <a:gd name="T82" fmla="*/ 1567 w 3134"/>
                  <a:gd name="T83" fmla="*/ 2765 h 3392"/>
                  <a:gd name="T84" fmla="*/ 1540 w 3134"/>
                  <a:gd name="T85" fmla="*/ 2634 h 3392"/>
                  <a:gd name="T86" fmla="*/ 1614 w 3134"/>
                  <a:gd name="T87" fmla="*/ 839 h 3392"/>
                  <a:gd name="T88" fmla="*/ 1556 w 3134"/>
                  <a:gd name="T89" fmla="*/ 583 h 3392"/>
                  <a:gd name="T90" fmla="*/ 1552 w 3134"/>
                  <a:gd name="T91" fmla="*/ 579 h 3392"/>
                  <a:gd name="T92" fmla="*/ 1548 w 3134"/>
                  <a:gd name="T93" fmla="*/ 575 h 3392"/>
                  <a:gd name="T94" fmla="*/ 1494 w 3134"/>
                  <a:gd name="T95" fmla="*/ 659 h 3392"/>
                  <a:gd name="T96" fmla="*/ 1328 w 3134"/>
                  <a:gd name="T97" fmla="*/ 362 h 3392"/>
                  <a:gd name="T98" fmla="*/ 1378 w 3134"/>
                  <a:gd name="T99" fmla="*/ 0 h 3392"/>
                  <a:gd name="T100" fmla="*/ 907 w 3134"/>
                  <a:gd name="T101" fmla="*/ 199 h 3392"/>
                  <a:gd name="T102" fmla="*/ 782 w 3134"/>
                  <a:gd name="T103" fmla="*/ 303 h 3392"/>
                  <a:gd name="T104" fmla="*/ 568 w 3134"/>
                  <a:gd name="T105" fmla="*/ 538 h 3392"/>
                  <a:gd name="T106" fmla="*/ 249 w 3134"/>
                  <a:gd name="T107" fmla="*/ 1583 h 3392"/>
                  <a:gd name="T108" fmla="*/ 145 w 3134"/>
                  <a:gd name="T109" fmla="*/ 1927 h 3392"/>
                  <a:gd name="T110" fmla="*/ 79 w 3134"/>
                  <a:gd name="T111" fmla="*/ 2307 h 3392"/>
                  <a:gd name="connsiteX0" fmla="*/ 242 w 9995"/>
                  <a:gd name="connsiteY0" fmla="*/ 6801 h 10000"/>
                  <a:gd name="connsiteX1" fmla="*/ 51 w 9995"/>
                  <a:gd name="connsiteY1" fmla="*/ 8844 h 10000"/>
                  <a:gd name="connsiteX2" fmla="*/ 3 w 9995"/>
                  <a:gd name="connsiteY2" fmla="*/ 9387 h 10000"/>
                  <a:gd name="connsiteX3" fmla="*/ 95 w 9995"/>
                  <a:gd name="connsiteY3" fmla="*/ 9805 h 10000"/>
                  <a:gd name="connsiteX4" fmla="*/ 1250 w 9995"/>
                  <a:gd name="connsiteY4" fmla="*/ 9847 h 10000"/>
                  <a:gd name="connsiteX5" fmla="*/ 1506 w 9995"/>
                  <a:gd name="connsiteY5" fmla="*/ 9900 h 10000"/>
                  <a:gd name="connsiteX6" fmla="*/ 1522 w 9995"/>
                  <a:gd name="connsiteY6" fmla="*/ 9915 h 10000"/>
                  <a:gd name="connsiteX7" fmla="*/ 1557 w 9995"/>
                  <a:gd name="connsiteY7" fmla="*/ 9953 h 10000"/>
                  <a:gd name="connsiteX8" fmla="*/ 1732 w 9995"/>
                  <a:gd name="connsiteY8" fmla="*/ 9307 h 10000"/>
                  <a:gd name="connsiteX9" fmla="*/ 1806 w 9995"/>
                  <a:gd name="connsiteY9" fmla="*/ 8564 h 10000"/>
                  <a:gd name="connsiteX10" fmla="*/ 2023 w 9995"/>
                  <a:gd name="connsiteY10" fmla="*/ 6359 h 10000"/>
                  <a:gd name="connsiteX11" fmla="*/ 2584 w 9995"/>
                  <a:gd name="connsiteY11" fmla="*/ 4655 h 10000"/>
                  <a:gd name="connsiteX12" fmla="*/ 2610 w 9995"/>
                  <a:gd name="connsiteY12" fmla="*/ 4578 h 10000"/>
                  <a:gd name="connsiteX13" fmla="*/ 2626 w 9995"/>
                  <a:gd name="connsiteY13" fmla="*/ 4543 h 10000"/>
                  <a:gd name="connsiteX14" fmla="*/ 2661 w 9995"/>
                  <a:gd name="connsiteY14" fmla="*/ 4490 h 10000"/>
                  <a:gd name="connsiteX15" fmla="*/ 2658 w 9995"/>
                  <a:gd name="connsiteY15" fmla="*/ 9231 h 10000"/>
                  <a:gd name="connsiteX16" fmla="*/ 4732 w 9995"/>
                  <a:gd name="connsiteY16" fmla="*/ 9213 h 10000"/>
                  <a:gd name="connsiteX17" fmla="*/ 5328 w 9995"/>
                  <a:gd name="connsiteY17" fmla="*/ 9110 h 10000"/>
                  <a:gd name="connsiteX18" fmla="*/ 5679 w 9995"/>
                  <a:gd name="connsiteY18" fmla="*/ 9107 h 10000"/>
                  <a:gd name="connsiteX19" fmla="*/ 5915 w 9995"/>
                  <a:gd name="connsiteY19" fmla="*/ 9207 h 10000"/>
                  <a:gd name="connsiteX20" fmla="*/ 8088 w 9995"/>
                  <a:gd name="connsiteY20" fmla="*/ 9210 h 10000"/>
                  <a:gd name="connsiteX21" fmla="*/ 8098 w 9995"/>
                  <a:gd name="connsiteY21" fmla="*/ 5256 h 10000"/>
                  <a:gd name="connsiteX22" fmla="*/ 8359 w 9995"/>
                  <a:gd name="connsiteY22" fmla="*/ 6309 h 10000"/>
                  <a:gd name="connsiteX23" fmla="*/ 8497 w 9995"/>
                  <a:gd name="connsiteY23" fmla="*/ 8812 h 10000"/>
                  <a:gd name="connsiteX24" fmla="*/ 8691 w 9995"/>
                  <a:gd name="connsiteY24" fmla="*/ 10000 h 10000"/>
                  <a:gd name="connsiteX25" fmla="*/ 8975 w 9995"/>
                  <a:gd name="connsiteY25" fmla="*/ 9923 h 10000"/>
                  <a:gd name="connsiteX26" fmla="*/ 9377 w 9995"/>
                  <a:gd name="connsiteY26" fmla="*/ 9923 h 10000"/>
                  <a:gd name="connsiteX27" fmla="*/ 9454 w 9995"/>
                  <a:gd name="connsiteY27" fmla="*/ 8812 h 10000"/>
                  <a:gd name="connsiteX28" fmla="*/ 9990 w 9995"/>
                  <a:gd name="connsiteY28" fmla="*/ 5769 h 10000"/>
                  <a:gd name="connsiteX29" fmla="*/ 9090 w 9995"/>
                  <a:gd name="connsiteY29" fmla="*/ 2043 h 10000"/>
                  <a:gd name="connsiteX30" fmla="*/ 8446 w 9995"/>
                  <a:gd name="connsiteY30" fmla="*/ 938 h 10000"/>
                  <a:gd name="connsiteX31" fmla="*/ 8069 w 9995"/>
                  <a:gd name="connsiteY31" fmla="*/ 713 h 10000"/>
                  <a:gd name="connsiteX32" fmla="*/ 6381 w 9995"/>
                  <a:gd name="connsiteY32" fmla="*/ 0 h 10000"/>
                  <a:gd name="connsiteX33" fmla="*/ 6611 w 9995"/>
                  <a:gd name="connsiteY33" fmla="*/ 463 h 10000"/>
                  <a:gd name="connsiteX34" fmla="*/ 6033 w 9995"/>
                  <a:gd name="connsiteY34" fmla="*/ 1943 h 10000"/>
                  <a:gd name="connsiteX35" fmla="*/ 5848 w 9995"/>
                  <a:gd name="connsiteY35" fmla="*/ 1677 h 10000"/>
                  <a:gd name="connsiteX36" fmla="*/ 5644 w 9995"/>
                  <a:gd name="connsiteY36" fmla="*/ 1999 h 10000"/>
                  <a:gd name="connsiteX37" fmla="*/ 5887 w 9995"/>
                  <a:gd name="connsiteY37" fmla="*/ 7739 h 10000"/>
                  <a:gd name="connsiteX38" fmla="*/ 5800 w 9995"/>
                  <a:gd name="connsiteY38" fmla="*/ 8152 h 10000"/>
                  <a:gd name="connsiteX39" fmla="*/ 5408 w 9995"/>
                  <a:gd name="connsiteY39" fmla="*/ 8759 h 10000"/>
                  <a:gd name="connsiteX40" fmla="*/ 4990 w 9995"/>
                  <a:gd name="connsiteY40" fmla="*/ 8152 h 10000"/>
                  <a:gd name="connsiteX41" fmla="*/ 4904 w 9995"/>
                  <a:gd name="connsiteY41" fmla="*/ 7765 h 10000"/>
                  <a:gd name="connsiteX42" fmla="*/ 5140 w 9995"/>
                  <a:gd name="connsiteY42" fmla="*/ 2473 h 10000"/>
                  <a:gd name="connsiteX43" fmla="*/ 4955 w 9995"/>
                  <a:gd name="connsiteY43" fmla="*/ 1719 h 10000"/>
                  <a:gd name="connsiteX44" fmla="*/ 4942 w 9995"/>
                  <a:gd name="connsiteY44" fmla="*/ 1707 h 10000"/>
                  <a:gd name="connsiteX45" fmla="*/ 4929 w 9995"/>
                  <a:gd name="connsiteY45" fmla="*/ 1695 h 10000"/>
                  <a:gd name="connsiteX46" fmla="*/ 4757 w 9995"/>
                  <a:gd name="connsiteY46" fmla="*/ 1943 h 10000"/>
                  <a:gd name="connsiteX47" fmla="*/ 4227 w 9995"/>
                  <a:gd name="connsiteY47" fmla="*/ 1067 h 10000"/>
                  <a:gd name="connsiteX48" fmla="*/ 4387 w 9995"/>
                  <a:gd name="connsiteY48" fmla="*/ 0 h 10000"/>
                  <a:gd name="connsiteX49" fmla="*/ 2884 w 9995"/>
                  <a:gd name="connsiteY49" fmla="*/ 587 h 10000"/>
                  <a:gd name="connsiteX50" fmla="*/ 2485 w 9995"/>
                  <a:gd name="connsiteY50" fmla="*/ 893 h 10000"/>
                  <a:gd name="connsiteX51" fmla="*/ 1802 w 9995"/>
                  <a:gd name="connsiteY51" fmla="*/ 1586 h 10000"/>
                  <a:gd name="connsiteX52" fmla="*/ 785 w 9995"/>
                  <a:gd name="connsiteY52" fmla="*/ 4667 h 10000"/>
                  <a:gd name="connsiteX53" fmla="*/ 453 w 9995"/>
                  <a:gd name="connsiteY53" fmla="*/ 5681 h 10000"/>
                  <a:gd name="connsiteX54" fmla="*/ 242 w 9995"/>
                  <a:gd name="connsiteY54" fmla="*/ 6801 h 10000"/>
                  <a:gd name="connsiteX0" fmla="*/ 242 w 9998"/>
                  <a:gd name="connsiteY0" fmla="*/ 6801 h 10000"/>
                  <a:gd name="connsiteX1" fmla="*/ 51 w 9998"/>
                  <a:gd name="connsiteY1" fmla="*/ 8844 h 10000"/>
                  <a:gd name="connsiteX2" fmla="*/ 3 w 9998"/>
                  <a:gd name="connsiteY2" fmla="*/ 9387 h 10000"/>
                  <a:gd name="connsiteX3" fmla="*/ 95 w 9998"/>
                  <a:gd name="connsiteY3" fmla="*/ 9805 h 10000"/>
                  <a:gd name="connsiteX4" fmla="*/ 1251 w 9998"/>
                  <a:gd name="connsiteY4" fmla="*/ 9847 h 10000"/>
                  <a:gd name="connsiteX5" fmla="*/ 1507 w 9998"/>
                  <a:gd name="connsiteY5" fmla="*/ 9900 h 10000"/>
                  <a:gd name="connsiteX6" fmla="*/ 1523 w 9998"/>
                  <a:gd name="connsiteY6" fmla="*/ 9915 h 10000"/>
                  <a:gd name="connsiteX7" fmla="*/ 1558 w 9998"/>
                  <a:gd name="connsiteY7" fmla="*/ 9953 h 10000"/>
                  <a:gd name="connsiteX8" fmla="*/ 1733 w 9998"/>
                  <a:gd name="connsiteY8" fmla="*/ 9307 h 10000"/>
                  <a:gd name="connsiteX9" fmla="*/ 1807 w 9998"/>
                  <a:gd name="connsiteY9" fmla="*/ 8564 h 10000"/>
                  <a:gd name="connsiteX10" fmla="*/ 2024 w 9998"/>
                  <a:gd name="connsiteY10" fmla="*/ 6359 h 10000"/>
                  <a:gd name="connsiteX11" fmla="*/ 2585 w 9998"/>
                  <a:gd name="connsiteY11" fmla="*/ 4655 h 10000"/>
                  <a:gd name="connsiteX12" fmla="*/ 2611 w 9998"/>
                  <a:gd name="connsiteY12" fmla="*/ 4578 h 10000"/>
                  <a:gd name="connsiteX13" fmla="*/ 2627 w 9998"/>
                  <a:gd name="connsiteY13" fmla="*/ 4543 h 10000"/>
                  <a:gd name="connsiteX14" fmla="*/ 2662 w 9998"/>
                  <a:gd name="connsiteY14" fmla="*/ 4490 h 10000"/>
                  <a:gd name="connsiteX15" fmla="*/ 2659 w 9998"/>
                  <a:gd name="connsiteY15" fmla="*/ 9231 h 10000"/>
                  <a:gd name="connsiteX16" fmla="*/ 4734 w 9998"/>
                  <a:gd name="connsiteY16" fmla="*/ 9213 h 10000"/>
                  <a:gd name="connsiteX17" fmla="*/ 5331 w 9998"/>
                  <a:gd name="connsiteY17" fmla="*/ 9110 h 10000"/>
                  <a:gd name="connsiteX18" fmla="*/ 5682 w 9998"/>
                  <a:gd name="connsiteY18" fmla="*/ 9107 h 10000"/>
                  <a:gd name="connsiteX19" fmla="*/ 5918 w 9998"/>
                  <a:gd name="connsiteY19" fmla="*/ 9207 h 10000"/>
                  <a:gd name="connsiteX20" fmla="*/ 8092 w 9998"/>
                  <a:gd name="connsiteY20" fmla="*/ 9210 h 10000"/>
                  <a:gd name="connsiteX21" fmla="*/ 8102 w 9998"/>
                  <a:gd name="connsiteY21" fmla="*/ 5256 h 10000"/>
                  <a:gd name="connsiteX22" fmla="*/ 8363 w 9998"/>
                  <a:gd name="connsiteY22" fmla="*/ 6309 h 10000"/>
                  <a:gd name="connsiteX23" fmla="*/ 8501 w 9998"/>
                  <a:gd name="connsiteY23" fmla="*/ 8812 h 10000"/>
                  <a:gd name="connsiteX24" fmla="*/ 8695 w 9998"/>
                  <a:gd name="connsiteY24" fmla="*/ 10000 h 10000"/>
                  <a:gd name="connsiteX25" fmla="*/ 8979 w 9998"/>
                  <a:gd name="connsiteY25" fmla="*/ 9923 h 10000"/>
                  <a:gd name="connsiteX26" fmla="*/ 9382 w 9998"/>
                  <a:gd name="connsiteY26" fmla="*/ 9923 h 10000"/>
                  <a:gd name="connsiteX27" fmla="*/ 9995 w 9998"/>
                  <a:gd name="connsiteY27" fmla="*/ 5769 h 10000"/>
                  <a:gd name="connsiteX28" fmla="*/ 9095 w 9998"/>
                  <a:gd name="connsiteY28" fmla="*/ 2043 h 10000"/>
                  <a:gd name="connsiteX29" fmla="*/ 8450 w 9998"/>
                  <a:gd name="connsiteY29" fmla="*/ 938 h 10000"/>
                  <a:gd name="connsiteX30" fmla="*/ 8073 w 9998"/>
                  <a:gd name="connsiteY30" fmla="*/ 713 h 10000"/>
                  <a:gd name="connsiteX31" fmla="*/ 6384 w 9998"/>
                  <a:gd name="connsiteY31" fmla="*/ 0 h 10000"/>
                  <a:gd name="connsiteX32" fmla="*/ 6614 w 9998"/>
                  <a:gd name="connsiteY32" fmla="*/ 463 h 10000"/>
                  <a:gd name="connsiteX33" fmla="*/ 6036 w 9998"/>
                  <a:gd name="connsiteY33" fmla="*/ 1943 h 10000"/>
                  <a:gd name="connsiteX34" fmla="*/ 5851 w 9998"/>
                  <a:gd name="connsiteY34" fmla="*/ 1677 h 10000"/>
                  <a:gd name="connsiteX35" fmla="*/ 5647 w 9998"/>
                  <a:gd name="connsiteY35" fmla="*/ 1999 h 10000"/>
                  <a:gd name="connsiteX36" fmla="*/ 5890 w 9998"/>
                  <a:gd name="connsiteY36" fmla="*/ 7739 h 10000"/>
                  <a:gd name="connsiteX37" fmla="*/ 5803 w 9998"/>
                  <a:gd name="connsiteY37" fmla="*/ 8152 h 10000"/>
                  <a:gd name="connsiteX38" fmla="*/ 5411 w 9998"/>
                  <a:gd name="connsiteY38" fmla="*/ 8759 h 10000"/>
                  <a:gd name="connsiteX39" fmla="*/ 4992 w 9998"/>
                  <a:gd name="connsiteY39" fmla="*/ 8152 h 10000"/>
                  <a:gd name="connsiteX40" fmla="*/ 4906 w 9998"/>
                  <a:gd name="connsiteY40" fmla="*/ 7765 h 10000"/>
                  <a:gd name="connsiteX41" fmla="*/ 5143 w 9998"/>
                  <a:gd name="connsiteY41" fmla="*/ 2473 h 10000"/>
                  <a:gd name="connsiteX42" fmla="*/ 4957 w 9998"/>
                  <a:gd name="connsiteY42" fmla="*/ 1719 h 10000"/>
                  <a:gd name="connsiteX43" fmla="*/ 4944 w 9998"/>
                  <a:gd name="connsiteY43" fmla="*/ 1707 h 10000"/>
                  <a:gd name="connsiteX44" fmla="*/ 4931 w 9998"/>
                  <a:gd name="connsiteY44" fmla="*/ 1695 h 10000"/>
                  <a:gd name="connsiteX45" fmla="*/ 4759 w 9998"/>
                  <a:gd name="connsiteY45" fmla="*/ 1943 h 10000"/>
                  <a:gd name="connsiteX46" fmla="*/ 4229 w 9998"/>
                  <a:gd name="connsiteY46" fmla="*/ 1067 h 10000"/>
                  <a:gd name="connsiteX47" fmla="*/ 4389 w 9998"/>
                  <a:gd name="connsiteY47" fmla="*/ 0 h 10000"/>
                  <a:gd name="connsiteX48" fmla="*/ 2885 w 9998"/>
                  <a:gd name="connsiteY48" fmla="*/ 587 h 10000"/>
                  <a:gd name="connsiteX49" fmla="*/ 2486 w 9998"/>
                  <a:gd name="connsiteY49" fmla="*/ 893 h 10000"/>
                  <a:gd name="connsiteX50" fmla="*/ 1803 w 9998"/>
                  <a:gd name="connsiteY50" fmla="*/ 1586 h 10000"/>
                  <a:gd name="connsiteX51" fmla="*/ 785 w 9998"/>
                  <a:gd name="connsiteY51" fmla="*/ 4667 h 10000"/>
                  <a:gd name="connsiteX52" fmla="*/ 453 w 9998"/>
                  <a:gd name="connsiteY52" fmla="*/ 5681 h 10000"/>
                  <a:gd name="connsiteX53" fmla="*/ 242 w 9998"/>
                  <a:gd name="connsiteY53" fmla="*/ 6801 h 10000"/>
                  <a:gd name="connsiteX0" fmla="*/ 242 w 10001"/>
                  <a:gd name="connsiteY0" fmla="*/ 6801 h 10000"/>
                  <a:gd name="connsiteX1" fmla="*/ 51 w 10001"/>
                  <a:gd name="connsiteY1" fmla="*/ 8844 h 10000"/>
                  <a:gd name="connsiteX2" fmla="*/ 3 w 10001"/>
                  <a:gd name="connsiteY2" fmla="*/ 9387 h 10000"/>
                  <a:gd name="connsiteX3" fmla="*/ 95 w 10001"/>
                  <a:gd name="connsiteY3" fmla="*/ 9805 h 10000"/>
                  <a:gd name="connsiteX4" fmla="*/ 1251 w 10001"/>
                  <a:gd name="connsiteY4" fmla="*/ 9847 h 10000"/>
                  <a:gd name="connsiteX5" fmla="*/ 1507 w 10001"/>
                  <a:gd name="connsiteY5" fmla="*/ 9900 h 10000"/>
                  <a:gd name="connsiteX6" fmla="*/ 1523 w 10001"/>
                  <a:gd name="connsiteY6" fmla="*/ 9915 h 10000"/>
                  <a:gd name="connsiteX7" fmla="*/ 1558 w 10001"/>
                  <a:gd name="connsiteY7" fmla="*/ 9953 h 10000"/>
                  <a:gd name="connsiteX8" fmla="*/ 1733 w 10001"/>
                  <a:gd name="connsiteY8" fmla="*/ 9307 h 10000"/>
                  <a:gd name="connsiteX9" fmla="*/ 1807 w 10001"/>
                  <a:gd name="connsiteY9" fmla="*/ 8564 h 10000"/>
                  <a:gd name="connsiteX10" fmla="*/ 2024 w 10001"/>
                  <a:gd name="connsiteY10" fmla="*/ 6359 h 10000"/>
                  <a:gd name="connsiteX11" fmla="*/ 2586 w 10001"/>
                  <a:gd name="connsiteY11" fmla="*/ 4655 h 10000"/>
                  <a:gd name="connsiteX12" fmla="*/ 2612 w 10001"/>
                  <a:gd name="connsiteY12" fmla="*/ 4578 h 10000"/>
                  <a:gd name="connsiteX13" fmla="*/ 2628 w 10001"/>
                  <a:gd name="connsiteY13" fmla="*/ 4543 h 10000"/>
                  <a:gd name="connsiteX14" fmla="*/ 2663 w 10001"/>
                  <a:gd name="connsiteY14" fmla="*/ 4490 h 10000"/>
                  <a:gd name="connsiteX15" fmla="*/ 2660 w 10001"/>
                  <a:gd name="connsiteY15" fmla="*/ 9231 h 10000"/>
                  <a:gd name="connsiteX16" fmla="*/ 4735 w 10001"/>
                  <a:gd name="connsiteY16" fmla="*/ 9213 h 10000"/>
                  <a:gd name="connsiteX17" fmla="*/ 5332 w 10001"/>
                  <a:gd name="connsiteY17" fmla="*/ 9110 h 10000"/>
                  <a:gd name="connsiteX18" fmla="*/ 5683 w 10001"/>
                  <a:gd name="connsiteY18" fmla="*/ 9107 h 10000"/>
                  <a:gd name="connsiteX19" fmla="*/ 5919 w 10001"/>
                  <a:gd name="connsiteY19" fmla="*/ 9207 h 10000"/>
                  <a:gd name="connsiteX20" fmla="*/ 8094 w 10001"/>
                  <a:gd name="connsiteY20" fmla="*/ 9210 h 10000"/>
                  <a:gd name="connsiteX21" fmla="*/ 8104 w 10001"/>
                  <a:gd name="connsiteY21" fmla="*/ 5256 h 10000"/>
                  <a:gd name="connsiteX22" fmla="*/ 8365 w 10001"/>
                  <a:gd name="connsiteY22" fmla="*/ 6309 h 10000"/>
                  <a:gd name="connsiteX23" fmla="*/ 8503 w 10001"/>
                  <a:gd name="connsiteY23" fmla="*/ 8812 h 10000"/>
                  <a:gd name="connsiteX24" fmla="*/ 8697 w 10001"/>
                  <a:gd name="connsiteY24" fmla="*/ 10000 h 10000"/>
                  <a:gd name="connsiteX25" fmla="*/ 8981 w 10001"/>
                  <a:gd name="connsiteY25" fmla="*/ 9923 h 10000"/>
                  <a:gd name="connsiteX26" fmla="*/ 9533 w 10001"/>
                  <a:gd name="connsiteY26" fmla="*/ 9992 h 10000"/>
                  <a:gd name="connsiteX27" fmla="*/ 9997 w 10001"/>
                  <a:gd name="connsiteY27" fmla="*/ 5769 h 10000"/>
                  <a:gd name="connsiteX28" fmla="*/ 9097 w 10001"/>
                  <a:gd name="connsiteY28" fmla="*/ 2043 h 10000"/>
                  <a:gd name="connsiteX29" fmla="*/ 8452 w 10001"/>
                  <a:gd name="connsiteY29" fmla="*/ 938 h 10000"/>
                  <a:gd name="connsiteX30" fmla="*/ 8075 w 10001"/>
                  <a:gd name="connsiteY30" fmla="*/ 713 h 10000"/>
                  <a:gd name="connsiteX31" fmla="*/ 6385 w 10001"/>
                  <a:gd name="connsiteY31" fmla="*/ 0 h 10000"/>
                  <a:gd name="connsiteX32" fmla="*/ 6615 w 10001"/>
                  <a:gd name="connsiteY32" fmla="*/ 463 h 10000"/>
                  <a:gd name="connsiteX33" fmla="*/ 6037 w 10001"/>
                  <a:gd name="connsiteY33" fmla="*/ 1943 h 10000"/>
                  <a:gd name="connsiteX34" fmla="*/ 5852 w 10001"/>
                  <a:gd name="connsiteY34" fmla="*/ 1677 h 10000"/>
                  <a:gd name="connsiteX35" fmla="*/ 5648 w 10001"/>
                  <a:gd name="connsiteY35" fmla="*/ 1999 h 10000"/>
                  <a:gd name="connsiteX36" fmla="*/ 5891 w 10001"/>
                  <a:gd name="connsiteY36" fmla="*/ 7739 h 10000"/>
                  <a:gd name="connsiteX37" fmla="*/ 5804 w 10001"/>
                  <a:gd name="connsiteY37" fmla="*/ 8152 h 10000"/>
                  <a:gd name="connsiteX38" fmla="*/ 5412 w 10001"/>
                  <a:gd name="connsiteY38" fmla="*/ 8759 h 10000"/>
                  <a:gd name="connsiteX39" fmla="*/ 4993 w 10001"/>
                  <a:gd name="connsiteY39" fmla="*/ 8152 h 10000"/>
                  <a:gd name="connsiteX40" fmla="*/ 4907 w 10001"/>
                  <a:gd name="connsiteY40" fmla="*/ 7765 h 10000"/>
                  <a:gd name="connsiteX41" fmla="*/ 5144 w 10001"/>
                  <a:gd name="connsiteY41" fmla="*/ 2473 h 10000"/>
                  <a:gd name="connsiteX42" fmla="*/ 4958 w 10001"/>
                  <a:gd name="connsiteY42" fmla="*/ 1719 h 10000"/>
                  <a:gd name="connsiteX43" fmla="*/ 4945 w 10001"/>
                  <a:gd name="connsiteY43" fmla="*/ 1707 h 10000"/>
                  <a:gd name="connsiteX44" fmla="*/ 4932 w 10001"/>
                  <a:gd name="connsiteY44" fmla="*/ 1695 h 10000"/>
                  <a:gd name="connsiteX45" fmla="*/ 4760 w 10001"/>
                  <a:gd name="connsiteY45" fmla="*/ 1943 h 10000"/>
                  <a:gd name="connsiteX46" fmla="*/ 4230 w 10001"/>
                  <a:gd name="connsiteY46" fmla="*/ 1067 h 10000"/>
                  <a:gd name="connsiteX47" fmla="*/ 4390 w 10001"/>
                  <a:gd name="connsiteY47" fmla="*/ 0 h 10000"/>
                  <a:gd name="connsiteX48" fmla="*/ 2886 w 10001"/>
                  <a:gd name="connsiteY48" fmla="*/ 587 h 10000"/>
                  <a:gd name="connsiteX49" fmla="*/ 2486 w 10001"/>
                  <a:gd name="connsiteY49" fmla="*/ 893 h 10000"/>
                  <a:gd name="connsiteX50" fmla="*/ 1803 w 10001"/>
                  <a:gd name="connsiteY50" fmla="*/ 1586 h 10000"/>
                  <a:gd name="connsiteX51" fmla="*/ 785 w 10001"/>
                  <a:gd name="connsiteY51" fmla="*/ 4667 h 10000"/>
                  <a:gd name="connsiteX52" fmla="*/ 453 w 10001"/>
                  <a:gd name="connsiteY52" fmla="*/ 5681 h 10000"/>
                  <a:gd name="connsiteX53" fmla="*/ 242 w 10001"/>
                  <a:gd name="connsiteY53" fmla="*/ 6801 h 10000"/>
                  <a:gd name="connsiteX0" fmla="*/ 242 w 10001"/>
                  <a:gd name="connsiteY0" fmla="*/ 6801 h 10356"/>
                  <a:gd name="connsiteX1" fmla="*/ 51 w 10001"/>
                  <a:gd name="connsiteY1" fmla="*/ 8844 h 10356"/>
                  <a:gd name="connsiteX2" fmla="*/ 3 w 10001"/>
                  <a:gd name="connsiteY2" fmla="*/ 9387 h 10356"/>
                  <a:gd name="connsiteX3" fmla="*/ 95 w 10001"/>
                  <a:gd name="connsiteY3" fmla="*/ 9805 h 10356"/>
                  <a:gd name="connsiteX4" fmla="*/ 1251 w 10001"/>
                  <a:gd name="connsiteY4" fmla="*/ 9847 h 10356"/>
                  <a:gd name="connsiteX5" fmla="*/ 1507 w 10001"/>
                  <a:gd name="connsiteY5" fmla="*/ 9900 h 10356"/>
                  <a:gd name="connsiteX6" fmla="*/ 1523 w 10001"/>
                  <a:gd name="connsiteY6" fmla="*/ 9915 h 10356"/>
                  <a:gd name="connsiteX7" fmla="*/ 1558 w 10001"/>
                  <a:gd name="connsiteY7" fmla="*/ 9953 h 10356"/>
                  <a:gd name="connsiteX8" fmla="*/ 1733 w 10001"/>
                  <a:gd name="connsiteY8" fmla="*/ 9307 h 10356"/>
                  <a:gd name="connsiteX9" fmla="*/ 1807 w 10001"/>
                  <a:gd name="connsiteY9" fmla="*/ 8564 h 10356"/>
                  <a:gd name="connsiteX10" fmla="*/ 2024 w 10001"/>
                  <a:gd name="connsiteY10" fmla="*/ 6359 h 10356"/>
                  <a:gd name="connsiteX11" fmla="*/ 2586 w 10001"/>
                  <a:gd name="connsiteY11" fmla="*/ 4655 h 10356"/>
                  <a:gd name="connsiteX12" fmla="*/ 2612 w 10001"/>
                  <a:gd name="connsiteY12" fmla="*/ 4578 h 10356"/>
                  <a:gd name="connsiteX13" fmla="*/ 2628 w 10001"/>
                  <a:gd name="connsiteY13" fmla="*/ 4543 h 10356"/>
                  <a:gd name="connsiteX14" fmla="*/ 2663 w 10001"/>
                  <a:gd name="connsiteY14" fmla="*/ 4490 h 10356"/>
                  <a:gd name="connsiteX15" fmla="*/ 2660 w 10001"/>
                  <a:gd name="connsiteY15" fmla="*/ 9231 h 10356"/>
                  <a:gd name="connsiteX16" fmla="*/ 4735 w 10001"/>
                  <a:gd name="connsiteY16" fmla="*/ 9213 h 10356"/>
                  <a:gd name="connsiteX17" fmla="*/ 5332 w 10001"/>
                  <a:gd name="connsiteY17" fmla="*/ 9110 h 10356"/>
                  <a:gd name="connsiteX18" fmla="*/ 5683 w 10001"/>
                  <a:gd name="connsiteY18" fmla="*/ 9107 h 10356"/>
                  <a:gd name="connsiteX19" fmla="*/ 5919 w 10001"/>
                  <a:gd name="connsiteY19" fmla="*/ 9207 h 10356"/>
                  <a:gd name="connsiteX20" fmla="*/ 8094 w 10001"/>
                  <a:gd name="connsiteY20" fmla="*/ 9210 h 10356"/>
                  <a:gd name="connsiteX21" fmla="*/ 8104 w 10001"/>
                  <a:gd name="connsiteY21" fmla="*/ 5256 h 10356"/>
                  <a:gd name="connsiteX22" fmla="*/ 8365 w 10001"/>
                  <a:gd name="connsiteY22" fmla="*/ 6309 h 10356"/>
                  <a:gd name="connsiteX23" fmla="*/ 8503 w 10001"/>
                  <a:gd name="connsiteY23" fmla="*/ 8812 h 10356"/>
                  <a:gd name="connsiteX24" fmla="*/ 8697 w 10001"/>
                  <a:gd name="connsiteY24" fmla="*/ 10000 h 10356"/>
                  <a:gd name="connsiteX25" fmla="*/ 9533 w 10001"/>
                  <a:gd name="connsiteY25" fmla="*/ 9992 h 10356"/>
                  <a:gd name="connsiteX26" fmla="*/ 9997 w 10001"/>
                  <a:gd name="connsiteY26" fmla="*/ 5769 h 10356"/>
                  <a:gd name="connsiteX27" fmla="*/ 9097 w 10001"/>
                  <a:gd name="connsiteY27" fmla="*/ 2043 h 10356"/>
                  <a:gd name="connsiteX28" fmla="*/ 8452 w 10001"/>
                  <a:gd name="connsiteY28" fmla="*/ 938 h 10356"/>
                  <a:gd name="connsiteX29" fmla="*/ 8075 w 10001"/>
                  <a:gd name="connsiteY29" fmla="*/ 713 h 10356"/>
                  <a:gd name="connsiteX30" fmla="*/ 6385 w 10001"/>
                  <a:gd name="connsiteY30" fmla="*/ 0 h 10356"/>
                  <a:gd name="connsiteX31" fmla="*/ 6615 w 10001"/>
                  <a:gd name="connsiteY31" fmla="*/ 463 h 10356"/>
                  <a:gd name="connsiteX32" fmla="*/ 6037 w 10001"/>
                  <a:gd name="connsiteY32" fmla="*/ 1943 h 10356"/>
                  <a:gd name="connsiteX33" fmla="*/ 5852 w 10001"/>
                  <a:gd name="connsiteY33" fmla="*/ 1677 h 10356"/>
                  <a:gd name="connsiteX34" fmla="*/ 5648 w 10001"/>
                  <a:gd name="connsiteY34" fmla="*/ 1999 h 10356"/>
                  <a:gd name="connsiteX35" fmla="*/ 5891 w 10001"/>
                  <a:gd name="connsiteY35" fmla="*/ 7739 h 10356"/>
                  <a:gd name="connsiteX36" fmla="*/ 5804 w 10001"/>
                  <a:gd name="connsiteY36" fmla="*/ 8152 h 10356"/>
                  <a:gd name="connsiteX37" fmla="*/ 5412 w 10001"/>
                  <a:gd name="connsiteY37" fmla="*/ 8759 h 10356"/>
                  <a:gd name="connsiteX38" fmla="*/ 4993 w 10001"/>
                  <a:gd name="connsiteY38" fmla="*/ 8152 h 10356"/>
                  <a:gd name="connsiteX39" fmla="*/ 4907 w 10001"/>
                  <a:gd name="connsiteY39" fmla="*/ 7765 h 10356"/>
                  <a:gd name="connsiteX40" fmla="*/ 5144 w 10001"/>
                  <a:gd name="connsiteY40" fmla="*/ 2473 h 10356"/>
                  <a:gd name="connsiteX41" fmla="*/ 4958 w 10001"/>
                  <a:gd name="connsiteY41" fmla="*/ 1719 h 10356"/>
                  <a:gd name="connsiteX42" fmla="*/ 4945 w 10001"/>
                  <a:gd name="connsiteY42" fmla="*/ 1707 h 10356"/>
                  <a:gd name="connsiteX43" fmla="*/ 4932 w 10001"/>
                  <a:gd name="connsiteY43" fmla="*/ 1695 h 10356"/>
                  <a:gd name="connsiteX44" fmla="*/ 4760 w 10001"/>
                  <a:gd name="connsiteY44" fmla="*/ 1943 h 10356"/>
                  <a:gd name="connsiteX45" fmla="*/ 4230 w 10001"/>
                  <a:gd name="connsiteY45" fmla="*/ 1067 h 10356"/>
                  <a:gd name="connsiteX46" fmla="*/ 4390 w 10001"/>
                  <a:gd name="connsiteY46" fmla="*/ 0 h 10356"/>
                  <a:gd name="connsiteX47" fmla="*/ 2886 w 10001"/>
                  <a:gd name="connsiteY47" fmla="*/ 587 h 10356"/>
                  <a:gd name="connsiteX48" fmla="*/ 2486 w 10001"/>
                  <a:gd name="connsiteY48" fmla="*/ 893 h 10356"/>
                  <a:gd name="connsiteX49" fmla="*/ 1803 w 10001"/>
                  <a:gd name="connsiteY49" fmla="*/ 1586 h 10356"/>
                  <a:gd name="connsiteX50" fmla="*/ 785 w 10001"/>
                  <a:gd name="connsiteY50" fmla="*/ 4667 h 10356"/>
                  <a:gd name="connsiteX51" fmla="*/ 453 w 10001"/>
                  <a:gd name="connsiteY51" fmla="*/ 5681 h 10356"/>
                  <a:gd name="connsiteX52" fmla="*/ 242 w 10001"/>
                  <a:gd name="connsiteY52" fmla="*/ 6801 h 10356"/>
                  <a:gd name="connsiteX0" fmla="*/ 242 w 10001"/>
                  <a:gd name="connsiteY0" fmla="*/ 6801 h 10356"/>
                  <a:gd name="connsiteX1" fmla="*/ 51 w 10001"/>
                  <a:gd name="connsiteY1" fmla="*/ 8844 h 10356"/>
                  <a:gd name="connsiteX2" fmla="*/ 3 w 10001"/>
                  <a:gd name="connsiteY2" fmla="*/ 9387 h 10356"/>
                  <a:gd name="connsiteX3" fmla="*/ 95 w 10001"/>
                  <a:gd name="connsiteY3" fmla="*/ 9805 h 10356"/>
                  <a:gd name="connsiteX4" fmla="*/ 1251 w 10001"/>
                  <a:gd name="connsiteY4" fmla="*/ 9847 h 10356"/>
                  <a:gd name="connsiteX5" fmla="*/ 1507 w 10001"/>
                  <a:gd name="connsiteY5" fmla="*/ 9900 h 10356"/>
                  <a:gd name="connsiteX6" fmla="*/ 1523 w 10001"/>
                  <a:gd name="connsiteY6" fmla="*/ 9915 h 10356"/>
                  <a:gd name="connsiteX7" fmla="*/ 1558 w 10001"/>
                  <a:gd name="connsiteY7" fmla="*/ 9953 h 10356"/>
                  <a:gd name="connsiteX8" fmla="*/ 1733 w 10001"/>
                  <a:gd name="connsiteY8" fmla="*/ 9307 h 10356"/>
                  <a:gd name="connsiteX9" fmla="*/ 1807 w 10001"/>
                  <a:gd name="connsiteY9" fmla="*/ 8564 h 10356"/>
                  <a:gd name="connsiteX10" fmla="*/ 2024 w 10001"/>
                  <a:gd name="connsiteY10" fmla="*/ 6359 h 10356"/>
                  <a:gd name="connsiteX11" fmla="*/ 2586 w 10001"/>
                  <a:gd name="connsiteY11" fmla="*/ 4655 h 10356"/>
                  <a:gd name="connsiteX12" fmla="*/ 2612 w 10001"/>
                  <a:gd name="connsiteY12" fmla="*/ 4578 h 10356"/>
                  <a:gd name="connsiteX13" fmla="*/ 2628 w 10001"/>
                  <a:gd name="connsiteY13" fmla="*/ 4543 h 10356"/>
                  <a:gd name="connsiteX14" fmla="*/ 2663 w 10001"/>
                  <a:gd name="connsiteY14" fmla="*/ 4490 h 10356"/>
                  <a:gd name="connsiteX15" fmla="*/ 2660 w 10001"/>
                  <a:gd name="connsiteY15" fmla="*/ 9231 h 10356"/>
                  <a:gd name="connsiteX16" fmla="*/ 4735 w 10001"/>
                  <a:gd name="connsiteY16" fmla="*/ 9213 h 10356"/>
                  <a:gd name="connsiteX17" fmla="*/ 5332 w 10001"/>
                  <a:gd name="connsiteY17" fmla="*/ 9110 h 10356"/>
                  <a:gd name="connsiteX18" fmla="*/ 5683 w 10001"/>
                  <a:gd name="connsiteY18" fmla="*/ 9107 h 10356"/>
                  <a:gd name="connsiteX19" fmla="*/ 5919 w 10001"/>
                  <a:gd name="connsiteY19" fmla="*/ 9207 h 10356"/>
                  <a:gd name="connsiteX20" fmla="*/ 8094 w 10001"/>
                  <a:gd name="connsiteY20" fmla="*/ 9210 h 10356"/>
                  <a:gd name="connsiteX21" fmla="*/ 8104 w 10001"/>
                  <a:gd name="connsiteY21" fmla="*/ 5256 h 10356"/>
                  <a:gd name="connsiteX22" fmla="*/ 8365 w 10001"/>
                  <a:gd name="connsiteY22" fmla="*/ 6309 h 10356"/>
                  <a:gd name="connsiteX23" fmla="*/ 8503 w 10001"/>
                  <a:gd name="connsiteY23" fmla="*/ 8812 h 10356"/>
                  <a:gd name="connsiteX24" fmla="*/ 8697 w 10001"/>
                  <a:gd name="connsiteY24" fmla="*/ 10000 h 10356"/>
                  <a:gd name="connsiteX25" fmla="*/ 9533 w 10001"/>
                  <a:gd name="connsiteY25" fmla="*/ 9992 h 10356"/>
                  <a:gd name="connsiteX26" fmla="*/ 9997 w 10001"/>
                  <a:gd name="connsiteY26" fmla="*/ 5769 h 10356"/>
                  <a:gd name="connsiteX27" fmla="*/ 9097 w 10001"/>
                  <a:gd name="connsiteY27" fmla="*/ 2043 h 10356"/>
                  <a:gd name="connsiteX28" fmla="*/ 8452 w 10001"/>
                  <a:gd name="connsiteY28" fmla="*/ 938 h 10356"/>
                  <a:gd name="connsiteX29" fmla="*/ 8075 w 10001"/>
                  <a:gd name="connsiteY29" fmla="*/ 713 h 10356"/>
                  <a:gd name="connsiteX30" fmla="*/ 6385 w 10001"/>
                  <a:gd name="connsiteY30" fmla="*/ 0 h 10356"/>
                  <a:gd name="connsiteX31" fmla="*/ 6615 w 10001"/>
                  <a:gd name="connsiteY31" fmla="*/ 463 h 10356"/>
                  <a:gd name="connsiteX32" fmla="*/ 6037 w 10001"/>
                  <a:gd name="connsiteY32" fmla="*/ 1943 h 10356"/>
                  <a:gd name="connsiteX33" fmla="*/ 5852 w 10001"/>
                  <a:gd name="connsiteY33" fmla="*/ 1677 h 10356"/>
                  <a:gd name="connsiteX34" fmla="*/ 5648 w 10001"/>
                  <a:gd name="connsiteY34" fmla="*/ 1999 h 10356"/>
                  <a:gd name="connsiteX35" fmla="*/ 5891 w 10001"/>
                  <a:gd name="connsiteY35" fmla="*/ 7739 h 10356"/>
                  <a:gd name="connsiteX36" fmla="*/ 5804 w 10001"/>
                  <a:gd name="connsiteY36" fmla="*/ 8152 h 10356"/>
                  <a:gd name="connsiteX37" fmla="*/ 5412 w 10001"/>
                  <a:gd name="connsiteY37" fmla="*/ 8759 h 10356"/>
                  <a:gd name="connsiteX38" fmla="*/ 4993 w 10001"/>
                  <a:gd name="connsiteY38" fmla="*/ 8152 h 10356"/>
                  <a:gd name="connsiteX39" fmla="*/ 4907 w 10001"/>
                  <a:gd name="connsiteY39" fmla="*/ 7765 h 10356"/>
                  <a:gd name="connsiteX40" fmla="*/ 5144 w 10001"/>
                  <a:gd name="connsiteY40" fmla="*/ 2473 h 10356"/>
                  <a:gd name="connsiteX41" fmla="*/ 4958 w 10001"/>
                  <a:gd name="connsiteY41" fmla="*/ 1719 h 10356"/>
                  <a:gd name="connsiteX42" fmla="*/ 4945 w 10001"/>
                  <a:gd name="connsiteY42" fmla="*/ 1707 h 10356"/>
                  <a:gd name="connsiteX43" fmla="*/ 4932 w 10001"/>
                  <a:gd name="connsiteY43" fmla="*/ 1695 h 10356"/>
                  <a:gd name="connsiteX44" fmla="*/ 4760 w 10001"/>
                  <a:gd name="connsiteY44" fmla="*/ 1943 h 10356"/>
                  <a:gd name="connsiteX45" fmla="*/ 4230 w 10001"/>
                  <a:gd name="connsiteY45" fmla="*/ 1067 h 10356"/>
                  <a:gd name="connsiteX46" fmla="*/ 4390 w 10001"/>
                  <a:gd name="connsiteY46" fmla="*/ 0 h 10356"/>
                  <a:gd name="connsiteX47" fmla="*/ 2886 w 10001"/>
                  <a:gd name="connsiteY47" fmla="*/ 587 h 10356"/>
                  <a:gd name="connsiteX48" fmla="*/ 2486 w 10001"/>
                  <a:gd name="connsiteY48" fmla="*/ 893 h 10356"/>
                  <a:gd name="connsiteX49" fmla="*/ 1803 w 10001"/>
                  <a:gd name="connsiteY49" fmla="*/ 1586 h 10356"/>
                  <a:gd name="connsiteX50" fmla="*/ 785 w 10001"/>
                  <a:gd name="connsiteY50" fmla="*/ 4667 h 10356"/>
                  <a:gd name="connsiteX51" fmla="*/ 453 w 10001"/>
                  <a:gd name="connsiteY51" fmla="*/ 5681 h 10356"/>
                  <a:gd name="connsiteX52" fmla="*/ 242 w 10001"/>
                  <a:gd name="connsiteY52" fmla="*/ 6801 h 10356"/>
                  <a:gd name="connsiteX0" fmla="*/ 242 w 10001"/>
                  <a:gd name="connsiteY0" fmla="*/ 6801 h 10356"/>
                  <a:gd name="connsiteX1" fmla="*/ 51 w 10001"/>
                  <a:gd name="connsiteY1" fmla="*/ 8844 h 10356"/>
                  <a:gd name="connsiteX2" fmla="*/ 3 w 10001"/>
                  <a:gd name="connsiteY2" fmla="*/ 9387 h 10356"/>
                  <a:gd name="connsiteX3" fmla="*/ 95 w 10001"/>
                  <a:gd name="connsiteY3" fmla="*/ 9805 h 10356"/>
                  <a:gd name="connsiteX4" fmla="*/ 1251 w 10001"/>
                  <a:gd name="connsiteY4" fmla="*/ 9847 h 10356"/>
                  <a:gd name="connsiteX5" fmla="*/ 1507 w 10001"/>
                  <a:gd name="connsiteY5" fmla="*/ 9900 h 10356"/>
                  <a:gd name="connsiteX6" fmla="*/ 1523 w 10001"/>
                  <a:gd name="connsiteY6" fmla="*/ 9915 h 10356"/>
                  <a:gd name="connsiteX7" fmla="*/ 1558 w 10001"/>
                  <a:gd name="connsiteY7" fmla="*/ 9953 h 10356"/>
                  <a:gd name="connsiteX8" fmla="*/ 1733 w 10001"/>
                  <a:gd name="connsiteY8" fmla="*/ 9307 h 10356"/>
                  <a:gd name="connsiteX9" fmla="*/ 1807 w 10001"/>
                  <a:gd name="connsiteY9" fmla="*/ 8564 h 10356"/>
                  <a:gd name="connsiteX10" fmla="*/ 2024 w 10001"/>
                  <a:gd name="connsiteY10" fmla="*/ 6359 h 10356"/>
                  <a:gd name="connsiteX11" fmla="*/ 2586 w 10001"/>
                  <a:gd name="connsiteY11" fmla="*/ 4655 h 10356"/>
                  <a:gd name="connsiteX12" fmla="*/ 2612 w 10001"/>
                  <a:gd name="connsiteY12" fmla="*/ 4578 h 10356"/>
                  <a:gd name="connsiteX13" fmla="*/ 2628 w 10001"/>
                  <a:gd name="connsiteY13" fmla="*/ 4543 h 10356"/>
                  <a:gd name="connsiteX14" fmla="*/ 2663 w 10001"/>
                  <a:gd name="connsiteY14" fmla="*/ 4490 h 10356"/>
                  <a:gd name="connsiteX15" fmla="*/ 2660 w 10001"/>
                  <a:gd name="connsiteY15" fmla="*/ 9231 h 10356"/>
                  <a:gd name="connsiteX16" fmla="*/ 4735 w 10001"/>
                  <a:gd name="connsiteY16" fmla="*/ 9213 h 10356"/>
                  <a:gd name="connsiteX17" fmla="*/ 5332 w 10001"/>
                  <a:gd name="connsiteY17" fmla="*/ 9110 h 10356"/>
                  <a:gd name="connsiteX18" fmla="*/ 5683 w 10001"/>
                  <a:gd name="connsiteY18" fmla="*/ 9107 h 10356"/>
                  <a:gd name="connsiteX19" fmla="*/ 5919 w 10001"/>
                  <a:gd name="connsiteY19" fmla="*/ 9207 h 10356"/>
                  <a:gd name="connsiteX20" fmla="*/ 8094 w 10001"/>
                  <a:gd name="connsiteY20" fmla="*/ 9210 h 10356"/>
                  <a:gd name="connsiteX21" fmla="*/ 8104 w 10001"/>
                  <a:gd name="connsiteY21" fmla="*/ 5256 h 10356"/>
                  <a:gd name="connsiteX22" fmla="*/ 8365 w 10001"/>
                  <a:gd name="connsiteY22" fmla="*/ 6309 h 10356"/>
                  <a:gd name="connsiteX23" fmla="*/ 8503 w 10001"/>
                  <a:gd name="connsiteY23" fmla="*/ 8812 h 10356"/>
                  <a:gd name="connsiteX24" fmla="*/ 8697 w 10001"/>
                  <a:gd name="connsiteY24" fmla="*/ 10000 h 10356"/>
                  <a:gd name="connsiteX25" fmla="*/ 9533 w 10001"/>
                  <a:gd name="connsiteY25" fmla="*/ 9992 h 10356"/>
                  <a:gd name="connsiteX26" fmla="*/ 9997 w 10001"/>
                  <a:gd name="connsiteY26" fmla="*/ 5769 h 10356"/>
                  <a:gd name="connsiteX27" fmla="*/ 9097 w 10001"/>
                  <a:gd name="connsiteY27" fmla="*/ 2043 h 10356"/>
                  <a:gd name="connsiteX28" fmla="*/ 8452 w 10001"/>
                  <a:gd name="connsiteY28" fmla="*/ 938 h 10356"/>
                  <a:gd name="connsiteX29" fmla="*/ 8075 w 10001"/>
                  <a:gd name="connsiteY29" fmla="*/ 713 h 10356"/>
                  <a:gd name="connsiteX30" fmla="*/ 6385 w 10001"/>
                  <a:gd name="connsiteY30" fmla="*/ 0 h 10356"/>
                  <a:gd name="connsiteX31" fmla="*/ 6615 w 10001"/>
                  <a:gd name="connsiteY31" fmla="*/ 463 h 10356"/>
                  <a:gd name="connsiteX32" fmla="*/ 6037 w 10001"/>
                  <a:gd name="connsiteY32" fmla="*/ 1943 h 10356"/>
                  <a:gd name="connsiteX33" fmla="*/ 5852 w 10001"/>
                  <a:gd name="connsiteY33" fmla="*/ 1677 h 10356"/>
                  <a:gd name="connsiteX34" fmla="*/ 5648 w 10001"/>
                  <a:gd name="connsiteY34" fmla="*/ 1999 h 10356"/>
                  <a:gd name="connsiteX35" fmla="*/ 5891 w 10001"/>
                  <a:gd name="connsiteY35" fmla="*/ 7739 h 10356"/>
                  <a:gd name="connsiteX36" fmla="*/ 5804 w 10001"/>
                  <a:gd name="connsiteY36" fmla="*/ 8152 h 10356"/>
                  <a:gd name="connsiteX37" fmla="*/ 5412 w 10001"/>
                  <a:gd name="connsiteY37" fmla="*/ 8759 h 10356"/>
                  <a:gd name="connsiteX38" fmla="*/ 4993 w 10001"/>
                  <a:gd name="connsiteY38" fmla="*/ 8152 h 10356"/>
                  <a:gd name="connsiteX39" fmla="*/ 4907 w 10001"/>
                  <a:gd name="connsiteY39" fmla="*/ 7765 h 10356"/>
                  <a:gd name="connsiteX40" fmla="*/ 5144 w 10001"/>
                  <a:gd name="connsiteY40" fmla="*/ 2473 h 10356"/>
                  <a:gd name="connsiteX41" fmla="*/ 4958 w 10001"/>
                  <a:gd name="connsiteY41" fmla="*/ 1719 h 10356"/>
                  <a:gd name="connsiteX42" fmla="*/ 4945 w 10001"/>
                  <a:gd name="connsiteY42" fmla="*/ 1707 h 10356"/>
                  <a:gd name="connsiteX43" fmla="*/ 4932 w 10001"/>
                  <a:gd name="connsiteY43" fmla="*/ 1695 h 10356"/>
                  <a:gd name="connsiteX44" fmla="*/ 4760 w 10001"/>
                  <a:gd name="connsiteY44" fmla="*/ 1943 h 10356"/>
                  <a:gd name="connsiteX45" fmla="*/ 4230 w 10001"/>
                  <a:gd name="connsiteY45" fmla="*/ 1067 h 10356"/>
                  <a:gd name="connsiteX46" fmla="*/ 4390 w 10001"/>
                  <a:gd name="connsiteY46" fmla="*/ 0 h 10356"/>
                  <a:gd name="connsiteX47" fmla="*/ 2886 w 10001"/>
                  <a:gd name="connsiteY47" fmla="*/ 587 h 10356"/>
                  <a:gd name="connsiteX48" fmla="*/ 2486 w 10001"/>
                  <a:gd name="connsiteY48" fmla="*/ 893 h 10356"/>
                  <a:gd name="connsiteX49" fmla="*/ 1803 w 10001"/>
                  <a:gd name="connsiteY49" fmla="*/ 1586 h 10356"/>
                  <a:gd name="connsiteX50" fmla="*/ 785 w 10001"/>
                  <a:gd name="connsiteY50" fmla="*/ 4667 h 10356"/>
                  <a:gd name="connsiteX51" fmla="*/ 453 w 10001"/>
                  <a:gd name="connsiteY51" fmla="*/ 5681 h 10356"/>
                  <a:gd name="connsiteX52" fmla="*/ 242 w 10001"/>
                  <a:gd name="connsiteY52" fmla="*/ 6801 h 10356"/>
                  <a:gd name="connsiteX0" fmla="*/ 242 w 10001"/>
                  <a:gd name="connsiteY0" fmla="*/ 6801 h 10309"/>
                  <a:gd name="connsiteX1" fmla="*/ 51 w 10001"/>
                  <a:gd name="connsiteY1" fmla="*/ 8844 h 10309"/>
                  <a:gd name="connsiteX2" fmla="*/ 3 w 10001"/>
                  <a:gd name="connsiteY2" fmla="*/ 9387 h 10309"/>
                  <a:gd name="connsiteX3" fmla="*/ 95 w 10001"/>
                  <a:gd name="connsiteY3" fmla="*/ 9805 h 10309"/>
                  <a:gd name="connsiteX4" fmla="*/ 1251 w 10001"/>
                  <a:gd name="connsiteY4" fmla="*/ 9847 h 10309"/>
                  <a:gd name="connsiteX5" fmla="*/ 1507 w 10001"/>
                  <a:gd name="connsiteY5" fmla="*/ 9900 h 10309"/>
                  <a:gd name="connsiteX6" fmla="*/ 1523 w 10001"/>
                  <a:gd name="connsiteY6" fmla="*/ 9915 h 10309"/>
                  <a:gd name="connsiteX7" fmla="*/ 1558 w 10001"/>
                  <a:gd name="connsiteY7" fmla="*/ 9953 h 10309"/>
                  <a:gd name="connsiteX8" fmla="*/ 1733 w 10001"/>
                  <a:gd name="connsiteY8" fmla="*/ 9307 h 10309"/>
                  <a:gd name="connsiteX9" fmla="*/ 1807 w 10001"/>
                  <a:gd name="connsiteY9" fmla="*/ 8564 h 10309"/>
                  <a:gd name="connsiteX10" fmla="*/ 2024 w 10001"/>
                  <a:gd name="connsiteY10" fmla="*/ 6359 h 10309"/>
                  <a:gd name="connsiteX11" fmla="*/ 2586 w 10001"/>
                  <a:gd name="connsiteY11" fmla="*/ 4655 h 10309"/>
                  <a:gd name="connsiteX12" fmla="*/ 2612 w 10001"/>
                  <a:gd name="connsiteY12" fmla="*/ 4578 h 10309"/>
                  <a:gd name="connsiteX13" fmla="*/ 2628 w 10001"/>
                  <a:gd name="connsiteY13" fmla="*/ 4543 h 10309"/>
                  <a:gd name="connsiteX14" fmla="*/ 2663 w 10001"/>
                  <a:gd name="connsiteY14" fmla="*/ 4490 h 10309"/>
                  <a:gd name="connsiteX15" fmla="*/ 2660 w 10001"/>
                  <a:gd name="connsiteY15" fmla="*/ 9231 h 10309"/>
                  <a:gd name="connsiteX16" fmla="*/ 4735 w 10001"/>
                  <a:gd name="connsiteY16" fmla="*/ 9213 h 10309"/>
                  <a:gd name="connsiteX17" fmla="*/ 5332 w 10001"/>
                  <a:gd name="connsiteY17" fmla="*/ 9110 h 10309"/>
                  <a:gd name="connsiteX18" fmla="*/ 5683 w 10001"/>
                  <a:gd name="connsiteY18" fmla="*/ 9107 h 10309"/>
                  <a:gd name="connsiteX19" fmla="*/ 5919 w 10001"/>
                  <a:gd name="connsiteY19" fmla="*/ 9207 h 10309"/>
                  <a:gd name="connsiteX20" fmla="*/ 8094 w 10001"/>
                  <a:gd name="connsiteY20" fmla="*/ 9210 h 10309"/>
                  <a:gd name="connsiteX21" fmla="*/ 8104 w 10001"/>
                  <a:gd name="connsiteY21" fmla="*/ 5256 h 10309"/>
                  <a:gd name="connsiteX22" fmla="*/ 8365 w 10001"/>
                  <a:gd name="connsiteY22" fmla="*/ 6309 h 10309"/>
                  <a:gd name="connsiteX23" fmla="*/ 8503 w 10001"/>
                  <a:gd name="connsiteY23" fmla="*/ 8812 h 10309"/>
                  <a:gd name="connsiteX24" fmla="*/ 8697 w 10001"/>
                  <a:gd name="connsiteY24" fmla="*/ 10000 h 10309"/>
                  <a:gd name="connsiteX25" fmla="*/ 9533 w 10001"/>
                  <a:gd name="connsiteY25" fmla="*/ 9992 h 10309"/>
                  <a:gd name="connsiteX26" fmla="*/ 9997 w 10001"/>
                  <a:gd name="connsiteY26" fmla="*/ 5769 h 10309"/>
                  <a:gd name="connsiteX27" fmla="*/ 9097 w 10001"/>
                  <a:gd name="connsiteY27" fmla="*/ 2043 h 10309"/>
                  <a:gd name="connsiteX28" fmla="*/ 8452 w 10001"/>
                  <a:gd name="connsiteY28" fmla="*/ 938 h 10309"/>
                  <a:gd name="connsiteX29" fmla="*/ 8075 w 10001"/>
                  <a:gd name="connsiteY29" fmla="*/ 713 h 10309"/>
                  <a:gd name="connsiteX30" fmla="*/ 6385 w 10001"/>
                  <a:gd name="connsiteY30" fmla="*/ 0 h 10309"/>
                  <a:gd name="connsiteX31" fmla="*/ 6615 w 10001"/>
                  <a:gd name="connsiteY31" fmla="*/ 463 h 10309"/>
                  <a:gd name="connsiteX32" fmla="*/ 6037 w 10001"/>
                  <a:gd name="connsiteY32" fmla="*/ 1943 h 10309"/>
                  <a:gd name="connsiteX33" fmla="*/ 5852 w 10001"/>
                  <a:gd name="connsiteY33" fmla="*/ 1677 h 10309"/>
                  <a:gd name="connsiteX34" fmla="*/ 5648 w 10001"/>
                  <a:gd name="connsiteY34" fmla="*/ 1999 h 10309"/>
                  <a:gd name="connsiteX35" fmla="*/ 5891 w 10001"/>
                  <a:gd name="connsiteY35" fmla="*/ 7739 h 10309"/>
                  <a:gd name="connsiteX36" fmla="*/ 5804 w 10001"/>
                  <a:gd name="connsiteY36" fmla="*/ 8152 h 10309"/>
                  <a:gd name="connsiteX37" fmla="*/ 5412 w 10001"/>
                  <a:gd name="connsiteY37" fmla="*/ 8759 h 10309"/>
                  <a:gd name="connsiteX38" fmla="*/ 4993 w 10001"/>
                  <a:gd name="connsiteY38" fmla="*/ 8152 h 10309"/>
                  <a:gd name="connsiteX39" fmla="*/ 4907 w 10001"/>
                  <a:gd name="connsiteY39" fmla="*/ 7765 h 10309"/>
                  <a:gd name="connsiteX40" fmla="*/ 5144 w 10001"/>
                  <a:gd name="connsiteY40" fmla="*/ 2473 h 10309"/>
                  <a:gd name="connsiteX41" fmla="*/ 4958 w 10001"/>
                  <a:gd name="connsiteY41" fmla="*/ 1719 h 10309"/>
                  <a:gd name="connsiteX42" fmla="*/ 4945 w 10001"/>
                  <a:gd name="connsiteY42" fmla="*/ 1707 h 10309"/>
                  <a:gd name="connsiteX43" fmla="*/ 4932 w 10001"/>
                  <a:gd name="connsiteY43" fmla="*/ 1695 h 10309"/>
                  <a:gd name="connsiteX44" fmla="*/ 4760 w 10001"/>
                  <a:gd name="connsiteY44" fmla="*/ 1943 h 10309"/>
                  <a:gd name="connsiteX45" fmla="*/ 4230 w 10001"/>
                  <a:gd name="connsiteY45" fmla="*/ 1067 h 10309"/>
                  <a:gd name="connsiteX46" fmla="*/ 4390 w 10001"/>
                  <a:gd name="connsiteY46" fmla="*/ 0 h 10309"/>
                  <a:gd name="connsiteX47" fmla="*/ 2886 w 10001"/>
                  <a:gd name="connsiteY47" fmla="*/ 587 h 10309"/>
                  <a:gd name="connsiteX48" fmla="*/ 2486 w 10001"/>
                  <a:gd name="connsiteY48" fmla="*/ 893 h 10309"/>
                  <a:gd name="connsiteX49" fmla="*/ 1803 w 10001"/>
                  <a:gd name="connsiteY49" fmla="*/ 1586 h 10309"/>
                  <a:gd name="connsiteX50" fmla="*/ 785 w 10001"/>
                  <a:gd name="connsiteY50" fmla="*/ 4667 h 10309"/>
                  <a:gd name="connsiteX51" fmla="*/ 453 w 10001"/>
                  <a:gd name="connsiteY51" fmla="*/ 5681 h 10309"/>
                  <a:gd name="connsiteX52" fmla="*/ 242 w 10001"/>
                  <a:gd name="connsiteY52" fmla="*/ 6801 h 10309"/>
                  <a:gd name="connsiteX0" fmla="*/ 242 w 10001"/>
                  <a:gd name="connsiteY0" fmla="*/ 6801 h 10065"/>
                  <a:gd name="connsiteX1" fmla="*/ 51 w 10001"/>
                  <a:gd name="connsiteY1" fmla="*/ 8844 h 10065"/>
                  <a:gd name="connsiteX2" fmla="*/ 3 w 10001"/>
                  <a:gd name="connsiteY2" fmla="*/ 9387 h 10065"/>
                  <a:gd name="connsiteX3" fmla="*/ 95 w 10001"/>
                  <a:gd name="connsiteY3" fmla="*/ 9805 h 10065"/>
                  <a:gd name="connsiteX4" fmla="*/ 1251 w 10001"/>
                  <a:gd name="connsiteY4" fmla="*/ 9847 h 10065"/>
                  <a:gd name="connsiteX5" fmla="*/ 1507 w 10001"/>
                  <a:gd name="connsiteY5" fmla="*/ 9900 h 10065"/>
                  <a:gd name="connsiteX6" fmla="*/ 1523 w 10001"/>
                  <a:gd name="connsiteY6" fmla="*/ 9915 h 10065"/>
                  <a:gd name="connsiteX7" fmla="*/ 1558 w 10001"/>
                  <a:gd name="connsiteY7" fmla="*/ 9953 h 10065"/>
                  <a:gd name="connsiteX8" fmla="*/ 1733 w 10001"/>
                  <a:gd name="connsiteY8" fmla="*/ 9307 h 10065"/>
                  <a:gd name="connsiteX9" fmla="*/ 1807 w 10001"/>
                  <a:gd name="connsiteY9" fmla="*/ 8564 h 10065"/>
                  <a:gd name="connsiteX10" fmla="*/ 2024 w 10001"/>
                  <a:gd name="connsiteY10" fmla="*/ 6359 h 10065"/>
                  <a:gd name="connsiteX11" fmla="*/ 2586 w 10001"/>
                  <a:gd name="connsiteY11" fmla="*/ 4655 h 10065"/>
                  <a:gd name="connsiteX12" fmla="*/ 2612 w 10001"/>
                  <a:gd name="connsiteY12" fmla="*/ 4578 h 10065"/>
                  <a:gd name="connsiteX13" fmla="*/ 2628 w 10001"/>
                  <a:gd name="connsiteY13" fmla="*/ 4543 h 10065"/>
                  <a:gd name="connsiteX14" fmla="*/ 2663 w 10001"/>
                  <a:gd name="connsiteY14" fmla="*/ 4490 h 10065"/>
                  <a:gd name="connsiteX15" fmla="*/ 2660 w 10001"/>
                  <a:gd name="connsiteY15" fmla="*/ 9231 h 10065"/>
                  <a:gd name="connsiteX16" fmla="*/ 4735 w 10001"/>
                  <a:gd name="connsiteY16" fmla="*/ 9213 h 10065"/>
                  <a:gd name="connsiteX17" fmla="*/ 5332 w 10001"/>
                  <a:gd name="connsiteY17" fmla="*/ 9110 h 10065"/>
                  <a:gd name="connsiteX18" fmla="*/ 5683 w 10001"/>
                  <a:gd name="connsiteY18" fmla="*/ 9107 h 10065"/>
                  <a:gd name="connsiteX19" fmla="*/ 5919 w 10001"/>
                  <a:gd name="connsiteY19" fmla="*/ 9207 h 10065"/>
                  <a:gd name="connsiteX20" fmla="*/ 8094 w 10001"/>
                  <a:gd name="connsiteY20" fmla="*/ 9210 h 10065"/>
                  <a:gd name="connsiteX21" fmla="*/ 8104 w 10001"/>
                  <a:gd name="connsiteY21" fmla="*/ 5256 h 10065"/>
                  <a:gd name="connsiteX22" fmla="*/ 8365 w 10001"/>
                  <a:gd name="connsiteY22" fmla="*/ 6309 h 10065"/>
                  <a:gd name="connsiteX23" fmla="*/ 8503 w 10001"/>
                  <a:gd name="connsiteY23" fmla="*/ 8812 h 10065"/>
                  <a:gd name="connsiteX24" fmla="*/ 8697 w 10001"/>
                  <a:gd name="connsiteY24" fmla="*/ 10000 h 10065"/>
                  <a:gd name="connsiteX25" fmla="*/ 9533 w 10001"/>
                  <a:gd name="connsiteY25" fmla="*/ 9992 h 10065"/>
                  <a:gd name="connsiteX26" fmla="*/ 9997 w 10001"/>
                  <a:gd name="connsiteY26" fmla="*/ 5769 h 10065"/>
                  <a:gd name="connsiteX27" fmla="*/ 9097 w 10001"/>
                  <a:gd name="connsiteY27" fmla="*/ 2043 h 10065"/>
                  <a:gd name="connsiteX28" fmla="*/ 8452 w 10001"/>
                  <a:gd name="connsiteY28" fmla="*/ 938 h 10065"/>
                  <a:gd name="connsiteX29" fmla="*/ 8075 w 10001"/>
                  <a:gd name="connsiteY29" fmla="*/ 713 h 10065"/>
                  <a:gd name="connsiteX30" fmla="*/ 6385 w 10001"/>
                  <a:gd name="connsiteY30" fmla="*/ 0 h 10065"/>
                  <a:gd name="connsiteX31" fmla="*/ 6615 w 10001"/>
                  <a:gd name="connsiteY31" fmla="*/ 463 h 10065"/>
                  <a:gd name="connsiteX32" fmla="*/ 6037 w 10001"/>
                  <a:gd name="connsiteY32" fmla="*/ 1943 h 10065"/>
                  <a:gd name="connsiteX33" fmla="*/ 5852 w 10001"/>
                  <a:gd name="connsiteY33" fmla="*/ 1677 h 10065"/>
                  <a:gd name="connsiteX34" fmla="*/ 5648 w 10001"/>
                  <a:gd name="connsiteY34" fmla="*/ 1999 h 10065"/>
                  <a:gd name="connsiteX35" fmla="*/ 5891 w 10001"/>
                  <a:gd name="connsiteY35" fmla="*/ 7739 h 10065"/>
                  <a:gd name="connsiteX36" fmla="*/ 5804 w 10001"/>
                  <a:gd name="connsiteY36" fmla="*/ 8152 h 10065"/>
                  <a:gd name="connsiteX37" fmla="*/ 5412 w 10001"/>
                  <a:gd name="connsiteY37" fmla="*/ 8759 h 10065"/>
                  <a:gd name="connsiteX38" fmla="*/ 4993 w 10001"/>
                  <a:gd name="connsiteY38" fmla="*/ 8152 h 10065"/>
                  <a:gd name="connsiteX39" fmla="*/ 4907 w 10001"/>
                  <a:gd name="connsiteY39" fmla="*/ 7765 h 10065"/>
                  <a:gd name="connsiteX40" fmla="*/ 5144 w 10001"/>
                  <a:gd name="connsiteY40" fmla="*/ 2473 h 10065"/>
                  <a:gd name="connsiteX41" fmla="*/ 4958 w 10001"/>
                  <a:gd name="connsiteY41" fmla="*/ 1719 h 10065"/>
                  <a:gd name="connsiteX42" fmla="*/ 4945 w 10001"/>
                  <a:gd name="connsiteY42" fmla="*/ 1707 h 10065"/>
                  <a:gd name="connsiteX43" fmla="*/ 4932 w 10001"/>
                  <a:gd name="connsiteY43" fmla="*/ 1695 h 10065"/>
                  <a:gd name="connsiteX44" fmla="*/ 4760 w 10001"/>
                  <a:gd name="connsiteY44" fmla="*/ 1943 h 10065"/>
                  <a:gd name="connsiteX45" fmla="*/ 4230 w 10001"/>
                  <a:gd name="connsiteY45" fmla="*/ 1067 h 10065"/>
                  <a:gd name="connsiteX46" fmla="*/ 4390 w 10001"/>
                  <a:gd name="connsiteY46" fmla="*/ 0 h 10065"/>
                  <a:gd name="connsiteX47" fmla="*/ 2886 w 10001"/>
                  <a:gd name="connsiteY47" fmla="*/ 587 h 10065"/>
                  <a:gd name="connsiteX48" fmla="*/ 2486 w 10001"/>
                  <a:gd name="connsiteY48" fmla="*/ 893 h 10065"/>
                  <a:gd name="connsiteX49" fmla="*/ 1803 w 10001"/>
                  <a:gd name="connsiteY49" fmla="*/ 1586 h 10065"/>
                  <a:gd name="connsiteX50" fmla="*/ 785 w 10001"/>
                  <a:gd name="connsiteY50" fmla="*/ 4667 h 10065"/>
                  <a:gd name="connsiteX51" fmla="*/ 453 w 10001"/>
                  <a:gd name="connsiteY51" fmla="*/ 5681 h 10065"/>
                  <a:gd name="connsiteX52" fmla="*/ 242 w 10001"/>
                  <a:gd name="connsiteY52" fmla="*/ 6801 h 1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1" h="10065">
                    <a:moveTo>
                      <a:pt x="242" y="6801"/>
                    </a:moveTo>
                    <a:cubicBezTo>
                      <a:pt x="178" y="7482"/>
                      <a:pt x="115" y="8163"/>
                      <a:pt x="51" y="8844"/>
                    </a:cubicBezTo>
                    <a:lnTo>
                      <a:pt x="3" y="9387"/>
                    </a:lnTo>
                    <a:cubicBezTo>
                      <a:pt x="-10" y="9555"/>
                      <a:pt x="19" y="9685"/>
                      <a:pt x="95" y="9805"/>
                    </a:cubicBezTo>
                    <a:cubicBezTo>
                      <a:pt x="287" y="9785"/>
                      <a:pt x="966" y="9838"/>
                      <a:pt x="1251" y="9847"/>
                    </a:cubicBezTo>
                    <a:cubicBezTo>
                      <a:pt x="1475" y="9856"/>
                      <a:pt x="1440" y="9835"/>
                      <a:pt x="1507" y="9900"/>
                    </a:cubicBezTo>
                    <a:cubicBezTo>
                      <a:pt x="1513" y="9903"/>
                      <a:pt x="1519" y="9909"/>
                      <a:pt x="1523" y="9915"/>
                    </a:cubicBezTo>
                    <a:lnTo>
                      <a:pt x="1558" y="9953"/>
                    </a:lnTo>
                    <a:cubicBezTo>
                      <a:pt x="1631" y="9705"/>
                      <a:pt x="1679" y="9917"/>
                      <a:pt x="1733" y="9307"/>
                    </a:cubicBezTo>
                    <a:cubicBezTo>
                      <a:pt x="1759" y="9057"/>
                      <a:pt x="1781" y="8815"/>
                      <a:pt x="1807" y="8564"/>
                    </a:cubicBezTo>
                    <a:cubicBezTo>
                      <a:pt x="1829" y="8314"/>
                      <a:pt x="1976" y="6527"/>
                      <a:pt x="2024" y="6359"/>
                    </a:cubicBezTo>
                    <a:cubicBezTo>
                      <a:pt x="2167" y="5855"/>
                      <a:pt x="2426" y="5183"/>
                      <a:pt x="2586" y="4655"/>
                    </a:cubicBezTo>
                    <a:cubicBezTo>
                      <a:pt x="2593" y="4631"/>
                      <a:pt x="2602" y="4599"/>
                      <a:pt x="2612" y="4578"/>
                    </a:cubicBezTo>
                    <a:cubicBezTo>
                      <a:pt x="2615" y="4573"/>
                      <a:pt x="2624" y="4549"/>
                      <a:pt x="2628" y="4543"/>
                    </a:cubicBezTo>
                    <a:cubicBezTo>
                      <a:pt x="2656" y="4487"/>
                      <a:pt x="2640" y="4517"/>
                      <a:pt x="2663" y="4490"/>
                    </a:cubicBezTo>
                    <a:cubicBezTo>
                      <a:pt x="2662" y="6070"/>
                      <a:pt x="2661" y="7651"/>
                      <a:pt x="2660" y="9231"/>
                    </a:cubicBezTo>
                    <a:cubicBezTo>
                      <a:pt x="2822" y="9186"/>
                      <a:pt x="4498" y="9186"/>
                      <a:pt x="4735" y="9213"/>
                    </a:cubicBezTo>
                    <a:cubicBezTo>
                      <a:pt x="4830" y="9060"/>
                      <a:pt x="5090" y="9110"/>
                      <a:pt x="5332" y="9110"/>
                    </a:cubicBezTo>
                    <a:cubicBezTo>
                      <a:pt x="5447" y="9110"/>
                      <a:pt x="5572" y="9104"/>
                      <a:pt x="5683" y="9107"/>
                    </a:cubicBezTo>
                    <a:cubicBezTo>
                      <a:pt x="5849" y="9113"/>
                      <a:pt x="5846" y="9127"/>
                      <a:pt x="5919" y="9207"/>
                    </a:cubicBezTo>
                    <a:lnTo>
                      <a:pt x="8094" y="9210"/>
                    </a:lnTo>
                    <a:cubicBezTo>
                      <a:pt x="8097" y="7892"/>
                      <a:pt x="8101" y="6574"/>
                      <a:pt x="8104" y="5256"/>
                    </a:cubicBezTo>
                    <a:cubicBezTo>
                      <a:pt x="8113" y="5413"/>
                      <a:pt x="8318" y="6076"/>
                      <a:pt x="8365" y="6309"/>
                    </a:cubicBezTo>
                    <a:cubicBezTo>
                      <a:pt x="8420" y="6563"/>
                      <a:pt x="8487" y="8405"/>
                      <a:pt x="8503" y="8812"/>
                    </a:cubicBezTo>
                    <a:cubicBezTo>
                      <a:pt x="8519" y="9198"/>
                      <a:pt x="8480" y="9714"/>
                      <a:pt x="8697" y="10000"/>
                    </a:cubicBezTo>
                    <a:cubicBezTo>
                      <a:pt x="9148" y="10008"/>
                      <a:pt x="9112" y="10148"/>
                      <a:pt x="9533" y="9992"/>
                    </a:cubicBezTo>
                    <a:cubicBezTo>
                      <a:pt x="9702" y="9300"/>
                      <a:pt x="10045" y="7082"/>
                      <a:pt x="9997" y="5769"/>
                    </a:cubicBezTo>
                    <a:cubicBezTo>
                      <a:pt x="9687" y="4525"/>
                      <a:pt x="9397" y="3281"/>
                      <a:pt x="9097" y="2043"/>
                    </a:cubicBezTo>
                    <a:cubicBezTo>
                      <a:pt x="8991" y="1619"/>
                      <a:pt x="8962" y="1129"/>
                      <a:pt x="8452" y="938"/>
                    </a:cubicBezTo>
                    <a:cubicBezTo>
                      <a:pt x="8091" y="802"/>
                      <a:pt x="8346" y="929"/>
                      <a:pt x="8075" y="713"/>
                    </a:cubicBezTo>
                    <a:cubicBezTo>
                      <a:pt x="7778" y="475"/>
                      <a:pt x="6940" y="44"/>
                      <a:pt x="6385" y="0"/>
                    </a:cubicBezTo>
                    <a:cubicBezTo>
                      <a:pt x="6433" y="106"/>
                      <a:pt x="6564" y="174"/>
                      <a:pt x="6615" y="463"/>
                    </a:cubicBezTo>
                    <a:cubicBezTo>
                      <a:pt x="6701" y="958"/>
                      <a:pt x="6325" y="1616"/>
                      <a:pt x="6037" y="1943"/>
                    </a:cubicBezTo>
                    <a:cubicBezTo>
                      <a:pt x="5961" y="1884"/>
                      <a:pt x="5907" y="1766"/>
                      <a:pt x="5852" y="1677"/>
                    </a:cubicBezTo>
                    <a:cubicBezTo>
                      <a:pt x="5804" y="1792"/>
                      <a:pt x="5670" y="1902"/>
                      <a:pt x="5648" y="1999"/>
                    </a:cubicBezTo>
                    <a:lnTo>
                      <a:pt x="5891" y="7739"/>
                    </a:lnTo>
                    <a:cubicBezTo>
                      <a:pt x="5907" y="7998"/>
                      <a:pt x="5926" y="7960"/>
                      <a:pt x="5804" y="8152"/>
                    </a:cubicBezTo>
                    <a:cubicBezTo>
                      <a:pt x="5702" y="8311"/>
                      <a:pt x="5524" y="8638"/>
                      <a:pt x="5412" y="8759"/>
                    </a:cubicBezTo>
                    <a:cubicBezTo>
                      <a:pt x="5342" y="8706"/>
                      <a:pt x="5077" y="8272"/>
                      <a:pt x="4993" y="8152"/>
                    </a:cubicBezTo>
                    <a:cubicBezTo>
                      <a:pt x="4872" y="7972"/>
                      <a:pt x="4897" y="8004"/>
                      <a:pt x="4907" y="7765"/>
                    </a:cubicBezTo>
                    <a:lnTo>
                      <a:pt x="5144" y="2473"/>
                    </a:lnTo>
                    <a:cubicBezTo>
                      <a:pt x="5160" y="2167"/>
                      <a:pt x="5230" y="1999"/>
                      <a:pt x="4958" y="1719"/>
                    </a:cubicBezTo>
                    <a:cubicBezTo>
                      <a:pt x="4958" y="1716"/>
                      <a:pt x="4948" y="1716"/>
                      <a:pt x="4945" y="1707"/>
                    </a:cubicBezTo>
                    <a:cubicBezTo>
                      <a:pt x="4945" y="1701"/>
                      <a:pt x="4939" y="1698"/>
                      <a:pt x="4932" y="1695"/>
                    </a:cubicBezTo>
                    <a:cubicBezTo>
                      <a:pt x="4875" y="1778"/>
                      <a:pt x="4817" y="1860"/>
                      <a:pt x="4760" y="1943"/>
                    </a:cubicBezTo>
                    <a:cubicBezTo>
                      <a:pt x="4597" y="1816"/>
                      <a:pt x="4320" y="1330"/>
                      <a:pt x="4230" y="1067"/>
                    </a:cubicBezTo>
                    <a:cubicBezTo>
                      <a:pt x="4061" y="578"/>
                      <a:pt x="4160" y="342"/>
                      <a:pt x="4390" y="0"/>
                    </a:cubicBezTo>
                    <a:cubicBezTo>
                      <a:pt x="3863" y="77"/>
                      <a:pt x="3305" y="318"/>
                      <a:pt x="2886" y="587"/>
                    </a:cubicBezTo>
                    <a:cubicBezTo>
                      <a:pt x="2733" y="687"/>
                      <a:pt x="2605" y="823"/>
                      <a:pt x="2486" y="893"/>
                    </a:cubicBezTo>
                    <a:cubicBezTo>
                      <a:pt x="2244" y="1047"/>
                      <a:pt x="1992" y="979"/>
                      <a:pt x="1803" y="1586"/>
                    </a:cubicBezTo>
                    <a:lnTo>
                      <a:pt x="785" y="4667"/>
                    </a:lnTo>
                    <a:cubicBezTo>
                      <a:pt x="673" y="5000"/>
                      <a:pt x="568" y="5345"/>
                      <a:pt x="453" y="5681"/>
                    </a:cubicBezTo>
                    <a:cubicBezTo>
                      <a:pt x="354" y="5970"/>
                      <a:pt x="210" y="6527"/>
                      <a:pt x="242" y="6801"/>
                    </a:cubicBezTo>
                    <a:close/>
                  </a:path>
                </a:pathLst>
              </a:custGeom>
              <a:solidFill>
                <a:srgbClr val="34ACEE"/>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28" name="Freeform: Shape 327">
                <a:extLst>
                  <a:ext uri="{FF2B5EF4-FFF2-40B4-BE49-F238E27FC236}">
                    <a16:creationId xmlns:a16="http://schemas.microsoft.com/office/drawing/2014/main" id="{27956B73-3A07-46AF-824A-E3830A5D5EDC}"/>
                  </a:ext>
                </a:extLst>
              </p:cNvPr>
              <p:cNvSpPr>
                <a:spLocks/>
              </p:cNvSpPr>
              <p:nvPr/>
            </p:nvSpPr>
            <p:spPr bwMode="auto">
              <a:xfrm>
                <a:off x="2123283" y="2814361"/>
                <a:ext cx="561975" cy="1568728"/>
              </a:xfrm>
              <a:custGeom>
                <a:avLst/>
                <a:gdLst>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237408 w 561975"/>
                  <a:gd name="connsiteY6" fmla="*/ 737979 h 1568728"/>
                  <a:gd name="connsiteX7" fmla="*/ 218016 w 561975"/>
                  <a:gd name="connsiteY7" fmla="*/ 767645 h 1568728"/>
                  <a:gd name="connsiteX8" fmla="*/ 154990 w 561975"/>
                  <a:gd name="connsiteY8" fmla="*/ 804324 h 1568728"/>
                  <a:gd name="connsiteX9" fmla="*/ 152901 w 561975"/>
                  <a:gd name="connsiteY9" fmla="*/ 796044 h 1568728"/>
                  <a:gd name="connsiteX10" fmla="*/ 155105 w 561975"/>
                  <a:gd name="connsiteY10" fmla="*/ 804819 h 1568728"/>
                  <a:gd name="connsiteX11" fmla="*/ 217800 w 561975"/>
                  <a:gd name="connsiteY11" fmla="*/ 768162 h 1568728"/>
                  <a:gd name="connsiteX12" fmla="*/ 237392 w 561975"/>
                  <a:gd name="connsiteY12" fmla="*/ 738050 h 1568728"/>
                  <a:gd name="connsiteX13" fmla="*/ 4649 w 561975"/>
                  <a:gd name="connsiteY13" fmla="*/ 0 h 1568728"/>
                  <a:gd name="connsiteX14" fmla="*/ 205214 w 561975"/>
                  <a:gd name="connsiteY14" fmla="*/ 328 h 1568728"/>
                  <a:gd name="connsiteX15" fmla="*/ 213092 w 561975"/>
                  <a:gd name="connsiteY15" fmla="*/ 3930 h 1568728"/>
                  <a:gd name="connsiteX16" fmla="*/ 238039 w 561975"/>
                  <a:gd name="connsiteY16" fmla="*/ 17030 h 1568728"/>
                  <a:gd name="connsiteX17" fmla="*/ 274476 w 561975"/>
                  <a:gd name="connsiteY17" fmla="*/ 16702 h 1568728"/>
                  <a:gd name="connsiteX18" fmla="*/ 335531 w 561975"/>
                  <a:gd name="connsiteY18" fmla="*/ 983 h 1568728"/>
                  <a:gd name="connsiteX19" fmla="*/ 557433 w 561975"/>
                  <a:gd name="connsiteY19" fmla="*/ 328 h 1568728"/>
                  <a:gd name="connsiteX20" fmla="*/ 560059 w 561975"/>
                  <a:gd name="connsiteY20" fmla="*/ 92026 h 1568728"/>
                  <a:gd name="connsiteX21" fmla="*/ 560059 w 561975"/>
                  <a:gd name="connsiteY21" fmla="*/ 369085 h 1568728"/>
                  <a:gd name="connsiteX22" fmla="*/ 560387 w 561975"/>
                  <a:gd name="connsiteY22" fmla="*/ 743410 h 1568728"/>
                  <a:gd name="connsiteX23" fmla="*/ 555135 w 561975"/>
                  <a:gd name="connsiteY23" fmla="*/ 730638 h 1568728"/>
                  <a:gd name="connsiteX24" fmla="*/ 553959 w 561975"/>
                  <a:gd name="connsiteY24" fmla="*/ 734127 h 1568728"/>
                  <a:gd name="connsiteX25" fmla="*/ 554363 w 561975"/>
                  <a:gd name="connsiteY25" fmla="*/ 743707 h 1568728"/>
                  <a:gd name="connsiteX26" fmla="*/ 559044 w 561975"/>
                  <a:gd name="connsiteY26" fmla="*/ 743952 h 1568728"/>
                  <a:gd name="connsiteX27" fmla="*/ 561975 w 561975"/>
                  <a:gd name="connsiteY27" fmla="*/ 1534676 h 1568728"/>
                  <a:gd name="connsiteX28" fmla="*/ 514106 w 561975"/>
                  <a:gd name="connsiteY28" fmla="*/ 1535986 h 1568728"/>
                  <a:gd name="connsiteX29" fmla="*/ 519316 w 561975"/>
                  <a:gd name="connsiteY29" fmla="*/ 1562835 h 1568728"/>
                  <a:gd name="connsiteX30" fmla="*/ 517037 w 561975"/>
                  <a:gd name="connsiteY30" fmla="*/ 1568728 h 1568728"/>
                  <a:gd name="connsiteX31" fmla="*/ 499452 w 561975"/>
                  <a:gd name="connsiteY31" fmla="*/ 1558906 h 1568728"/>
                  <a:gd name="connsiteX32" fmla="*/ 477308 w 561975"/>
                  <a:gd name="connsiteY32" fmla="*/ 1556286 h 1568728"/>
                  <a:gd name="connsiteX33" fmla="*/ 429765 w 561975"/>
                  <a:gd name="connsiteY33" fmla="*/ 1554322 h 1568728"/>
                  <a:gd name="connsiteX34" fmla="*/ 339562 w 561975"/>
                  <a:gd name="connsiteY34" fmla="*/ 1565781 h 1568728"/>
                  <a:gd name="connsiteX35" fmla="*/ 336957 w 561975"/>
                  <a:gd name="connsiteY35" fmla="*/ 1559560 h 1568728"/>
                  <a:gd name="connsiteX36" fmla="*/ 341516 w 561975"/>
                  <a:gd name="connsiteY36" fmla="*/ 1536313 h 1568728"/>
                  <a:gd name="connsiteX37" fmla="*/ 316767 w 561975"/>
                  <a:gd name="connsiteY37" fmla="*/ 1535986 h 1568728"/>
                  <a:gd name="connsiteX38" fmla="*/ 313185 w 561975"/>
                  <a:gd name="connsiteY38" fmla="*/ 815985 h 1568728"/>
                  <a:gd name="connsiteX39" fmla="*/ 314488 w 561975"/>
                  <a:gd name="connsiteY39" fmla="*/ 578932 h 1568728"/>
                  <a:gd name="connsiteX40" fmla="*/ 316354 w 561975"/>
                  <a:gd name="connsiteY40" fmla="*/ 558423 h 1568728"/>
                  <a:gd name="connsiteX41" fmla="*/ 316329 w 561975"/>
                  <a:gd name="connsiteY41" fmla="*/ 551501 h 1568728"/>
                  <a:gd name="connsiteX42" fmla="*/ 316621 w 561975"/>
                  <a:gd name="connsiteY42" fmla="*/ 548316 h 1568728"/>
                  <a:gd name="connsiteX43" fmla="*/ 316865 w 561975"/>
                  <a:gd name="connsiteY43" fmla="*/ 533708 h 1568728"/>
                  <a:gd name="connsiteX44" fmla="*/ 316513 w 561975"/>
                  <a:gd name="connsiteY44" fmla="*/ 435902 h 1568728"/>
                  <a:gd name="connsiteX45" fmla="*/ 315836 w 561975"/>
                  <a:gd name="connsiteY45" fmla="*/ 415589 h 1568728"/>
                  <a:gd name="connsiteX46" fmla="*/ 316329 w 561975"/>
                  <a:gd name="connsiteY46" fmla="*/ 551501 h 1568728"/>
                  <a:gd name="connsiteX47" fmla="*/ 313867 w 561975"/>
                  <a:gd name="connsiteY47" fmla="*/ 578353 h 1568728"/>
                  <a:gd name="connsiteX48" fmla="*/ 312882 w 561975"/>
                  <a:gd name="connsiteY48" fmla="*/ 576061 h 1568728"/>
                  <a:gd name="connsiteX49" fmla="*/ 312225 w 561975"/>
                  <a:gd name="connsiteY49" fmla="*/ 573769 h 1568728"/>
                  <a:gd name="connsiteX50" fmla="*/ 311241 w 561975"/>
                  <a:gd name="connsiteY50" fmla="*/ 568856 h 1568728"/>
                  <a:gd name="connsiteX51" fmla="*/ 310912 w 561975"/>
                  <a:gd name="connsiteY51" fmla="*/ 557721 h 1568728"/>
                  <a:gd name="connsiteX52" fmla="*/ 310912 w 561975"/>
                  <a:gd name="connsiteY52" fmla="*/ 421812 h 1568728"/>
                  <a:gd name="connsiteX53" fmla="*/ 309599 w 561975"/>
                  <a:gd name="connsiteY53" fmla="*/ 264615 h 1568728"/>
                  <a:gd name="connsiteX54" fmla="*/ 253796 w 561975"/>
                  <a:gd name="connsiteY54" fmla="*/ 265270 h 1568728"/>
                  <a:gd name="connsiteX55" fmla="*/ 251498 w 561975"/>
                  <a:gd name="connsiteY55" fmla="*/ 565909 h 1568728"/>
                  <a:gd name="connsiteX56" fmla="*/ 248544 w 561975"/>
                  <a:gd name="connsiteY56" fmla="*/ 862290 h 1568728"/>
                  <a:gd name="connsiteX57" fmla="*/ 246574 w 561975"/>
                  <a:gd name="connsiteY57" fmla="*/ 697561 h 1568728"/>
                  <a:gd name="connsiteX58" fmla="*/ 246193 w 561975"/>
                  <a:gd name="connsiteY58" fmla="*/ 699276 h 1568728"/>
                  <a:gd name="connsiteX59" fmla="*/ 245734 w 561975"/>
                  <a:gd name="connsiteY59" fmla="*/ 733647 h 1568728"/>
                  <a:gd name="connsiteX60" fmla="*/ 248168 w 561975"/>
                  <a:gd name="connsiteY60" fmla="*/ 862752 h 1568728"/>
                  <a:gd name="connsiteX61" fmla="*/ 247515 w 561975"/>
                  <a:gd name="connsiteY61" fmla="*/ 1361888 h 1568728"/>
                  <a:gd name="connsiteX62" fmla="*/ 245882 w 561975"/>
                  <a:gd name="connsiteY62" fmla="*/ 1524558 h 1568728"/>
                  <a:gd name="connsiteX63" fmla="*/ 221719 w 561975"/>
                  <a:gd name="connsiteY63" fmla="*/ 1524885 h 1568728"/>
                  <a:gd name="connsiteX64" fmla="*/ 225637 w 561975"/>
                  <a:gd name="connsiteY64" fmla="*/ 1545178 h 1568728"/>
                  <a:gd name="connsiteX65" fmla="*/ 222372 w 561975"/>
                  <a:gd name="connsiteY65" fmla="*/ 1552051 h 1568728"/>
                  <a:gd name="connsiteX66" fmla="*/ 204412 w 561975"/>
                  <a:gd name="connsiteY66" fmla="*/ 1546160 h 1568728"/>
                  <a:gd name="connsiteX67" fmla="*/ 48981 w 561975"/>
                  <a:gd name="connsiteY67" fmla="*/ 1552051 h 1568728"/>
                  <a:gd name="connsiteX68" fmla="*/ 45715 w 561975"/>
                  <a:gd name="connsiteY68" fmla="*/ 1543214 h 1568728"/>
                  <a:gd name="connsiteX69" fmla="*/ 49307 w 561975"/>
                  <a:gd name="connsiteY69" fmla="*/ 1523903 h 1568728"/>
                  <a:gd name="connsiteX70" fmla="*/ 0 w 561975"/>
                  <a:gd name="connsiteY70" fmla="*/ 1523576 h 1568728"/>
                  <a:gd name="connsiteX71" fmla="*/ 3265 w 561975"/>
                  <a:gd name="connsiteY71" fmla="*/ 860788 h 1568728"/>
                  <a:gd name="connsiteX72" fmla="*/ 5878 w 561975"/>
                  <a:gd name="connsiteY72" fmla="*/ 844750 h 1568728"/>
                  <a:gd name="connsiteX73" fmla="*/ 43430 w 561975"/>
                  <a:gd name="connsiteY73" fmla="*/ 805147 h 1568728"/>
                  <a:gd name="connsiteX74" fmla="*/ 43430 w 561975"/>
                  <a:gd name="connsiteY74" fmla="*/ 571126 h 1568728"/>
                  <a:gd name="connsiteX75" fmla="*/ 60409 w 561975"/>
                  <a:gd name="connsiteY75" fmla="*/ 519412 h 1568728"/>
                  <a:gd name="connsiteX76" fmla="*/ 61267 w 561975"/>
                  <a:gd name="connsiteY76" fmla="*/ 411443 h 1568728"/>
                  <a:gd name="connsiteX77" fmla="*/ 60422 w 561975"/>
                  <a:gd name="connsiteY77" fmla="*/ 308157 h 1568728"/>
                  <a:gd name="connsiteX78" fmla="*/ 59796 w 561975"/>
                  <a:gd name="connsiteY78" fmla="*/ 305879 h 1568728"/>
                  <a:gd name="connsiteX79" fmla="*/ 3008 w 561975"/>
                  <a:gd name="connsiteY79" fmla="*/ 260357 h 1568728"/>
                  <a:gd name="connsiteX80" fmla="*/ 2023 w 561975"/>
                  <a:gd name="connsiteY80" fmla="*/ 130670 h 1568728"/>
                  <a:gd name="connsiteX81" fmla="*/ 4649 w 561975"/>
                  <a:gd name="connsiteY81"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154990 w 561975"/>
                  <a:gd name="connsiteY9" fmla="*/ 804324 h 1568728"/>
                  <a:gd name="connsiteX10" fmla="*/ 152901 w 561975"/>
                  <a:gd name="connsiteY10" fmla="*/ 796044 h 1568728"/>
                  <a:gd name="connsiteX11" fmla="*/ 217800 w 561975"/>
                  <a:gd name="connsiteY11" fmla="*/ 768162 h 1568728"/>
                  <a:gd name="connsiteX12" fmla="*/ 237392 w 561975"/>
                  <a:gd name="connsiteY12" fmla="*/ 738050 h 1568728"/>
                  <a:gd name="connsiteX13" fmla="*/ 237408 w 561975"/>
                  <a:gd name="connsiteY13" fmla="*/ 737979 h 1568728"/>
                  <a:gd name="connsiteX14" fmla="*/ 4649 w 561975"/>
                  <a:gd name="connsiteY14" fmla="*/ 0 h 1568728"/>
                  <a:gd name="connsiteX15" fmla="*/ 205214 w 561975"/>
                  <a:gd name="connsiteY15" fmla="*/ 328 h 1568728"/>
                  <a:gd name="connsiteX16" fmla="*/ 213092 w 561975"/>
                  <a:gd name="connsiteY16" fmla="*/ 3930 h 1568728"/>
                  <a:gd name="connsiteX17" fmla="*/ 238039 w 561975"/>
                  <a:gd name="connsiteY17" fmla="*/ 17030 h 1568728"/>
                  <a:gd name="connsiteX18" fmla="*/ 274476 w 561975"/>
                  <a:gd name="connsiteY18" fmla="*/ 16702 h 1568728"/>
                  <a:gd name="connsiteX19" fmla="*/ 335531 w 561975"/>
                  <a:gd name="connsiteY19" fmla="*/ 983 h 1568728"/>
                  <a:gd name="connsiteX20" fmla="*/ 557433 w 561975"/>
                  <a:gd name="connsiteY20" fmla="*/ 328 h 1568728"/>
                  <a:gd name="connsiteX21" fmla="*/ 560059 w 561975"/>
                  <a:gd name="connsiteY21" fmla="*/ 92026 h 1568728"/>
                  <a:gd name="connsiteX22" fmla="*/ 560059 w 561975"/>
                  <a:gd name="connsiteY22" fmla="*/ 369085 h 1568728"/>
                  <a:gd name="connsiteX23" fmla="*/ 560387 w 561975"/>
                  <a:gd name="connsiteY23" fmla="*/ 743410 h 1568728"/>
                  <a:gd name="connsiteX24" fmla="*/ 555135 w 561975"/>
                  <a:gd name="connsiteY24" fmla="*/ 730638 h 1568728"/>
                  <a:gd name="connsiteX25" fmla="*/ 553959 w 561975"/>
                  <a:gd name="connsiteY25" fmla="*/ 734127 h 1568728"/>
                  <a:gd name="connsiteX26" fmla="*/ 554363 w 561975"/>
                  <a:gd name="connsiteY26" fmla="*/ 743707 h 1568728"/>
                  <a:gd name="connsiteX27" fmla="*/ 559044 w 561975"/>
                  <a:gd name="connsiteY27" fmla="*/ 743952 h 1568728"/>
                  <a:gd name="connsiteX28" fmla="*/ 561975 w 561975"/>
                  <a:gd name="connsiteY28" fmla="*/ 1534676 h 1568728"/>
                  <a:gd name="connsiteX29" fmla="*/ 514106 w 561975"/>
                  <a:gd name="connsiteY29" fmla="*/ 1535986 h 1568728"/>
                  <a:gd name="connsiteX30" fmla="*/ 519316 w 561975"/>
                  <a:gd name="connsiteY30" fmla="*/ 1562835 h 1568728"/>
                  <a:gd name="connsiteX31" fmla="*/ 517037 w 561975"/>
                  <a:gd name="connsiteY31" fmla="*/ 1568728 h 1568728"/>
                  <a:gd name="connsiteX32" fmla="*/ 499452 w 561975"/>
                  <a:gd name="connsiteY32" fmla="*/ 1558906 h 1568728"/>
                  <a:gd name="connsiteX33" fmla="*/ 477308 w 561975"/>
                  <a:gd name="connsiteY33" fmla="*/ 1556286 h 1568728"/>
                  <a:gd name="connsiteX34" fmla="*/ 429765 w 561975"/>
                  <a:gd name="connsiteY34" fmla="*/ 1554322 h 1568728"/>
                  <a:gd name="connsiteX35" fmla="*/ 339562 w 561975"/>
                  <a:gd name="connsiteY35" fmla="*/ 1565781 h 1568728"/>
                  <a:gd name="connsiteX36" fmla="*/ 336957 w 561975"/>
                  <a:gd name="connsiteY36" fmla="*/ 1559560 h 1568728"/>
                  <a:gd name="connsiteX37" fmla="*/ 341516 w 561975"/>
                  <a:gd name="connsiteY37" fmla="*/ 1536313 h 1568728"/>
                  <a:gd name="connsiteX38" fmla="*/ 316767 w 561975"/>
                  <a:gd name="connsiteY38" fmla="*/ 1535986 h 1568728"/>
                  <a:gd name="connsiteX39" fmla="*/ 313185 w 561975"/>
                  <a:gd name="connsiteY39" fmla="*/ 815985 h 1568728"/>
                  <a:gd name="connsiteX40" fmla="*/ 314488 w 561975"/>
                  <a:gd name="connsiteY40" fmla="*/ 578932 h 1568728"/>
                  <a:gd name="connsiteX41" fmla="*/ 316354 w 561975"/>
                  <a:gd name="connsiteY41" fmla="*/ 558423 h 1568728"/>
                  <a:gd name="connsiteX42" fmla="*/ 316329 w 561975"/>
                  <a:gd name="connsiteY42" fmla="*/ 551501 h 1568728"/>
                  <a:gd name="connsiteX43" fmla="*/ 316621 w 561975"/>
                  <a:gd name="connsiteY43" fmla="*/ 548316 h 1568728"/>
                  <a:gd name="connsiteX44" fmla="*/ 316865 w 561975"/>
                  <a:gd name="connsiteY44" fmla="*/ 533708 h 1568728"/>
                  <a:gd name="connsiteX45" fmla="*/ 316513 w 561975"/>
                  <a:gd name="connsiteY45" fmla="*/ 435902 h 1568728"/>
                  <a:gd name="connsiteX46" fmla="*/ 315836 w 561975"/>
                  <a:gd name="connsiteY46" fmla="*/ 415589 h 1568728"/>
                  <a:gd name="connsiteX47" fmla="*/ 316329 w 561975"/>
                  <a:gd name="connsiteY47" fmla="*/ 551501 h 1568728"/>
                  <a:gd name="connsiteX48" fmla="*/ 313867 w 561975"/>
                  <a:gd name="connsiteY48" fmla="*/ 578353 h 1568728"/>
                  <a:gd name="connsiteX49" fmla="*/ 312882 w 561975"/>
                  <a:gd name="connsiteY49" fmla="*/ 576061 h 1568728"/>
                  <a:gd name="connsiteX50" fmla="*/ 312225 w 561975"/>
                  <a:gd name="connsiteY50" fmla="*/ 573769 h 1568728"/>
                  <a:gd name="connsiteX51" fmla="*/ 311241 w 561975"/>
                  <a:gd name="connsiteY51" fmla="*/ 568856 h 1568728"/>
                  <a:gd name="connsiteX52" fmla="*/ 310912 w 561975"/>
                  <a:gd name="connsiteY52" fmla="*/ 557721 h 1568728"/>
                  <a:gd name="connsiteX53" fmla="*/ 310912 w 561975"/>
                  <a:gd name="connsiteY53" fmla="*/ 421812 h 1568728"/>
                  <a:gd name="connsiteX54" fmla="*/ 309599 w 561975"/>
                  <a:gd name="connsiteY54" fmla="*/ 264615 h 1568728"/>
                  <a:gd name="connsiteX55" fmla="*/ 253796 w 561975"/>
                  <a:gd name="connsiteY55" fmla="*/ 265270 h 1568728"/>
                  <a:gd name="connsiteX56" fmla="*/ 251498 w 561975"/>
                  <a:gd name="connsiteY56" fmla="*/ 565909 h 1568728"/>
                  <a:gd name="connsiteX57" fmla="*/ 248544 w 561975"/>
                  <a:gd name="connsiteY57" fmla="*/ 862290 h 1568728"/>
                  <a:gd name="connsiteX58" fmla="*/ 246574 w 561975"/>
                  <a:gd name="connsiteY58" fmla="*/ 697561 h 1568728"/>
                  <a:gd name="connsiteX59" fmla="*/ 246193 w 561975"/>
                  <a:gd name="connsiteY59" fmla="*/ 699276 h 1568728"/>
                  <a:gd name="connsiteX60" fmla="*/ 245734 w 561975"/>
                  <a:gd name="connsiteY60" fmla="*/ 733647 h 1568728"/>
                  <a:gd name="connsiteX61" fmla="*/ 248168 w 561975"/>
                  <a:gd name="connsiteY61" fmla="*/ 862752 h 1568728"/>
                  <a:gd name="connsiteX62" fmla="*/ 247515 w 561975"/>
                  <a:gd name="connsiteY62" fmla="*/ 1361888 h 1568728"/>
                  <a:gd name="connsiteX63" fmla="*/ 245882 w 561975"/>
                  <a:gd name="connsiteY63" fmla="*/ 1524558 h 1568728"/>
                  <a:gd name="connsiteX64" fmla="*/ 221719 w 561975"/>
                  <a:gd name="connsiteY64" fmla="*/ 1524885 h 1568728"/>
                  <a:gd name="connsiteX65" fmla="*/ 225637 w 561975"/>
                  <a:gd name="connsiteY65" fmla="*/ 1545178 h 1568728"/>
                  <a:gd name="connsiteX66" fmla="*/ 222372 w 561975"/>
                  <a:gd name="connsiteY66" fmla="*/ 1552051 h 1568728"/>
                  <a:gd name="connsiteX67" fmla="*/ 204412 w 561975"/>
                  <a:gd name="connsiteY67" fmla="*/ 1546160 h 1568728"/>
                  <a:gd name="connsiteX68" fmla="*/ 48981 w 561975"/>
                  <a:gd name="connsiteY68" fmla="*/ 1552051 h 1568728"/>
                  <a:gd name="connsiteX69" fmla="*/ 45715 w 561975"/>
                  <a:gd name="connsiteY69" fmla="*/ 1543214 h 1568728"/>
                  <a:gd name="connsiteX70" fmla="*/ 49307 w 561975"/>
                  <a:gd name="connsiteY70" fmla="*/ 1523903 h 1568728"/>
                  <a:gd name="connsiteX71" fmla="*/ 0 w 561975"/>
                  <a:gd name="connsiteY71" fmla="*/ 1523576 h 1568728"/>
                  <a:gd name="connsiteX72" fmla="*/ 3265 w 561975"/>
                  <a:gd name="connsiteY72" fmla="*/ 860788 h 1568728"/>
                  <a:gd name="connsiteX73" fmla="*/ 5878 w 561975"/>
                  <a:gd name="connsiteY73" fmla="*/ 844750 h 1568728"/>
                  <a:gd name="connsiteX74" fmla="*/ 43430 w 561975"/>
                  <a:gd name="connsiteY74" fmla="*/ 805147 h 1568728"/>
                  <a:gd name="connsiteX75" fmla="*/ 43430 w 561975"/>
                  <a:gd name="connsiteY75" fmla="*/ 571126 h 1568728"/>
                  <a:gd name="connsiteX76" fmla="*/ 60409 w 561975"/>
                  <a:gd name="connsiteY76" fmla="*/ 519412 h 1568728"/>
                  <a:gd name="connsiteX77" fmla="*/ 61267 w 561975"/>
                  <a:gd name="connsiteY77" fmla="*/ 411443 h 1568728"/>
                  <a:gd name="connsiteX78" fmla="*/ 60422 w 561975"/>
                  <a:gd name="connsiteY78" fmla="*/ 308157 h 1568728"/>
                  <a:gd name="connsiteX79" fmla="*/ 59796 w 561975"/>
                  <a:gd name="connsiteY79" fmla="*/ 305879 h 1568728"/>
                  <a:gd name="connsiteX80" fmla="*/ 3008 w 561975"/>
                  <a:gd name="connsiteY80" fmla="*/ 260357 h 1568728"/>
                  <a:gd name="connsiteX81" fmla="*/ 2023 w 561975"/>
                  <a:gd name="connsiteY81" fmla="*/ 130670 h 1568728"/>
                  <a:gd name="connsiteX82" fmla="*/ 4649 w 561975"/>
                  <a:gd name="connsiteY82"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154990 w 561975"/>
                  <a:gd name="connsiteY9" fmla="*/ 804324 h 1568728"/>
                  <a:gd name="connsiteX10" fmla="*/ 217800 w 561975"/>
                  <a:gd name="connsiteY10" fmla="*/ 768162 h 1568728"/>
                  <a:gd name="connsiteX11" fmla="*/ 237392 w 561975"/>
                  <a:gd name="connsiteY11" fmla="*/ 738050 h 1568728"/>
                  <a:gd name="connsiteX12" fmla="*/ 237408 w 561975"/>
                  <a:gd name="connsiteY12" fmla="*/ 737979 h 1568728"/>
                  <a:gd name="connsiteX13" fmla="*/ 4649 w 561975"/>
                  <a:gd name="connsiteY13" fmla="*/ 0 h 1568728"/>
                  <a:gd name="connsiteX14" fmla="*/ 205214 w 561975"/>
                  <a:gd name="connsiteY14" fmla="*/ 328 h 1568728"/>
                  <a:gd name="connsiteX15" fmla="*/ 213092 w 561975"/>
                  <a:gd name="connsiteY15" fmla="*/ 3930 h 1568728"/>
                  <a:gd name="connsiteX16" fmla="*/ 238039 w 561975"/>
                  <a:gd name="connsiteY16" fmla="*/ 17030 h 1568728"/>
                  <a:gd name="connsiteX17" fmla="*/ 274476 w 561975"/>
                  <a:gd name="connsiteY17" fmla="*/ 16702 h 1568728"/>
                  <a:gd name="connsiteX18" fmla="*/ 335531 w 561975"/>
                  <a:gd name="connsiteY18" fmla="*/ 983 h 1568728"/>
                  <a:gd name="connsiteX19" fmla="*/ 557433 w 561975"/>
                  <a:gd name="connsiteY19" fmla="*/ 328 h 1568728"/>
                  <a:gd name="connsiteX20" fmla="*/ 560059 w 561975"/>
                  <a:gd name="connsiteY20" fmla="*/ 92026 h 1568728"/>
                  <a:gd name="connsiteX21" fmla="*/ 560059 w 561975"/>
                  <a:gd name="connsiteY21" fmla="*/ 369085 h 1568728"/>
                  <a:gd name="connsiteX22" fmla="*/ 560387 w 561975"/>
                  <a:gd name="connsiteY22" fmla="*/ 743410 h 1568728"/>
                  <a:gd name="connsiteX23" fmla="*/ 555135 w 561975"/>
                  <a:gd name="connsiteY23" fmla="*/ 730638 h 1568728"/>
                  <a:gd name="connsiteX24" fmla="*/ 553959 w 561975"/>
                  <a:gd name="connsiteY24" fmla="*/ 734127 h 1568728"/>
                  <a:gd name="connsiteX25" fmla="*/ 554363 w 561975"/>
                  <a:gd name="connsiteY25" fmla="*/ 743707 h 1568728"/>
                  <a:gd name="connsiteX26" fmla="*/ 559044 w 561975"/>
                  <a:gd name="connsiteY26" fmla="*/ 743952 h 1568728"/>
                  <a:gd name="connsiteX27" fmla="*/ 561975 w 561975"/>
                  <a:gd name="connsiteY27" fmla="*/ 1534676 h 1568728"/>
                  <a:gd name="connsiteX28" fmla="*/ 514106 w 561975"/>
                  <a:gd name="connsiteY28" fmla="*/ 1535986 h 1568728"/>
                  <a:gd name="connsiteX29" fmla="*/ 519316 w 561975"/>
                  <a:gd name="connsiteY29" fmla="*/ 1562835 h 1568728"/>
                  <a:gd name="connsiteX30" fmla="*/ 517037 w 561975"/>
                  <a:gd name="connsiteY30" fmla="*/ 1568728 h 1568728"/>
                  <a:gd name="connsiteX31" fmla="*/ 499452 w 561975"/>
                  <a:gd name="connsiteY31" fmla="*/ 1558906 h 1568728"/>
                  <a:gd name="connsiteX32" fmla="*/ 477308 w 561975"/>
                  <a:gd name="connsiteY32" fmla="*/ 1556286 h 1568728"/>
                  <a:gd name="connsiteX33" fmla="*/ 429765 w 561975"/>
                  <a:gd name="connsiteY33" fmla="*/ 1554322 h 1568728"/>
                  <a:gd name="connsiteX34" fmla="*/ 339562 w 561975"/>
                  <a:gd name="connsiteY34" fmla="*/ 1565781 h 1568728"/>
                  <a:gd name="connsiteX35" fmla="*/ 336957 w 561975"/>
                  <a:gd name="connsiteY35" fmla="*/ 1559560 h 1568728"/>
                  <a:gd name="connsiteX36" fmla="*/ 341516 w 561975"/>
                  <a:gd name="connsiteY36" fmla="*/ 1536313 h 1568728"/>
                  <a:gd name="connsiteX37" fmla="*/ 316767 w 561975"/>
                  <a:gd name="connsiteY37" fmla="*/ 1535986 h 1568728"/>
                  <a:gd name="connsiteX38" fmla="*/ 313185 w 561975"/>
                  <a:gd name="connsiteY38" fmla="*/ 815985 h 1568728"/>
                  <a:gd name="connsiteX39" fmla="*/ 314488 w 561975"/>
                  <a:gd name="connsiteY39" fmla="*/ 578932 h 1568728"/>
                  <a:gd name="connsiteX40" fmla="*/ 316354 w 561975"/>
                  <a:gd name="connsiteY40" fmla="*/ 558423 h 1568728"/>
                  <a:gd name="connsiteX41" fmla="*/ 316329 w 561975"/>
                  <a:gd name="connsiteY41" fmla="*/ 551501 h 1568728"/>
                  <a:gd name="connsiteX42" fmla="*/ 316621 w 561975"/>
                  <a:gd name="connsiteY42" fmla="*/ 548316 h 1568728"/>
                  <a:gd name="connsiteX43" fmla="*/ 316865 w 561975"/>
                  <a:gd name="connsiteY43" fmla="*/ 533708 h 1568728"/>
                  <a:gd name="connsiteX44" fmla="*/ 316513 w 561975"/>
                  <a:gd name="connsiteY44" fmla="*/ 435902 h 1568728"/>
                  <a:gd name="connsiteX45" fmla="*/ 315836 w 561975"/>
                  <a:gd name="connsiteY45" fmla="*/ 415589 h 1568728"/>
                  <a:gd name="connsiteX46" fmla="*/ 316329 w 561975"/>
                  <a:gd name="connsiteY46" fmla="*/ 551501 h 1568728"/>
                  <a:gd name="connsiteX47" fmla="*/ 313867 w 561975"/>
                  <a:gd name="connsiteY47" fmla="*/ 578353 h 1568728"/>
                  <a:gd name="connsiteX48" fmla="*/ 312882 w 561975"/>
                  <a:gd name="connsiteY48" fmla="*/ 576061 h 1568728"/>
                  <a:gd name="connsiteX49" fmla="*/ 312225 w 561975"/>
                  <a:gd name="connsiteY49" fmla="*/ 573769 h 1568728"/>
                  <a:gd name="connsiteX50" fmla="*/ 311241 w 561975"/>
                  <a:gd name="connsiteY50" fmla="*/ 568856 h 1568728"/>
                  <a:gd name="connsiteX51" fmla="*/ 310912 w 561975"/>
                  <a:gd name="connsiteY51" fmla="*/ 557721 h 1568728"/>
                  <a:gd name="connsiteX52" fmla="*/ 310912 w 561975"/>
                  <a:gd name="connsiteY52" fmla="*/ 421812 h 1568728"/>
                  <a:gd name="connsiteX53" fmla="*/ 309599 w 561975"/>
                  <a:gd name="connsiteY53" fmla="*/ 264615 h 1568728"/>
                  <a:gd name="connsiteX54" fmla="*/ 253796 w 561975"/>
                  <a:gd name="connsiteY54" fmla="*/ 265270 h 1568728"/>
                  <a:gd name="connsiteX55" fmla="*/ 251498 w 561975"/>
                  <a:gd name="connsiteY55" fmla="*/ 565909 h 1568728"/>
                  <a:gd name="connsiteX56" fmla="*/ 248544 w 561975"/>
                  <a:gd name="connsiteY56" fmla="*/ 862290 h 1568728"/>
                  <a:gd name="connsiteX57" fmla="*/ 246574 w 561975"/>
                  <a:gd name="connsiteY57" fmla="*/ 697561 h 1568728"/>
                  <a:gd name="connsiteX58" fmla="*/ 246193 w 561975"/>
                  <a:gd name="connsiteY58" fmla="*/ 699276 h 1568728"/>
                  <a:gd name="connsiteX59" fmla="*/ 245734 w 561975"/>
                  <a:gd name="connsiteY59" fmla="*/ 733647 h 1568728"/>
                  <a:gd name="connsiteX60" fmla="*/ 248168 w 561975"/>
                  <a:gd name="connsiteY60" fmla="*/ 862752 h 1568728"/>
                  <a:gd name="connsiteX61" fmla="*/ 247515 w 561975"/>
                  <a:gd name="connsiteY61" fmla="*/ 1361888 h 1568728"/>
                  <a:gd name="connsiteX62" fmla="*/ 245882 w 561975"/>
                  <a:gd name="connsiteY62" fmla="*/ 1524558 h 1568728"/>
                  <a:gd name="connsiteX63" fmla="*/ 221719 w 561975"/>
                  <a:gd name="connsiteY63" fmla="*/ 1524885 h 1568728"/>
                  <a:gd name="connsiteX64" fmla="*/ 225637 w 561975"/>
                  <a:gd name="connsiteY64" fmla="*/ 1545178 h 1568728"/>
                  <a:gd name="connsiteX65" fmla="*/ 222372 w 561975"/>
                  <a:gd name="connsiteY65" fmla="*/ 1552051 h 1568728"/>
                  <a:gd name="connsiteX66" fmla="*/ 204412 w 561975"/>
                  <a:gd name="connsiteY66" fmla="*/ 1546160 h 1568728"/>
                  <a:gd name="connsiteX67" fmla="*/ 48981 w 561975"/>
                  <a:gd name="connsiteY67" fmla="*/ 1552051 h 1568728"/>
                  <a:gd name="connsiteX68" fmla="*/ 45715 w 561975"/>
                  <a:gd name="connsiteY68" fmla="*/ 1543214 h 1568728"/>
                  <a:gd name="connsiteX69" fmla="*/ 49307 w 561975"/>
                  <a:gd name="connsiteY69" fmla="*/ 1523903 h 1568728"/>
                  <a:gd name="connsiteX70" fmla="*/ 0 w 561975"/>
                  <a:gd name="connsiteY70" fmla="*/ 1523576 h 1568728"/>
                  <a:gd name="connsiteX71" fmla="*/ 3265 w 561975"/>
                  <a:gd name="connsiteY71" fmla="*/ 860788 h 1568728"/>
                  <a:gd name="connsiteX72" fmla="*/ 5878 w 561975"/>
                  <a:gd name="connsiteY72" fmla="*/ 844750 h 1568728"/>
                  <a:gd name="connsiteX73" fmla="*/ 43430 w 561975"/>
                  <a:gd name="connsiteY73" fmla="*/ 805147 h 1568728"/>
                  <a:gd name="connsiteX74" fmla="*/ 43430 w 561975"/>
                  <a:gd name="connsiteY74" fmla="*/ 571126 h 1568728"/>
                  <a:gd name="connsiteX75" fmla="*/ 60409 w 561975"/>
                  <a:gd name="connsiteY75" fmla="*/ 519412 h 1568728"/>
                  <a:gd name="connsiteX76" fmla="*/ 61267 w 561975"/>
                  <a:gd name="connsiteY76" fmla="*/ 411443 h 1568728"/>
                  <a:gd name="connsiteX77" fmla="*/ 60422 w 561975"/>
                  <a:gd name="connsiteY77" fmla="*/ 308157 h 1568728"/>
                  <a:gd name="connsiteX78" fmla="*/ 59796 w 561975"/>
                  <a:gd name="connsiteY78" fmla="*/ 305879 h 1568728"/>
                  <a:gd name="connsiteX79" fmla="*/ 3008 w 561975"/>
                  <a:gd name="connsiteY79" fmla="*/ 260357 h 1568728"/>
                  <a:gd name="connsiteX80" fmla="*/ 2023 w 561975"/>
                  <a:gd name="connsiteY80" fmla="*/ 130670 h 1568728"/>
                  <a:gd name="connsiteX81" fmla="*/ 4649 w 561975"/>
                  <a:gd name="connsiteY81"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217800 w 561975"/>
                  <a:gd name="connsiteY9" fmla="*/ 768162 h 1568728"/>
                  <a:gd name="connsiteX10" fmla="*/ 237392 w 561975"/>
                  <a:gd name="connsiteY10" fmla="*/ 738050 h 1568728"/>
                  <a:gd name="connsiteX11" fmla="*/ 237408 w 561975"/>
                  <a:gd name="connsiteY11" fmla="*/ 737979 h 1568728"/>
                  <a:gd name="connsiteX12" fmla="*/ 4649 w 561975"/>
                  <a:gd name="connsiteY12" fmla="*/ 0 h 1568728"/>
                  <a:gd name="connsiteX13" fmla="*/ 205214 w 561975"/>
                  <a:gd name="connsiteY13" fmla="*/ 328 h 1568728"/>
                  <a:gd name="connsiteX14" fmla="*/ 213092 w 561975"/>
                  <a:gd name="connsiteY14" fmla="*/ 3930 h 1568728"/>
                  <a:gd name="connsiteX15" fmla="*/ 238039 w 561975"/>
                  <a:gd name="connsiteY15" fmla="*/ 17030 h 1568728"/>
                  <a:gd name="connsiteX16" fmla="*/ 274476 w 561975"/>
                  <a:gd name="connsiteY16" fmla="*/ 16702 h 1568728"/>
                  <a:gd name="connsiteX17" fmla="*/ 335531 w 561975"/>
                  <a:gd name="connsiteY17" fmla="*/ 983 h 1568728"/>
                  <a:gd name="connsiteX18" fmla="*/ 557433 w 561975"/>
                  <a:gd name="connsiteY18" fmla="*/ 328 h 1568728"/>
                  <a:gd name="connsiteX19" fmla="*/ 560059 w 561975"/>
                  <a:gd name="connsiteY19" fmla="*/ 92026 h 1568728"/>
                  <a:gd name="connsiteX20" fmla="*/ 560059 w 561975"/>
                  <a:gd name="connsiteY20" fmla="*/ 369085 h 1568728"/>
                  <a:gd name="connsiteX21" fmla="*/ 560387 w 561975"/>
                  <a:gd name="connsiteY21" fmla="*/ 743410 h 1568728"/>
                  <a:gd name="connsiteX22" fmla="*/ 555135 w 561975"/>
                  <a:gd name="connsiteY22" fmla="*/ 730638 h 1568728"/>
                  <a:gd name="connsiteX23" fmla="*/ 553959 w 561975"/>
                  <a:gd name="connsiteY23" fmla="*/ 734127 h 1568728"/>
                  <a:gd name="connsiteX24" fmla="*/ 554363 w 561975"/>
                  <a:gd name="connsiteY24" fmla="*/ 743707 h 1568728"/>
                  <a:gd name="connsiteX25" fmla="*/ 559044 w 561975"/>
                  <a:gd name="connsiteY25" fmla="*/ 743952 h 1568728"/>
                  <a:gd name="connsiteX26" fmla="*/ 561975 w 561975"/>
                  <a:gd name="connsiteY26" fmla="*/ 1534676 h 1568728"/>
                  <a:gd name="connsiteX27" fmla="*/ 514106 w 561975"/>
                  <a:gd name="connsiteY27" fmla="*/ 1535986 h 1568728"/>
                  <a:gd name="connsiteX28" fmla="*/ 519316 w 561975"/>
                  <a:gd name="connsiteY28" fmla="*/ 1562835 h 1568728"/>
                  <a:gd name="connsiteX29" fmla="*/ 517037 w 561975"/>
                  <a:gd name="connsiteY29" fmla="*/ 1568728 h 1568728"/>
                  <a:gd name="connsiteX30" fmla="*/ 499452 w 561975"/>
                  <a:gd name="connsiteY30" fmla="*/ 1558906 h 1568728"/>
                  <a:gd name="connsiteX31" fmla="*/ 477308 w 561975"/>
                  <a:gd name="connsiteY31" fmla="*/ 1556286 h 1568728"/>
                  <a:gd name="connsiteX32" fmla="*/ 429765 w 561975"/>
                  <a:gd name="connsiteY32" fmla="*/ 1554322 h 1568728"/>
                  <a:gd name="connsiteX33" fmla="*/ 339562 w 561975"/>
                  <a:gd name="connsiteY33" fmla="*/ 1565781 h 1568728"/>
                  <a:gd name="connsiteX34" fmla="*/ 336957 w 561975"/>
                  <a:gd name="connsiteY34" fmla="*/ 1559560 h 1568728"/>
                  <a:gd name="connsiteX35" fmla="*/ 341516 w 561975"/>
                  <a:gd name="connsiteY35" fmla="*/ 1536313 h 1568728"/>
                  <a:gd name="connsiteX36" fmla="*/ 316767 w 561975"/>
                  <a:gd name="connsiteY36" fmla="*/ 1535986 h 1568728"/>
                  <a:gd name="connsiteX37" fmla="*/ 313185 w 561975"/>
                  <a:gd name="connsiteY37" fmla="*/ 815985 h 1568728"/>
                  <a:gd name="connsiteX38" fmla="*/ 314488 w 561975"/>
                  <a:gd name="connsiteY38" fmla="*/ 578932 h 1568728"/>
                  <a:gd name="connsiteX39" fmla="*/ 316354 w 561975"/>
                  <a:gd name="connsiteY39" fmla="*/ 558423 h 1568728"/>
                  <a:gd name="connsiteX40" fmla="*/ 316329 w 561975"/>
                  <a:gd name="connsiteY40" fmla="*/ 551501 h 1568728"/>
                  <a:gd name="connsiteX41" fmla="*/ 316621 w 561975"/>
                  <a:gd name="connsiteY41" fmla="*/ 548316 h 1568728"/>
                  <a:gd name="connsiteX42" fmla="*/ 316865 w 561975"/>
                  <a:gd name="connsiteY42" fmla="*/ 533708 h 1568728"/>
                  <a:gd name="connsiteX43" fmla="*/ 316513 w 561975"/>
                  <a:gd name="connsiteY43" fmla="*/ 435902 h 1568728"/>
                  <a:gd name="connsiteX44" fmla="*/ 315836 w 561975"/>
                  <a:gd name="connsiteY44" fmla="*/ 415589 h 1568728"/>
                  <a:gd name="connsiteX45" fmla="*/ 316329 w 561975"/>
                  <a:gd name="connsiteY45" fmla="*/ 551501 h 1568728"/>
                  <a:gd name="connsiteX46" fmla="*/ 313867 w 561975"/>
                  <a:gd name="connsiteY46" fmla="*/ 578353 h 1568728"/>
                  <a:gd name="connsiteX47" fmla="*/ 312882 w 561975"/>
                  <a:gd name="connsiteY47" fmla="*/ 576061 h 1568728"/>
                  <a:gd name="connsiteX48" fmla="*/ 312225 w 561975"/>
                  <a:gd name="connsiteY48" fmla="*/ 573769 h 1568728"/>
                  <a:gd name="connsiteX49" fmla="*/ 311241 w 561975"/>
                  <a:gd name="connsiteY49" fmla="*/ 568856 h 1568728"/>
                  <a:gd name="connsiteX50" fmla="*/ 310912 w 561975"/>
                  <a:gd name="connsiteY50" fmla="*/ 557721 h 1568728"/>
                  <a:gd name="connsiteX51" fmla="*/ 310912 w 561975"/>
                  <a:gd name="connsiteY51" fmla="*/ 421812 h 1568728"/>
                  <a:gd name="connsiteX52" fmla="*/ 309599 w 561975"/>
                  <a:gd name="connsiteY52" fmla="*/ 264615 h 1568728"/>
                  <a:gd name="connsiteX53" fmla="*/ 253796 w 561975"/>
                  <a:gd name="connsiteY53" fmla="*/ 265270 h 1568728"/>
                  <a:gd name="connsiteX54" fmla="*/ 251498 w 561975"/>
                  <a:gd name="connsiteY54" fmla="*/ 565909 h 1568728"/>
                  <a:gd name="connsiteX55" fmla="*/ 248544 w 561975"/>
                  <a:gd name="connsiteY55" fmla="*/ 862290 h 1568728"/>
                  <a:gd name="connsiteX56" fmla="*/ 246574 w 561975"/>
                  <a:gd name="connsiteY56" fmla="*/ 697561 h 1568728"/>
                  <a:gd name="connsiteX57" fmla="*/ 246193 w 561975"/>
                  <a:gd name="connsiteY57" fmla="*/ 699276 h 1568728"/>
                  <a:gd name="connsiteX58" fmla="*/ 245734 w 561975"/>
                  <a:gd name="connsiteY58" fmla="*/ 733647 h 1568728"/>
                  <a:gd name="connsiteX59" fmla="*/ 248168 w 561975"/>
                  <a:gd name="connsiteY59" fmla="*/ 862752 h 1568728"/>
                  <a:gd name="connsiteX60" fmla="*/ 247515 w 561975"/>
                  <a:gd name="connsiteY60" fmla="*/ 1361888 h 1568728"/>
                  <a:gd name="connsiteX61" fmla="*/ 245882 w 561975"/>
                  <a:gd name="connsiteY61" fmla="*/ 1524558 h 1568728"/>
                  <a:gd name="connsiteX62" fmla="*/ 221719 w 561975"/>
                  <a:gd name="connsiteY62" fmla="*/ 1524885 h 1568728"/>
                  <a:gd name="connsiteX63" fmla="*/ 225637 w 561975"/>
                  <a:gd name="connsiteY63" fmla="*/ 1545178 h 1568728"/>
                  <a:gd name="connsiteX64" fmla="*/ 222372 w 561975"/>
                  <a:gd name="connsiteY64" fmla="*/ 1552051 h 1568728"/>
                  <a:gd name="connsiteX65" fmla="*/ 204412 w 561975"/>
                  <a:gd name="connsiteY65" fmla="*/ 1546160 h 1568728"/>
                  <a:gd name="connsiteX66" fmla="*/ 48981 w 561975"/>
                  <a:gd name="connsiteY66" fmla="*/ 1552051 h 1568728"/>
                  <a:gd name="connsiteX67" fmla="*/ 45715 w 561975"/>
                  <a:gd name="connsiteY67" fmla="*/ 1543214 h 1568728"/>
                  <a:gd name="connsiteX68" fmla="*/ 49307 w 561975"/>
                  <a:gd name="connsiteY68" fmla="*/ 1523903 h 1568728"/>
                  <a:gd name="connsiteX69" fmla="*/ 0 w 561975"/>
                  <a:gd name="connsiteY69" fmla="*/ 1523576 h 1568728"/>
                  <a:gd name="connsiteX70" fmla="*/ 3265 w 561975"/>
                  <a:gd name="connsiteY70" fmla="*/ 860788 h 1568728"/>
                  <a:gd name="connsiteX71" fmla="*/ 5878 w 561975"/>
                  <a:gd name="connsiteY71" fmla="*/ 844750 h 1568728"/>
                  <a:gd name="connsiteX72" fmla="*/ 43430 w 561975"/>
                  <a:gd name="connsiteY72" fmla="*/ 805147 h 1568728"/>
                  <a:gd name="connsiteX73" fmla="*/ 43430 w 561975"/>
                  <a:gd name="connsiteY73" fmla="*/ 571126 h 1568728"/>
                  <a:gd name="connsiteX74" fmla="*/ 60409 w 561975"/>
                  <a:gd name="connsiteY74" fmla="*/ 519412 h 1568728"/>
                  <a:gd name="connsiteX75" fmla="*/ 61267 w 561975"/>
                  <a:gd name="connsiteY75" fmla="*/ 411443 h 1568728"/>
                  <a:gd name="connsiteX76" fmla="*/ 60422 w 561975"/>
                  <a:gd name="connsiteY76" fmla="*/ 308157 h 1568728"/>
                  <a:gd name="connsiteX77" fmla="*/ 59796 w 561975"/>
                  <a:gd name="connsiteY77" fmla="*/ 305879 h 1568728"/>
                  <a:gd name="connsiteX78" fmla="*/ 3008 w 561975"/>
                  <a:gd name="connsiteY78" fmla="*/ 260357 h 1568728"/>
                  <a:gd name="connsiteX79" fmla="*/ 2023 w 561975"/>
                  <a:gd name="connsiteY79" fmla="*/ 130670 h 1568728"/>
                  <a:gd name="connsiteX80" fmla="*/ 4649 w 561975"/>
                  <a:gd name="connsiteY80"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237392 w 561975"/>
                  <a:gd name="connsiteY9" fmla="*/ 738050 h 1568728"/>
                  <a:gd name="connsiteX10" fmla="*/ 237408 w 561975"/>
                  <a:gd name="connsiteY10" fmla="*/ 737979 h 1568728"/>
                  <a:gd name="connsiteX11" fmla="*/ 4649 w 561975"/>
                  <a:gd name="connsiteY11" fmla="*/ 0 h 1568728"/>
                  <a:gd name="connsiteX12" fmla="*/ 205214 w 561975"/>
                  <a:gd name="connsiteY12" fmla="*/ 328 h 1568728"/>
                  <a:gd name="connsiteX13" fmla="*/ 213092 w 561975"/>
                  <a:gd name="connsiteY13" fmla="*/ 3930 h 1568728"/>
                  <a:gd name="connsiteX14" fmla="*/ 238039 w 561975"/>
                  <a:gd name="connsiteY14" fmla="*/ 17030 h 1568728"/>
                  <a:gd name="connsiteX15" fmla="*/ 274476 w 561975"/>
                  <a:gd name="connsiteY15" fmla="*/ 16702 h 1568728"/>
                  <a:gd name="connsiteX16" fmla="*/ 335531 w 561975"/>
                  <a:gd name="connsiteY16" fmla="*/ 983 h 1568728"/>
                  <a:gd name="connsiteX17" fmla="*/ 557433 w 561975"/>
                  <a:gd name="connsiteY17" fmla="*/ 328 h 1568728"/>
                  <a:gd name="connsiteX18" fmla="*/ 560059 w 561975"/>
                  <a:gd name="connsiteY18" fmla="*/ 92026 h 1568728"/>
                  <a:gd name="connsiteX19" fmla="*/ 560059 w 561975"/>
                  <a:gd name="connsiteY19" fmla="*/ 369085 h 1568728"/>
                  <a:gd name="connsiteX20" fmla="*/ 560387 w 561975"/>
                  <a:gd name="connsiteY20" fmla="*/ 743410 h 1568728"/>
                  <a:gd name="connsiteX21" fmla="*/ 555135 w 561975"/>
                  <a:gd name="connsiteY21" fmla="*/ 730638 h 1568728"/>
                  <a:gd name="connsiteX22" fmla="*/ 553959 w 561975"/>
                  <a:gd name="connsiteY22" fmla="*/ 734127 h 1568728"/>
                  <a:gd name="connsiteX23" fmla="*/ 554363 w 561975"/>
                  <a:gd name="connsiteY23" fmla="*/ 743707 h 1568728"/>
                  <a:gd name="connsiteX24" fmla="*/ 559044 w 561975"/>
                  <a:gd name="connsiteY24" fmla="*/ 743952 h 1568728"/>
                  <a:gd name="connsiteX25" fmla="*/ 561975 w 561975"/>
                  <a:gd name="connsiteY25" fmla="*/ 1534676 h 1568728"/>
                  <a:gd name="connsiteX26" fmla="*/ 514106 w 561975"/>
                  <a:gd name="connsiteY26" fmla="*/ 1535986 h 1568728"/>
                  <a:gd name="connsiteX27" fmla="*/ 519316 w 561975"/>
                  <a:gd name="connsiteY27" fmla="*/ 1562835 h 1568728"/>
                  <a:gd name="connsiteX28" fmla="*/ 517037 w 561975"/>
                  <a:gd name="connsiteY28" fmla="*/ 1568728 h 1568728"/>
                  <a:gd name="connsiteX29" fmla="*/ 499452 w 561975"/>
                  <a:gd name="connsiteY29" fmla="*/ 1558906 h 1568728"/>
                  <a:gd name="connsiteX30" fmla="*/ 477308 w 561975"/>
                  <a:gd name="connsiteY30" fmla="*/ 1556286 h 1568728"/>
                  <a:gd name="connsiteX31" fmla="*/ 429765 w 561975"/>
                  <a:gd name="connsiteY31" fmla="*/ 1554322 h 1568728"/>
                  <a:gd name="connsiteX32" fmla="*/ 339562 w 561975"/>
                  <a:gd name="connsiteY32" fmla="*/ 1565781 h 1568728"/>
                  <a:gd name="connsiteX33" fmla="*/ 336957 w 561975"/>
                  <a:gd name="connsiteY33" fmla="*/ 1559560 h 1568728"/>
                  <a:gd name="connsiteX34" fmla="*/ 341516 w 561975"/>
                  <a:gd name="connsiteY34" fmla="*/ 1536313 h 1568728"/>
                  <a:gd name="connsiteX35" fmla="*/ 316767 w 561975"/>
                  <a:gd name="connsiteY35" fmla="*/ 1535986 h 1568728"/>
                  <a:gd name="connsiteX36" fmla="*/ 313185 w 561975"/>
                  <a:gd name="connsiteY36" fmla="*/ 815985 h 1568728"/>
                  <a:gd name="connsiteX37" fmla="*/ 314488 w 561975"/>
                  <a:gd name="connsiteY37" fmla="*/ 578932 h 1568728"/>
                  <a:gd name="connsiteX38" fmla="*/ 316354 w 561975"/>
                  <a:gd name="connsiteY38" fmla="*/ 558423 h 1568728"/>
                  <a:gd name="connsiteX39" fmla="*/ 316329 w 561975"/>
                  <a:gd name="connsiteY39" fmla="*/ 551501 h 1568728"/>
                  <a:gd name="connsiteX40" fmla="*/ 316621 w 561975"/>
                  <a:gd name="connsiteY40" fmla="*/ 548316 h 1568728"/>
                  <a:gd name="connsiteX41" fmla="*/ 316865 w 561975"/>
                  <a:gd name="connsiteY41" fmla="*/ 533708 h 1568728"/>
                  <a:gd name="connsiteX42" fmla="*/ 316513 w 561975"/>
                  <a:gd name="connsiteY42" fmla="*/ 435902 h 1568728"/>
                  <a:gd name="connsiteX43" fmla="*/ 315836 w 561975"/>
                  <a:gd name="connsiteY43" fmla="*/ 415589 h 1568728"/>
                  <a:gd name="connsiteX44" fmla="*/ 316329 w 561975"/>
                  <a:gd name="connsiteY44" fmla="*/ 551501 h 1568728"/>
                  <a:gd name="connsiteX45" fmla="*/ 313867 w 561975"/>
                  <a:gd name="connsiteY45" fmla="*/ 578353 h 1568728"/>
                  <a:gd name="connsiteX46" fmla="*/ 312882 w 561975"/>
                  <a:gd name="connsiteY46" fmla="*/ 576061 h 1568728"/>
                  <a:gd name="connsiteX47" fmla="*/ 312225 w 561975"/>
                  <a:gd name="connsiteY47" fmla="*/ 573769 h 1568728"/>
                  <a:gd name="connsiteX48" fmla="*/ 311241 w 561975"/>
                  <a:gd name="connsiteY48" fmla="*/ 568856 h 1568728"/>
                  <a:gd name="connsiteX49" fmla="*/ 310912 w 561975"/>
                  <a:gd name="connsiteY49" fmla="*/ 557721 h 1568728"/>
                  <a:gd name="connsiteX50" fmla="*/ 310912 w 561975"/>
                  <a:gd name="connsiteY50" fmla="*/ 421812 h 1568728"/>
                  <a:gd name="connsiteX51" fmla="*/ 309599 w 561975"/>
                  <a:gd name="connsiteY51" fmla="*/ 264615 h 1568728"/>
                  <a:gd name="connsiteX52" fmla="*/ 253796 w 561975"/>
                  <a:gd name="connsiteY52" fmla="*/ 265270 h 1568728"/>
                  <a:gd name="connsiteX53" fmla="*/ 251498 w 561975"/>
                  <a:gd name="connsiteY53" fmla="*/ 565909 h 1568728"/>
                  <a:gd name="connsiteX54" fmla="*/ 248544 w 561975"/>
                  <a:gd name="connsiteY54" fmla="*/ 862290 h 1568728"/>
                  <a:gd name="connsiteX55" fmla="*/ 246574 w 561975"/>
                  <a:gd name="connsiteY55" fmla="*/ 697561 h 1568728"/>
                  <a:gd name="connsiteX56" fmla="*/ 246193 w 561975"/>
                  <a:gd name="connsiteY56" fmla="*/ 699276 h 1568728"/>
                  <a:gd name="connsiteX57" fmla="*/ 245734 w 561975"/>
                  <a:gd name="connsiteY57" fmla="*/ 733647 h 1568728"/>
                  <a:gd name="connsiteX58" fmla="*/ 248168 w 561975"/>
                  <a:gd name="connsiteY58" fmla="*/ 862752 h 1568728"/>
                  <a:gd name="connsiteX59" fmla="*/ 247515 w 561975"/>
                  <a:gd name="connsiteY59" fmla="*/ 1361888 h 1568728"/>
                  <a:gd name="connsiteX60" fmla="*/ 245882 w 561975"/>
                  <a:gd name="connsiteY60" fmla="*/ 1524558 h 1568728"/>
                  <a:gd name="connsiteX61" fmla="*/ 221719 w 561975"/>
                  <a:gd name="connsiteY61" fmla="*/ 1524885 h 1568728"/>
                  <a:gd name="connsiteX62" fmla="*/ 225637 w 561975"/>
                  <a:gd name="connsiteY62" fmla="*/ 1545178 h 1568728"/>
                  <a:gd name="connsiteX63" fmla="*/ 222372 w 561975"/>
                  <a:gd name="connsiteY63" fmla="*/ 1552051 h 1568728"/>
                  <a:gd name="connsiteX64" fmla="*/ 204412 w 561975"/>
                  <a:gd name="connsiteY64" fmla="*/ 1546160 h 1568728"/>
                  <a:gd name="connsiteX65" fmla="*/ 48981 w 561975"/>
                  <a:gd name="connsiteY65" fmla="*/ 1552051 h 1568728"/>
                  <a:gd name="connsiteX66" fmla="*/ 45715 w 561975"/>
                  <a:gd name="connsiteY66" fmla="*/ 1543214 h 1568728"/>
                  <a:gd name="connsiteX67" fmla="*/ 49307 w 561975"/>
                  <a:gd name="connsiteY67" fmla="*/ 1523903 h 1568728"/>
                  <a:gd name="connsiteX68" fmla="*/ 0 w 561975"/>
                  <a:gd name="connsiteY68" fmla="*/ 1523576 h 1568728"/>
                  <a:gd name="connsiteX69" fmla="*/ 3265 w 561975"/>
                  <a:gd name="connsiteY69" fmla="*/ 860788 h 1568728"/>
                  <a:gd name="connsiteX70" fmla="*/ 5878 w 561975"/>
                  <a:gd name="connsiteY70" fmla="*/ 844750 h 1568728"/>
                  <a:gd name="connsiteX71" fmla="*/ 43430 w 561975"/>
                  <a:gd name="connsiteY71" fmla="*/ 805147 h 1568728"/>
                  <a:gd name="connsiteX72" fmla="*/ 43430 w 561975"/>
                  <a:gd name="connsiteY72" fmla="*/ 571126 h 1568728"/>
                  <a:gd name="connsiteX73" fmla="*/ 60409 w 561975"/>
                  <a:gd name="connsiteY73" fmla="*/ 519412 h 1568728"/>
                  <a:gd name="connsiteX74" fmla="*/ 61267 w 561975"/>
                  <a:gd name="connsiteY74" fmla="*/ 411443 h 1568728"/>
                  <a:gd name="connsiteX75" fmla="*/ 60422 w 561975"/>
                  <a:gd name="connsiteY75" fmla="*/ 308157 h 1568728"/>
                  <a:gd name="connsiteX76" fmla="*/ 59796 w 561975"/>
                  <a:gd name="connsiteY76" fmla="*/ 305879 h 1568728"/>
                  <a:gd name="connsiteX77" fmla="*/ 3008 w 561975"/>
                  <a:gd name="connsiteY77" fmla="*/ 260357 h 1568728"/>
                  <a:gd name="connsiteX78" fmla="*/ 2023 w 561975"/>
                  <a:gd name="connsiteY78" fmla="*/ 130670 h 1568728"/>
                  <a:gd name="connsiteX79" fmla="*/ 4649 w 561975"/>
                  <a:gd name="connsiteY79"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392 w 561975"/>
                  <a:gd name="connsiteY7" fmla="*/ 738050 h 1568728"/>
                  <a:gd name="connsiteX8" fmla="*/ 218016 w 561975"/>
                  <a:gd name="connsiteY8" fmla="*/ 767645 h 1568728"/>
                  <a:gd name="connsiteX9" fmla="*/ 237392 w 561975"/>
                  <a:gd name="connsiteY9" fmla="*/ 738050 h 1568728"/>
                  <a:gd name="connsiteX10" fmla="*/ 4649 w 561975"/>
                  <a:gd name="connsiteY10" fmla="*/ 0 h 1568728"/>
                  <a:gd name="connsiteX11" fmla="*/ 205214 w 561975"/>
                  <a:gd name="connsiteY11" fmla="*/ 328 h 1568728"/>
                  <a:gd name="connsiteX12" fmla="*/ 213092 w 561975"/>
                  <a:gd name="connsiteY12" fmla="*/ 3930 h 1568728"/>
                  <a:gd name="connsiteX13" fmla="*/ 238039 w 561975"/>
                  <a:gd name="connsiteY13" fmla="*/ 17030 h 1568728"/>
                  <a:gd name="connsiteX14" fmla="*/ 274476 w 561975"/>
                  <a:gd name="connsiteY14" fmla="*/ 16702 h 1568728"/>
                  <a:gd name="connsiteX15" fmla="*/ 335531 w 561975"/>
                  <a:gd name="connsiteY15" fmla="*/ 983 h 1568728"/>
                  <a:gd name="connsiteX16" fmla="*/ 557433 w 561975"/>
                  <a:gd name="connsiteY16" fmla="*/ 328 h 1568728"/>
                  <a:gd name="connsiteX17" fmla="*/ 560059 w 561975"/>
                  <a:gd name="connsiteY17" fmla="*/ 92026 h 1568728"/>
                  <a:gd name="connsiteX18" fmla="*/ 560059 w 561975"/>
                  <a:gd name="connsiteY18" fmla="*/ 369085 h 1568728"/>
                  <a:gd name="connsiteX19" fmla="*/ 560387 w 561975"/>
                  <a:gd name="connsiteY19" fmla="*/ 743410 h 1568728"/>
                  <a:gd name="connsiteX20" fmla="*/ 555135 w 561975"/>
                  <a:gd name="connsiteY20" fmla="*/ 730638 h 1568728"/>
                  <a:gd name="connsiteX21" fmla="*/ 553959 w 561975"/>
                  <a:gd name="connsiteY21" fmla="*/ 734127 h 1568728"/>
                  <a:gd name="connsiteX22" fmla="*/ 554363 w 561975"/>
                  <a:gd name="connsiteY22" fmla="*/ 743707 h 1568728"/>
                  <a:gd name="connsiteX23" fmla="*/ 559044 w 561975"/>
                  <a:gd name="connsiteY23" fmla="*/ 743952 h 1568728"/>
                  <a:gd name="connsiteX24" fmla="*/ 561975 w 561975"/>
                  <a:gd name="connsiteY24" fmla="*/ 1534676 h 1568728"/>
                  <a:gd name="connsiteX25" fmla="*/ 514106 w 561975"/>
                  <a:gd name="connsiteY25" fmla="*/ 1535986 h 1568728"/>
                  <a:gd name="connsiteX26" fmla="*/ 519316 w 561975"/>
                  <a:gd name="connsiteY26" fmla="*/ 1562835 h 1568728"/>
                  <a:gd name="connsiteX27" fmla="*/ 517037 w 561975"/>
                  <a:gd name="connsiteY27" fmla="*/ 1568728 h 1568728"/>
                  <a:gd name="connsiteX28" fmla="*/ 499452 w 561975"/>
                  <a:gd name="connsiteY28" fmla="*/ 1558906 h 1568728"/>
                  <a:gd name="connsiteX29" fmla="*/ 477308 w 561975"/>
                  <a:gd name="connsiteY29" fmla="*/ 1556286 h 1568728"/>
                  <a:gd name="connsiteX30" fmla="*/ 429765 w 561975"/>
                  <a:gd name="connsiteY30" fmla="*/ 1554322 h 1568728"/>
                  <a:gd name="connsiteX31" fmla="*/ 339562 w 561975"/>
                  <a:gd name="connsiteY31" fmla="*/ 1565781 h 1568728"/>
                  <a:gd name="connsiteX32" fmla="*/ 336957 w 561975"/>
                  <a:gd name="connsiteY32" fmla="*/ 1559560 h 1568728"/>
                  <a:gd name="connsiteX33" fmla="*/ 341516 w 561975"/>
                  <a:gd name="connsiteY33" fmla="*/ 1536313 h 1568728"/>
                  <a:gd name="connsiteX34" fmla="*/ 316767 w 561975"/>
                  <a:gd name="connsiteY34" fmla="*/ 1535986 h 1568728"/>
                  <a:gd name="connsiteX35" fmla="*/ 313185 w 561975"/>
                  <a:gd name="connsiteY35" fmla="*/ 815985 h 1568728"/>
                  <a:gd name="connsiteX36" fmla="*/ 314488 w 561975"/>
                  <a:gd name="connsiteY36" fmla="*/ 578932 h 1568728"/>
                  <a:gd name="connsiteX37" fmla="*/ 316354 w 561975"/>
                  <a:gd name="connsiteY37" fmla="*/ 558423 h 1568728"/>
                  <a:gd name="connsiteX38" fmla="*/ 316329 w 561975"/>
                  <a:gd name="connsiteY38" fmla="*/ 551501 h 1568728"/>
                  <a:gd name="connsiteX39" fmla="*/ 316621 w 561975"/>
                  <a:gd name="connsiteY39" fmla="*/ 548316 h 1568728"/>
                  <a:gd name="connsiteX40" fmla="*/ 316865 w 561975"/>
                  <a:gd name="connsiteY40" fmla="*/ 533708 h 1568728"/>
                  <a:gd name="connsiteX41" fmla="*/ 316513 w 561975"/>
                  <a:gd name="connsiteY41" fmla="*/ 435902 h 1568728"/>
                  <a:gd name="connsiteX42" fmla="*/ 315836 w 561975"/>
                  <a:gd name="connsiteY42" fmla="*/ 415589 h 1568728"/>
                  <a:gd name="connsiteX43" fmla="*/ 316329 w 561975"/>
                  <a:gd name="connsiteY43" fmla="*/ 551501 h 1568728"/>
                  <a:gd name="connsiteX44" fmla="*/ 313867 w 561975"/>
                  <a:gd name="connsiteY44" fmla="*/ 578353 h 1568728"/>
                  <a:gd name="connsiteX45" fmla="*/ 312882 w 561975"/>
                  <a:gd name="connsiteY45" fmla="*/ 576061 h 1568728"/>
                  <a:gd name="connsiteX46" fmla="*/ 312225 w 561975"/>
                  <a:gd name="connsiteY46" fmla="*/ 573769 h 1568728"/>
                  <a:gd name="connsiteX47" fmla="*/ 311241 w 561975"/>
                  <a:gd name="connsiteY47" fmla="*/ 568856 h 1568728"/>
                  <a:gd name="connsiteX48" fmla="*/ 310912 w 561975"/>
                  <a:gd name="connsiteY48" fmla="*/ 557721 h 1568728"/>
                  <a:gd name="connsiteX49" fmla="*/ 310912 w 561975"/>
                  <a:gd name="connsiteY49" fmla="*/ 421812 h 1568728"/>
                  <a:gd name="connsiteX50" fmla="*/ 309599 w 561975"/>
                  <a:gd name="connsiteY50" fmla="*/ 264615 h 1568728"/>
                  <a:gd name="connsiteX51" fmla="*/ 253796 w 561975"/>
                  <a:gd name="connsiteY51" fmla="*/ 265270 h 1568728"/>
                  <a:gd name="connsiteX52" fmla="*/ 251498 w 561975"/>
                  <a:gd name="connsiteY52" fmla="*/ 565909 h 1568728"/>
                  <a:gd name="connsiteX53" fmla="*/ 248544 w 561975"/>
                  <a:gd name="connsiteY53" fmla="*/ 862290 h 1568728"/>
                  <a:gd name="connsiteX54" fmla="*/ 246574 w 561975"/>
                  <a:gd name="connsiteY54" fmla="*/ 697561 h 1568728"/>
                  <a:gd name="connsiteX55" fmla="*/ 246193 w 561975"/>
                  <a:gd name="connsiteY55" fmla="*/ 699276 h 1568728"/>
                  <a:gd name="connsiteX56" fmla="*/ 245734 w 561975"/>
                  <a:gd name="connsiteY56" fmla="*/ 733647 h 1568728"/>
                  <a:gd name="connsiteX57" fmla="*/ 248168 w 561975"/>
                  <a:gd name="connsiteY57" fmla="*/ 862752 h 1568728"/>
                  <a:gd name="connsiteX58" fmla="*/ 247515 w 561975"/>
                  <a:gd name="connsiteY58" fmla="*/ 1361888 h 1568728"/>
                  <a:gd name="connsiteX59" fmla="*/ 245882 w 561975"/>
                  <a:gd name="connsiteY59" fmla="*/ 1524558 h 1568728"/>
                  <a:gd name="connsiteX60" fmla="*/ 221719 w 561975"/>
                  <a:gd name="connsiteY60" fmla="*/ 1524885 h 1568728"/>
                  <a:gd name="connsiteX61" fmla="*/ 225637 w 561975"/>
                  <a:gd name="connsiteY61" fmla="*/ 1545178 h 1568728"/>
                  <a:gd name="connsiteX62" fmla="*/ 222372 w 561975"/>
                  <a:gd name="connsiteY62" fmla="*/ 1552051 h 1568728"/>
                  <a:gd name="connsiteX63" fmla="*/ 204412 w 561975"/>
                  <a:gd name="connsiteY63" fmla="*/ 1546160 h 1568728"/>
                  <a:gd name="connsiteX64" fmla="*/ 48981 w 561975"/>
                  <a:gd name="connsiteY64" fmla="*/ 1552051 h 1568728"/>
                  <a:gd name="connsiteX65" fmla="*/ 45715 w 561975"/>
                  <a:gd name="connsiteY65" fmla="*/ 1543214 h 1568728"/>
                  <a:gd name="connsiteX66" fmla="*/ 49307 w 561975"/>
                  <a:gd name="connsiteY66" fmla="*/ 1523903 h 1568728"/>
                  <a:gd name="connsiteX67" fmla="*/ 0 w 561975"/>
                  <a:gd name="connsiteY67" fmla="*/ 1523576 h 1568728"/>
                  <a:gd name="connsiteX68" fmla="*/ 3265 w 561975"/>
                  <a:gd name="connsiteY68" fmla="*/ 860788 h 1568728"/>
                  <a:gd name="connsiteX69" fmla="*/ 5878 w 561975"/>
                  <a:gd name="connsiteY69" fmla="*/ 844750 h 1568728"/>
                  <a:gd name="connsiteX70" fmla="*/ 43430 w 561975"/>
                  <a:gd name="connsiteY70" fmla="*/ 805147 h 1568728"/>
                  <a:gd name="connsiteX71" fmla="*/ 43430 w 561975"/>
                  <a:gd name="connsiteY71" fmla="*/ 571126 h 1568728"/>
                  <a:gd name="connsiteX72" fmla="*/ 60409 w 561975"/>
                  <a:gd name="connsiteY72" fmla="*/ 519412 h 1568728"/>
                  <a:gd name="connsiteX73" fmla="*/ 61267 w 561975"/>
                  <a:gd name="connsiteY73" fmla="*/ 411443 h 1568728"/>
                  <a:gd name="connsiteX74" fmla="*/ 60422 w 561975"/>
                  <a:gd name="connsiteY74" fmla="*/ 308157 h 1568728"/>
                  <a:gd name="connsiteX75" fmla="*/ 59796 w 561975"/>
                  <a:gd name="connsiteY75" fmla="*/ 305879 h 1568728"/>
                  <a:gd name="connsiteX76" fmla="*/ 3008 w 561975"/>
                  <a:gd name="connsiteY76" fmla="*/ 260357 h 1568728"/>
                  <a:gd name="connsiteX77" fmla="*/ 2023 w 561975"/>
                  <a:gd name="connsiteY77" fmla="*/ 130670 h 1568728"/>
                  <a:gd name="connsiteX78" fmla="*/ 4649 w 561975"/>
                  <a:gd name="connsiteY78"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4649 w 561975"/>
                  <a:gd name="connsiteY7" fmla="*/ 0 h 1568728"/>
                  <a:gd name="connsiteX8" fmla="*/ 205214 w 561975"/>
                  <a:gd name="connsiteY8" fmla="*/ 328 h 1568728"/>
                  <a:gd name="connsiteX9" fmla="*/ 213092 w 561975"/>
                  <a:gd name="connsiteY9" fmla="*/ 3930 h 1568728"/>
                  <a:gd name="connsiteX10" fmla="*/ 238039 w 561975"/>
                  <a:gd name="connsiteY10" fmla="*/ 17030 h 1568728"/>
                  <a:gd name="connsiteX11" fmla="*/ 274476 w 561975"/>
                  <a:gd name="connsiteY11" fmla="*/ 16702 h 1568728"/>
                  <a:gd name="connsiteX12" fmla="*/ 335531 w 561975"/>
                  <a:gd name="connsiteY12" fmla="*/ 983 h 1568728"/>
                  <a:gd name="connsiteX13" fmla="*/ 557433 w 561975"/>
                  <a:gd name="connsiteY13" fmla="*/ 328 h 1568728"/>
                  <a:gd name="connsiteX14" fmla="*/ 560059 w 561975"/>
                  <a:gd name="connsiteY14" fmla="*/ 92026 h 1568728"/>
                  <a:gd name="connsiteX15" fmla="*/ 560059 w 561975"/>
                  <a:gd name="connsiteY15" fmla="*/ 369085 h 1568728"/>
                  <a:gd name="connsiteX16" fmla="*/ 560387 w 561975"/>
                  <a:gd name="connsiteY16" fmla="*/ 743410 h 1568728"/>
                  <a:gd name="connsiteX17" fmla="*/ 555135 w 561975"/>
                  <a:gd name="connsiteY17" fmla="*/ 730638 h 1568728"/>
                  <a:gd name="connsiteX18" fmla="*/ 553959 w 561975"/>
                  <a:gd name="connsiteY18" fmla="*/ 734127 h 1568728"/>
                  <a:gd name="connsiteX19" fmla="*/ 554363 w 561975"/>
                  <a:gd name="connsiteY19" fmla="*/ 743707 h 1568728"/>
                  <a:gd name="connsiteX20" fmla="*/ 559044 w 561975"/>
                  <a:gd name="connsiteY20" fmla="*/ 743952 h 1568728"/>
                  <a:gd name="connsiteX21" fmla="*/ 561975 w 561975"/>
                  <a:gd name="connsiteY21" fmla="*/ 1534676 h 1568728"/>
                  <a:gd name="connsiteX22" fmla="*/ 514106 w 561975"/>
                  <a:gd name="connsiteY22" fmla="*/ 1535986 h 1568728"/>
                  <a:gd name="connsiteX23" fmla="*/ 519316 w 561975"/>
                  <a:gd name="connsiteY23" fmla="*/ 1562835 h 1568728"/>
                  <a:gd name="connsiteX24" fmla="*/ 517037 w 561975"/>
                  <a:gd name="connsiteY24" fmla="*/ 1568728 h 1568728"/>
                  <a:gd name="connsiteX25" fmla="*/ 499452 w 561975"/>
                  <a:gd name="connsiteY25" fmla="*/ 1558906 h 1568728"/>
                  <a:gd name="connsiteX26" fmla="*/ 477308 w 561975"/>
                  <a:gd name="connsiteY26" fmla="*/ 1556286 h 1568728"/>
                  <a:gd name="connsiteX27" fmla="*/ 429765 w 561975"/>
                  <a:gd name="connsiteY27" fmla="*/ 1554322 h 1568728"/>
                  <a:gd name="connsiteX28" fmla="*/ 339562 w 561975"/>
                  <a:gd name="connsiteY28" fmla="*/ 1565781 h 1568728"/>
                  <a:gd name="connsiteX29" fmla="*/ 336957 w 561975"/>
                  <a:gd name="connsiteY29" fmla="*/ 1559560 h 1568728"/>
                  <a:gd name="connsiteX30" fmla="*/ 341516 w 561975"/>
                  <a:gd name="connsiteY30" fmla="*/ 1536313 h 1568728"/>
                  <a:gd name="connsiteX31" fmla="*/ 316767 w 561975"/>
                  <a:gd name="connsiteY31" fmla="*/ 1535986 h 1568728"/>
                  <a:gd name="connsiteX32" fmla="*/ 313185 w 561975"/>
                  <a:gd name="connsiteY32" fmla="*/ 815985 h 1568728"/>
                  <a:gd name="connsiteX33" fmla="*/ 314488 w 561975"/>
                  <a:gd name="connsiteY33" fmla="*/ 578932 h 1568728"/>
                  <a:gd name="connsiteX34" fmla="*/ 316354 w 561975"/>
                  <a:gd name="connsiteY34" fmla="*/ 558423 h 1568728"/>
                  <a:gd name="connsiteX35" fmla="*/ 316329 w 561975"/>
                  <a:gd name="connsiteY35" fmla="*/ 551501 h 1568728"/>
                  <a:gd name="connsiteX36" fmla="*/ 316621 w 561975"/>
                  <a:gd name="connsiteY36" fmla="*/ 548316 h 1568728"/>
                  <a:gd name="connsiteX37" fmla="*/ 316865 w 561975"/>
                  <a:gd name="connsiteY37" fmla="*/ 533708 h 1568728"/>
                  <a:gd name="connsiteX38" fmla="*/ 316513 w 561975"/>
                  <a:gd name="connsiteY38" fmla="*/ 435902 h 1568728"/>
                  <a:gd name="connsiteX39" fmla="*/ 315836 w 561975"/>
                  <a:gd name="connsiteY39" fmla="*/ 415589 h 1568728"/>
                  <a:gd name="connsiteX40" fmla="*/ 316329 w 561975"/>
                  <a:gd name="connsiteY40" fmla="*/ 551501 h 1568728"/>
                  <a:gd name="connsiteX41" fmla="*/ 313867 w 561975"/>
                  <a:gd name="connsiteY41" fmla="*/ 578353 h 1568728"/>
                  <a:gd name="connsiteX42" fmla="*/ 312882 w 561975"/>
                  <a:gd name="connsiteY42" fmla="*/ 576061 h 1568728"/>
                  <a:gd name="connsiteX43" fmla="*/ 312225 w 561975"/>
                  <a:gd name="connsiteY43" fmla="*/ 573769 h 1568728"/>
                  <a:gd name="connsiteX44" fmla="*/ 311241 w 561975"/>
                  <a:gd name="connsiteY44" fmla="*/ 568856 h 1568728"/>
                  <a:gd name="connsiteX45" fmla="*/ 310912 w 561975"/>
                  <a:gd name="connsiteY45" fmla="*/ 557721 h 1568728"/>
                  <a:gd name="connsiteX46" fmla="*/ 310912 w 561975"/>
                  <a:gd name="connsiteY46" fmla="*/ 421812 h 1568728"/>
                  <a:gd name="connsiteX47" fmla="*/ 309599 w 561975"/>
                  <a:gd name="connsiteY47" fmla="*/ 264615 h 1568728"/>
                  <a:gd name="connsiteX48" fmla="*/ 253796 w 561975"/>
                  <a:gd name="connsiteY48" fmla="*/ 265270 h 1568728"/>
                  <a:gd name="connsiteX49" fmla="*/ 251498 w 561975"/>
                  <a:gd name="connsiteY49" fmla="*/ 565909 h 1568728"/>
                  <a:gd name="connsiteX50" fmla="*/ 248544 w 561975"/>
                  <a:gd name="connsiteY50" fmla="*/ 862290 h 1568728"/>
                  <a:gd name="connsiteX51" fmla="*/ 246574 w 561975"/>
                  <a:gd name="connsiteY51" fmla="*/ 697561 h 1568728"/>
                  <a:gd name="connsiteX52" fmla="*/ 246193 w 561975"/>
                  <a:gd name="connsiteY52" fmla="*/ 699276 h 1568728"/>
                  <a:gd name="connsiteX53" fmla="*/ 245734 w 561975"/>
                  <a:gd name="connsiteY53" fmla="*/ 733647 h 1568728"/>
                  <a:gd name="connsiteX54" fmla="*/ 248168 w 561975"/>
                  <a:gd name="connsiteY54" fmla="*/ 862752 h 1568728"/>
                  <a:gd name="connsiteX55" fmla="*/ 247515 w 561975"/>
                  <a:gd name="connsiteY55" fmla="*/ 1361888 h 1568728"/>
                  <a:gd name="connsiteX56" fmla="*/ 245882 w 561975"/>
                  <a:gd name="connsiteY56" fmla="*/ 1524558 h 1568728"/>
                  <a:gd name="connsiteX57" fmla="*/ 221719 w 561975"/>
                  <a:gd name="connsiteY57" fmla="*/ 1524885 h 1568728"/>
                  <a:gd name="connsiteX58" fmla="*/ 225637 w 561975"/>
                  <a:gd name="connsiteY58" fmla="*/ 1545178 h 1568728"/>
                  <a:gd name="connsiteX59" fmla="*/ 222372 w 561975"/>
                  <a:gd name="connsiteY59" fmla="*/ 1552051 h 1568728"/>
                  <a:gd name="connsiteX60" fmla="*/ 204412 w 561975"/>
                  <a:gd name="connsiteY60" fmla="*/ 1546160 h 1568728"/>
                  <a:gd name="connsiteX61" fmla="*/ 48981 w 561975"/>
                  <a:gd name="connsiteY61" fmla="*/ 1552051 h 1568728"/>
                  <a:gd name="connsiteX62" fmla="*/ 45715 w 561975"/>
                  <a:gd name="connsiteY62" fmla="*/ 1543214 h 1568728"/>
                  <a:gd name="connsiteX63" fmla="*/ 49307 w 561975"/>
                  <a:gd name="connsiteY63" fmla="*/ 1523903 h 1568728"/>
                  <a:gd name="connsiteX64" fmla="*/ 0 w 561975"/>
                  <a:gd name="connsiteY64" fmla="*/ 1523576 h 1568728"/>
                  <a:gd name="connsiteX65" fmla="*/ 3265 w 561975"/>
                  <a:gd name="connsiteY65" fmla="*/ 860788 h 1568728"/>
                  <a:gd name="connsiteX66" fmla="*/ 5878 w 561975"/>
                  <a:gd name="connsiteY66" fmla="*/ 844750 h 1568728"/>
                  <a:gd name="connsiteX67" fmla="*/ 43430 w 561975"/>
                  <a:gd name="connsiteY67" fmla="*/ 805147 h 1568728"/>
                  <a:gd name="connsiteX68" fmla="*/ 43430 w 561975"/>
                  <a:gd name="connsiteY68" fmla="*/ 571126 h 1568728"/>
                  <a:gd name="connsiteX69" fmla="*/ 60409 w 561975"/>
                  <a:gd name="connsiteY69" fmla="*/ 519412 h 1568728"/>
                  <a:gd name="connsiteX70" fmla="*/ 61267 w 561975"/>
                  <a:gd name="connsiteY70" fmla="*/ 411443 h 1568728"/>
                  <a:gd name="connsiteX71" fmla="*/ 60422 w 561975"/>
                  <a:gd name="connsiteY71" fmla="*/ 308157 h 1568728"/>
                  <a:gd name="connsiteX72" fmla="*/ 59796 w 561975"/>
                  <a:gd name="connsiteY72" fmla="*/ 305879 h 1568728"/>
                  <a:gd name="connsiteX73" fmla="*/ 3008 w 561975"/>
                  <a:gd name="connsiteY73" fmla="*/ 260357 h 1568728"/>
                  <a:gd name="connsiteX74" fmla="*/ 2023 w 561975"/>
                  <a:gd name="connsiteY74" fmla="*/ 130670 h 1568728"/>
                  <a:gd name="connsiteX75" fmla="*/ 4649 w 561975"/>
                  <a:gd name="connsiteY75"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354509 w 561975"/>
                  <a:gd name="connsiteY4" fmla="*/ 792879 h 1568728"/>
                  <a:gd name="connsiteX5" fmla="*/ 332268 w 561975"/>
                  <a:gd name="connsiteY5" fmla="*/ 767912 h 1568728"/>
                  <a:gd name="connsiteX6" fmla="*/ 4649 w 561975"/>
                  <a:gd name="connsiteY6" fmla="*/ 0 h 1568728"/>
                  <a:gd name="connsiteX7" fmla="*/ 205214 w 561975"/>
                  <a:gd name="connsiteY7" fmla="*/ 328 h 1568728"/>
                  <a:gd name="connsiteX8" fmla="*/ 213092 w 561975"/>
                  <a:gd name="connsiteY8" fmla="*/ 3930 h 1568728"/>
                  <a:gd name="connsiteX9" fmla="*/ 238039 w 561975"/>
                  <a:gd name="connsiteY9" fmla="*/ 17030 h 1568728"/>
                  <a:gd name="connsiteX10" fmla="*/ 274476 w 561975"/>
                  <a:gd name="connsiteY10" fmla="*/ 16702 h 1568728"/>
                  <a:gd name="connsiteX11" fmla="*/ 335531 w 561975"/>
                  <a:gd name="connsiteY11" fmla="*/ 983 h 1568728"/>
                  <a:gd name="connsiteX12" fmla="*/ 557433 w 561975"/>
                  <a:gd name="connsiteY12" fmla="*/ 328 h 1568728"/>
                  <a:gd name="connsiteX13" fmla="*/ 560059 w 561975"/>
                  <a:gd name="connsiteY13" fmla="*/ 92026 h 1568728"/>
                  <a:gd name="connsiteX14" fmla="*/ 560059 w 561975"/>
                  <a:gd name="connsiteY14" fmla="*/ 369085 h 1568728"/>
                  <a:gd name="connsiteX15" fmla="*/ 560387 w 561975"/>
                  <a:gd name="connsiteY15" fmla="*/ 743410 h 1568728"/>
                  <a:gd name="connsiteX16" fmla="*/ 555135 w 561975"/>
                  <a:gd name="connsiteY16" fmla="*/ 730638 h 1568728"/>
                  <a:gd name="connsiteX17" fmla="*/ 553959 w 561975"/>
                  <a:gd name="connsiteY17" fmla="*/ 734127 h 1568728"/>
                  <a:gd name="connsiteX18" fmla="*/ 554363 w 561975"/>
                  <a:gd name="connsiteY18" fmla="*/ 743707 h 1568728"/>
                  <a:gd name="connsiteX19" fmla="*/ 559044 w 561975"/>
                  <a:gd name="connsiteY19" fmla="*/ 743952 h 1568728"/>
                  <a:gd name="connsiteX20" fmla="*/ 561975 w 561975"/>
                  <a:gd name="connsiteY20" fmla="*/ 1534676 h 1568728"/>
                  <a:gd name="connsiteX21" fmla="*/ 514106 w 561975"/>
                  <a:gd name="connsiteY21" fmla="*/ 1535986 h 1568728"/>
                  <a:gd name="connsiteX22" fmla="*/ 519316 w 561975"/>
                  <a:gd name="connsiteY22" fmla="*/ 1562835 h 1568728"/>
                  <a:gd name="connsiteX23" fmla="*/ 517037 w 561975"/>
                  <a:gd name="connsiteY23" fmla="*/ 1568728 h 1568728"/>
                  <a:gd name="connsiteX24" fmla="*/ 499452 w 561975"/>
                  <a:gd name="connsiteY24" fmla="*/ 1558906 h 1568728"/>
                  <a:gd name="connsiteX25" fmla="*/ 477308 w 561975"/>
                  <a:gd name="connsiteY25" fmla="*/ 1556286 h 1568728"/>
                  <a:gd name="connsiteX26" fmla="*/ 429765 w 561975"/>
                  <a:gd name="connsiteY26" fmla="*/ 1554322 h 1568728"/>
                  <a:gd name="connsiteX27" fmla="*/ 339562 w 561975"/>
                  <a:gd name="connsiteY27" fmla="*/ 1565781 h 1568728"/>
                  <a:gd name="connsiteX28" fmla="*/ 336957 w 561975"/>
                  <a:gd name="connsiteY28" fmla="*/ 1559560 h 1568728"/>
                  <a:gd name="connsiteX29" fmla="*/ 341516 w 561975"/>
                  <a:gd name="connsiteY29" fmla="*/ 1536313 h 1568728"/>
                  <a:gd name="connsiteX30" fmla="*/ 316767 w 561975"/>
                  <a:gd name="connsiteY30" fmla="*/ 1535986 h 1568728"/>
                  <a:gd name="connsiteX31" fmla="*/ 313185 w 561975"/>
                  <a:gd name="connsiteY31" fmla="*/ 815985 h 1568728"/>
                  <a:gd name="connsiteX32" fmla="*/ 314488 w 561975"/>
                  <a:gd name="connsiteY32" fmla="*/ 578932 h 1568728"/>
                  <a:gd name="connsiteX33" fmla="*/ 316354 w 561975"/>
                  <a:gd name="connsiteY33" fmla="*/ 558423 h 1568728"/>
                  <a:gd name="connsiteX34" fmla="*/ 316329 w 561975"/>
                  <a:gd name="connsiteY34" fmla="*/ 551501 h 1568728"/>
                  <a:gd name="connsiteX35" fmla="*/ 316621 w 561975"/>
                  <a:gd name="connsiteY35" fmla="*/ 548316 h 1568728"/>
                  <a:gd name="connsiteX36" fmla="*/ 316865 w 561975"/>
                  <a:gd name="connsiteY36" fmla="*/ 533708 h 1568728"/>
                  <a:gd name="connsiteX37" fmla="*/ 316513 w 561975"/>
                  <a:gd name="connsiteY37" fmla="*/ 435902 h 1568728"/>
                  <a:gd name="connsiteX38" fmla="*/ 315836 w 561975"/>
                  <a:gd name="connsiteY38" fmla="*/ 415589 h 1568728"/>
                  <a:gd name="connsiteX39" fmla="*/ 316329 w 561975"/>
                  <a:gd name="connsiteY39" fmla="*/ 551501 h 1568728"/>
                  <a:gd name="connsiteX40" fmla="*/ 313867 w 561975"/>
                  <a:gd name="connsiteY40" fmla="*/ 578353 h 1568728"/>
                  <a:gd name="connsiteX41" fmla="*/ 312882 w 561975"/>
                  <a:gd name="connsiteY41" fmla="*/ 576061 h 1568728"/>
                  <a:gd name="connsiteX42" fmla="*/ 312225 w 561975"/>
                  <a:gd name="connsiteY42" fmla="*/ 573769 h 1568728"/>
                  <a:gd name="connsiteX43" fmla="*/ 311241 w 561975"/>
                  <a:gd name="connsiteY43" fmla="*/ 568856 h 1568728"/>
                  <a:gd name="connsiteX44" fmla="*/ 310912 w 561975"/>
                  <a:gd name="connsiteY44" fmla="*/ 557721 h 1568728"/>
                  <a:gd name="connsiteX45" fmla="*/ 310912 w 561975"/>
                  <a:gd name="connsiteY45" fmla="*/ 421812 h 1568728"/>
                  <a:gd name="connsiteX46" fmla="*/ 309599 w 561975"/>
                  <a:gd name="connsiteY46" fmla="*/ 264615 h 1568728"/>
                  <a:gd name="connsiteX47" fmla="*/ 253796 w 561975"/>
                  <a:gd name="connsiteY47" fmla="*/ 265270 h 1568728"/>
                  <a:gd name="connsiteX48" fmla="*/ 251498 w 561975"/>
                  <a:gd name="connsiteY48" fmla="*/ 565909 h 1568728"/>
                  <a:gd name="connsiteX49" fmla="*/ 248544 w 561975"/>
                  <a:gd name="connsiteY49" fmla="*/ 862290 h 1568728"/>
                  <a:gd name="connsiteX50" fmla="*/ 246574 w 561975"/>
                  <a:gd name="connsiteY50" fmla="*/ 697561 h 1568728"/>
                  <a:gd name="connsiteX51" fmla="*/ 246193 w 561975"/>
                  <a:gd name="connsiteY51" fmla="*/ 699276 h 1568728"/>
                  <a:gd name="connsiteX52" fmla="*/ 245734 w 561975"/>
                  <a:gd name="connsiteY52" fmla="*/ 733647 h 1568728"/>
                  <a:gd name="connsiteX53" fmla="*/ 248168 w 561975"/>
                  <a:gd name="connsiteY53" fmla="*/ 862752 h 1568728"/>
                  <a:gd name="connsiteX54" fmla="*/ 247515 w 561975"/>
                  <a:gd name="connsiteY54" fmla="*/ 1361888 h 1568728"/>
                  <a:gd name="connsiteX55" fmla="*/ 245882 w 561975"/>
                  <a:gd name="connsiteY55" fmla="*/ 1524558 h 1568728"/>
                  <a:gd name="connsiteX56" fmla="*/ 221719 w 561975"/>
                  <a:gd name="connsiteY56" fmla="*/ 1524885 h 1568728"/>
                  <a:gd name="connsiteX57" fmla="*/ 225637 w 561975"/>
                  <a:gd name="connsiteY57" fmla="*/ 1545178 h 1568728"/>
                  <a:gd name="connsiteX58" fmla="*/ 222372 w 561975"/>
                  <a:gd name="connsiteY58" fmla="*/ 1552051 h 1568728"/>
                  <a:gd name="connsiteX59" fmla="*/ 204412 w 561975"/>
                  <a:gd name="connsiteY59" fmla="*/ 1546160 h 1568728"/>
                  <a:gd name="connsiteX60" fmla="*/ 48981 w 561975"/>
                  <a:gd name="connsiteY60" fmla="*/ 1552051 h 1568728"/>
                  <a:gd name="connsiteX61" fmla="*/ 45715 w 561975"/>
                  <a:gd name="connsiteY61" fmla="*/ 1543214 h 1568728"/>
                  <a:gd name="connsiteX62" fmla="*/ 49307 w 561975"/>
                  <a:gd name="connsiteY62" fmla="*/ 1523903 h 1568728"/>
                  <a:gd name="connsiteX63" fmla="*/ 0 w 561975"/>
                  <a:gd name="connsiteY63" fmla="*/ 1523576 h 1568728"/>
                  <a:gd name="connsiteX64" fmla="*/ 3265 w 561975"/>
                  <a:gd name="connsiteY64" fmla="*/ 860788 h 1568728"/>
                  <a:gd name="connsiteX65" fmla="*/ 5878 w 561975"/>
                  <a:gd name="connsiteY65" fmla="*/ 844750 h 1568728"/>
                  <a:gd name="connsiteX66" fmla="*/ 43430 w 561975"/>
                  <a:gd name="connsiteY66" fmla="*/ 805147 h 1568728"/>
                  <a:gd name="connsiteX67" fmla="*/ 43430 w 561975"/>
                  <a:gd name="connsiteY67" fmla="*/ 571126 h 1568728"/>
                  <a:gd name="connsiteX68" fmla="*/ 60409 w 561975"/>
                  <a:gd name="connsiteY68" fmla="*/ 519412 h 1568728"/>
                  <a:gd name="connsiteX69" fmla="*/ 61267 w 561975"/>
                  <a:gd name="connsiteY69" fmla="*/ 411443 h 1568728"/>
                  <a:gd name="connsiteX70" fmla="*/ 60422 w 561975"/>
                  <a:gd name="connsiteY70" fmla="*/ 308157 h 1568728"/>
                  <a:gd name="connsiteX71" fmla="*/ 59796 w 561975"/>
                  <a:gd name="connsiteY71" fmla="*/ 305879 h 1568728"/>
                  <a:gd name="connsiteX72" fmla="*/ 3008 w 561975"/>
                  <a:gd name="connsiteY72" fmla="*/ 260357 h 1568728"/>
                  <a:gd name="connsiteX73" fmla="*/ 2023 w 561975"/>
                  <a:gd name="connsiteY73" fmla="*/ 130670 h 1568728"/>
                  <a:gd name="connsiteX74" fmla="*/ 4649 w 561975"/>
                  <a:gd name="connsiteY74"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354509 w 561975"/>
                  <a:gd name="connsiteY3" fmla="*/ 792879 h 1568728"/>
                  <a:gd name="connsiteX4" fmla="*/ 332268 w 561975"/>
                  <a:gd name="connsiteY4" fmla="*/ 767912 h 1568728"/>
                  <a:gd name="connsiteX5" fmla="*/ 4649 w 561975"/>
                  <a:gd name="connsiteY5" fmla="*/ 0 h 1568728"/>
                  <a:gd name="connsiteX6" fmla="*/ 205214 w 561975"/>
                  <a:gd name="connsiteY6" fmla="*/ 328 h 1568728"/>
                  <a:gd name="connsiteX7" fmla="*/ 213092 w 561975"/>
                  <a:gd name="connsiteY7" fmla="*/ 3930 h 1568728"/>
                  <a:gd name="connsiteX8" fmla="*/ 238039 w 561975"/>
                  <a:gd name="connsiteY8" fmla="*/ 17030 h 1568728"/>
                  <a:gd name="connsiteX9" fmla="*/ 274476 w 561975"/>
                  <a:gd name="connsiteY9" fmla="*/ 16702 h 1568728"/>
                  <a:gd name="connsiteX10" fmla="*/ 335531 w 561975"/>
                  <a:gd name="connsiteY10" fmla="*/ 983 h 1568728"/>
                  <a:gd name="connsiteX11" fmla="*/ 557433 w 561975"/>
                  <a:gd name="connsiteY11" fmla="*/ 328 h 1568728"/>
                  <a:gd name="connsiteX12" fmla="*/ 560059 w 561975"/>
                  <a:gd name="connsiteY12" fmla="*/ 92026 h 1568728"/>
                  <a:gd name="connsiteX13" fmla="*/ 560059 w 561975"/>
                  <a:gd name="connsiteY13" fmla="*/ 369085 h 1568728"/>
                  <a:gd name="connsiteX14" fmla="*/ 560387 w 561975"/>
                  <a:gd name="connsiteY14" fmla="*/ 743410 h 1568728"/>
                  <a:gd name="connsiteX15" fmla="*/ 555135 w 561975"/>
                  <a:gd name="connsiteY15" fmla="*/ 730638 h 1568728"/>
                  <a:gd name="connsiteX16" fmla="*/ 553959 w 561975"/>
                  <a:gd name="connsiteY16" fmla="*/ 734127 h 1568728"/>
                  <a:gd name="connsiteX17" fmla="*/ 554363 w 561975"/>
                  <a:gd name="connsiteY17" fmla="*/ 743707 h 1568728"/>
                  <a:gd name="connsiteX18" fmla="*/ 559044 w 561975"/>
                  <a:gd name="connsiteY18" fmla="*/ 743952 h 1568728"/>
                  <a:gd name="connsiteX19" fmla="*/ 561975 w 561975"/>
                  <a:gd name="connsiteY19" fmla="*/ 1534676 h 1568728"/>
                  <a:gd name="connsiteX20" fmla="*/ 514106 w 561975"/>
                  <a:gd name="connsiteY20" fmla="*/ 1535986 h 1568728"/>
                  <a:gd name="connsiteX21" fmla="*/ 519316 w 561975"/>
                  <a:gd name="connsiteY21" fmla="*/ 1562835 h 1568728"/>
                  <a:gd name="connsiteX22" fmla="*/ 517037 w 561975"/>
                  <a:gd name="connsiteY22" fmla="*/ 1568728 h 1568728"/>
                  <a:gd name="connsiteX23" fmla="*/ 499452 w 561975"/>
                  <a:gd name="connsiteY23" fmla="*/ 1558906 h 1568728"/>
                  <a:gd name="connsiteX24" fmla="*/ 477308 w 561975"/>
                  <a:gd name="connsiteY24" fmla="*/ 1556286 h 1568728"/>
                  <a:gd name="connsiteX25" fmla="*/ 429765 w 561975"/>
                  <a:gd name="connsiteY25" fmla="*/ 1554322 h 1568728"/>
                  <a:gd name="connsiteX26" fmla="*/ 339562 w 561975"/>
                  <a:gd name="connsiteY26" fmla="*/ 1565781 h 1568728"/>
                  <a:gd name="connsiteX27" fmla="*/ 336957 w 561975"/>
                  <a:gd name="connsiteY27" fmla="*/ 1559560 h 1568728"/>
                  <a:gd name="connsiteX28" fmla="*/ 341516 w 561975"/>
                  <a:gd name="connsiteY28" fmla="*/ 1536313 h 1568728"/>
                  <a:gd name="connsiteX29" fmla="*/ 316767 w 561975"/>
                  <a:gd name="connsiteY29" fmla="*/ 1535986 h 1568728"/>
                  <a:gd name="connsiteX30" fmla="*/ 313185 w 561975"/>
                  <a:gd name="connsiteY30" fmla="*/ 815985 h 1568728"/>
                  <a:gd name="connsiteX31" fmla="*/ 314488 w 561975"/>
                  <a:gd name="connsiteY31" fmla="*/ 578932 h 1568728"/>
                  <a:gd name="connsiteX32" fmla="*/ 316354 w 561975"/>
                  <a:gd name="connsiteY32" fmla="*/ 558423 h 1568728"/>
                  <a:gd name="connsiteX33" fmla="*/ 316329 w 561975"/>
                  <a:gd name="connsiteY33" fmla="*/ 551501 h 1568728"/>
                  <a:gd name="connsiteX34" fmla="*/ 316621 w 561975"/>
                  <a:gd name="connsiteY34" fmla="*/ 548316 h 1568728"/>
                  <a:gd name="connsiteX35" fmla="*/ 316865 w 561975"/>
                  <a:gd name="connsiteY35" fmla="*/ 533708 h 1568728"/>
                  <a:gd name="connsiteX36" fmla="*/ 316513 w 561975"/>
                  <a:gd name="connsiteY36" fmla="*/ 435902 h 1568728"/>
                  <a:gd name="connsiteX37" fmla="*/ 315836 w 561975"/>
                  <a:gd name="connsiteY37" fmla="*/ 415589 h 1568728"/>
                  <a:gd name="connsiteX38" fmla="*/ 316329 w 561975"/>
                  <a:gd name="connsiteY38" fmla="*/ 551501 h 1568728"/>
                  <a:gd name="connsiteX39" fmla="*/ 313867 w 561975"/>
                  <a:gd name="connsiteY39" fmla="*/ 578353 h 1568728"/>
                  <a:gd name="connsiteX40" fmla="*/ 312882 w 561975"/>
                  <a:gd name="connsiteY40" fmla="*/ 576061 h 1568728"/>
                  <a:gd name="connsiteX41" fmla="*/ 312225 w 561975"/>
                  <a:gd name="connsiteY41" fmla="*/ 573769 h 1568728"/>
                  <a:gd name="connsiteX42" fmla="*/ 311241 w 561975"/>
                  <a:gd name="connsiteY42" fmla="*/ 568856 h 1568728"/>
                  <a:gd name="connsiteX43" fmla="*/ 310912 w 561975"/>
                  <a:gd name="connsiteY43" fmla="*/ 557721 h 1568728"/>
                  <a:gd name="connsiteX44" fmla="*/ 310912 w 561975"/>
                  <a:gd name="connsiteY44" fmla="*/ 421812 h 1568728"/>
                  <a:gd name="connsiteX45" fmla="*/ 309599 w 561975"/>
                  <a:gd name="connsiteY45" fmla="*/ 264615 h 1568728"/>
                  <a:gd name="connsiteX46" fmla="*/ 253796 w 561975"/>
                  <a:gd name="connsiteY46" fmla="*/ 265270 h 1568728"/>
                  <a:gd name="connsiteX47" fmla="*/ 251498 w 561975"/>
                  <a:gd name="connsiteY47" fmla="*/ 565909 h 1568728"/>
                  <a:gd name="connsiteX48" fmla="*/ 248544 w 561975"/>
                  <a:gd name="connsiteY48" fmla="*/ 862290 h 1568728"/>
                  <a:gd name="connsiteX49" fmla="*/ 246574 w 561975"/>
                  <a:gd name="connsiteY49" fmla="*/ 697561 h 1568728"/>
                  <a:gd name="connsiteX50" fmla="*/ 246193 w 561975"/>
                  <a:gd name="connsiteY50" fmla="*/ 699276 h 1568728"/>
                  <a:gd name="connsiteX51" fmla="*/ 245734 w 561975"/>
                  <a:gd name="connsiteY51" fmla="*/ 733647 h 1568728"/>
                  <a:gd name="connsiteX52" fmla="*/ 248168 w 561975"/>
                  <a:gd name="connsiteY52" fmla="*/ 862752 h 1568728"/>
                  <a:gd name="connsiteX53" fmla="*/ 247515 w 561975"/>
                  <a:gd name="connsiteY53" fmla="*/ 1361888 h 1568728"/>
                  <a:gd name="connsiteX54" fmla="*/ 245882 w 561975"/>
                  <a:gd name="connsiteY54" fmla="*/ 1524558 h 1568728"/>
                  <a:gd name="connsiteX55" fmla="*/ 221719 w 561975"/>
                  <a:gd name="connsiteY55" fmla="*/ 1524885 h 1568728"/>
                  <a:gd name="connsiteX56" fmla="*/ 225637 w 561975"/>
                  <a:gd name="connsiteY56" fmla="*/ 1545178 h 1568728"/>
                  <a:gd name="connsiteX57" fmla="*/ 222372 w 561975"/>
                  <a:gd name="connsiteY57" fmla="*/ 1552051 h 1568728"/>
                  <a:gd name="connsiteX58" fmla="*/ 204412 w 561975"/>
                  <a:gd name="connsiteY58" fmla="*/ 1546160 h 1568728"/>
                  <a:gd name="connsiteX59" fmla="*/ 48981 w 561975"/>
                  <a:gd name="connsiteY59" fmla="*/ 1552051 h 1568728"/>
                  <a:gd name="connsiteX60" fmla="*/ 45715 w 561975"/>
                  <a:gd name="connsiteY60" fmla="*/ 1543214 h 1568728"/>
                  <a:gd name="connsiteX61" fmla="*/ 49307 w 561975"/>
                  <a:gd name="connsiteY61" fmla="*/ 1523903 h 1568728"/>
                  <a:gd name="connsiteX62" fmla="*/ 0 w 561975"/>
                  <a:gd name="connsiteY62" fmla="*/ 1523576 h 1568728"/>
                  <a:gd name="connsiteX63" fmla="*/ 3265 w 561975"/>
                  <a:gd name="connsiteY63" fmla="*/ 860788 h 1568728"/>
                  <a:gd name="connsiteX64" fmla="*/ 5878 w 561975"/>
                  <a:gd name="connsiteY64" fmla="*/ 844750 h 1568728"/>
                  <a:gd name="connsiteX65" fmla="*/ 43430 w 561975"/>
                  <a:gd name="connsiteY65" fmla="*/ 805147 h 1568728"/>
                  <a:gd name="connsiteX66" fmla="*/ 43430 w 561975"/>
                  <a:gd name="connsiteY66" fmla="*/ 571126 h 1568728"/>
                  <a:gd name="connsiteX67" fmla="*/ 60409 w 561975"/>
                  <a:gd name="connsiteY67" fmla="*/ 519412 h 1568728"/>
                  <a:gd name="connsiteX68" fmla="*/ 61267 w 561975"/>
                  <a:gd name="connsiteY68" fmla="*/ 411443 h 1568728"/>
                  <a:gd name="connsiteX69" fmla="*/ 60422 w 561975"/>
                  <a:gd name="connsiteY69" fmla="*/ 308157 h 1568728"/>
                  <a:gd name="connsiteX70" fmla="*/ 59796 w 561975"/>
                  <a:gd name="connsiteY70" fmla="*/ 305879 h 1568728"/>
                  <a:gd name="connsiteX71" fmla="*/ 3008 w 561975"/>
                  <a:gd name="connsiteY71" fmla="*/ 260357 h 1568728"/>
                  <a:gd name="connsiteX72" fmla="*/ 2023 w 561975"/>
                  <a:gd name="connsiteY72" fmla="*/ 130670 h 1568728"/>
                  <a:gd name="connsiteX73" fmla="*/ 4649 w 561975"/>
                  <a:gd name="connsiteY73" fmla="*/ 0 h 1568728"/>
                  <a:gd name="connsiteX0" fmla="*/ 332268 w 561975"/>
                  <a:gd name="connsiteY0" fmla="*/ 767912 h 1568728"/>
                  <a:gd name="connsiteX1" fmla="*/ 354806 w 561975"/>
                  <a:gd name="connsiteY1" fmla="*/ 793410 h 1568728"/>
                  <a:gd name="connsiteX2" fmla="*/ 354509 w 561975"/>
                  <a:gd name="connsiteY2" fmla="*/ 792879 h 1568728"/>
                  <a:gd name="connsiteX3" fmla="*/ 332268 w 561975"/>
                  <a:gd name="connsiteY3" fmla="*/ 767912 h 1568728"/>
                  <a:gd name="connsiteX4" fmla="*/ 4649 w 561975"/>
                  <a:gd name="connsiteY4" fmla="*/ 0 h 1568728"/>
                  <a:gd name="connsiteX5" fmla="*/ 205214 w 561975"/>
                  <a:gd name="connsiteY5" fmla="*/ 328 h 1568728"/>
                  <a:gd name="connsiteX6" fmla="*/ 213092 w 561975"/>
                  <a:gd name="connsiteY6" fmla="*/ 3930 h 1568728"/>
                  <a:gd name="connsiteX7" fmla="*/ 238039 w 561975"/>
                  <a:gd name="connsiteY7" fmla="*/ 17030 h 1568728"/>
                  <a:gd name="connsiteX8" fmla="*/ 274476 w 561975"/>
                  <a:gd name="connsiteY8" fmla="*/ 16702 h 1568728"/>
                  <a:gd name="connsiteX9" fmla="*/ 335531 w 561975"/>
                  <a:gd name="connsiteY9" fmla="*/ 983 h 1568728"/>
                  <a:gd name="connsiteX10" fmla="*/ 557433 w 561975"/>
                  <a:gd name="connsiteY10" fmla="*/ 328 h 1568728"/>
                  <a:gd name="connsiteX11" fmla="*/ 560059 w 561975"/>
                  <a:gd name="connsiteY11" fmla="*/ 92026 h 1568728"/>
                  <a:gd name="connsiteX12" fmla="*/ 560059 w 561975"/>
                  <a:gd name="connsiteY12" fmla="*/ 369085 h 1568728"/>
                  <a:gd name="connsiteX13" fmla="*/ 560387 w 561975"/>
                  <a:gd name="connsiteY13" fmla="*/ 743410 h 1568728"/>
                  <a:gd name="connsiteX14" fmla="*/ 555135 w 561975"/>
                  <a:gd name="connsiteY14" fmla="*/ 730638 h 1568728"/>
                  <a:gd name="connsiteX15" fmla="*/ 553959 w 561975"/>
                  <a:gd name="connsiteY15" fmla="*/ 734127 h 1568728"/>
                  <a:gd name="connsiteX16" fmla="*/ 554363 w 561975"/>
                  <a:gd name="connsiteY16" fmla="*/ 743707 h 1568728"/>
                  <a:gd name="connsiteX17" fmla="*/ 559044 w 561975"/>
                  <a:gd name="connsiteY17" fmla="*/ 743952 h 1568728"/>
                  <a:gd name="connsiteX18" fmla="*/ 561975 w 561975"/>
                  <a:gd name="connsiteY18" fmla="*/ 1534676 h 1568728"/>
                  <a:gd name="connsiteX19" fmla="*/ 514106 w 561975"/>
                  <a:gd name="connsiteY19" fmla="*/ 1535986 h 1568728"/>
                  <a:gd name="connsiteX20" fmla="*/ 519316 w 561975"/>
                  <a:gd name="connsiteY20" fmla="*/ 1562835 h 1568728"/>
                  <a:gd name="connsiteX21" fmla="*/ 517037 w 561975"/>
                  <a:gd name="connsiteY21" fmla="*/ 1568728 h 1568728"/>
                  <a:gd name="connsiteX22" fmla="*/ 499452 w 561975"/>
                  <a:gd name="connsiteY22" fmla="*/ 1558906 h 1568728"/>
                  <a:gd name="connsiteX23" fmla="*/ 477308 w 561975"/>
                  <a:gd name="connsiteY23" fmla="*/ 1556286 h 1568728"/>
                  <a:gd name="connsiteX24" fmla="*/ 429765 w 561975"/>
                  <a:gd name="connsiteY24" fmla="*/ 1554322 h 1568728"/>
                  <a:gd name="connsiteX25" fmla="*/ 339562 w 561975"/>
                  <a:gd name="connsiteY25" fmla="*/ 1565781 h 1568728"/>
                  <a:gd name="connsiteX26" fmla="*/ 336957 w 561975"/>
                  <a:gd name="connsiteY26" fmla="*/ 1559560 h 1568728"/>
                  <a:gd name="connsiteX27" fmla="*/ 341516 w 561975"/>
                  <a:gd name="connsiteY27" fmla="*/ 1536313 h 1568728"/>
                  <a:gd name="connsiteX28" fmla="*/ 316767 w 561975"/>
                  <a:gd name="connsiteY28" fmla="*/ 1535986 h 1568728"/>
                  <a:gd name="connsiteX29" fmla="*/ 313185 w 561975"/>
                  <a:gd name="connsiteY29" fmla="*/ 815985 h 1568728"/>
                  <a:gd name="connsiteX30" fmla="*/ 314488 w 561975"/>
                  <a:gd name="connsiteY30" fmla="*/ 578932 h 1568728"/>
                  <a:gd name="connsiteX31" fmla="*/ 316354 w 561975"/>
                  <a:gd name="connsiteY31" fmla="*/ 558423 h 1568728"/>
                  <a:gd name="connsiteX32" fmla="*/ 316329 w 561975"/>
                  <a:gd name="connsiteY32" fmla="*/ 551501 h 1568728"/>
                  <a:gd name="connsiteX33" fmla="*/ 316621 w 561975"/>
                  <a:gd name="connsiteY33" fmla="*/ 548316 h 1568728"/>
                  <a:gd name="connsiteX34" fmla="*/ 316865 w 561975"/>
                  <a:gd name="connsiteY34" fmla="*/ 533708 h 1568728"/>
                  <a:gd name="connsiteX35" fmla="*/ 316513 w 561975"/>
                  <a:gd name="connsiteY35" fmla="*/ 435902 h 1568728"/>
                  <a:gd name="connsiteX36" fmla="*/ 315836 w 561975"/>
                  <a:gd name="connsiteY36" fmla="*/ 415589 h 1568728"/>
                  <a:gd name="connsiteX37" fmla="*/ 316329 w 561975"/>
                  <a:gd name="connsiteY37" fmla="*/ 551501 h 1568728"/>
                  <a:gd name="connsiteX38" fmla="*/ 313867 w 561975"/>
                  <a:gd name="connsiteY38" fmla="*/ 578353 h 1568728"/>
                  <a:gd name="connsiteX39" fmla="*/ 312882 w 561975"/>
                  <a:gd name="connsiteY39" fmla="*/ 576061 h 1568728"/>
                  <a:gd name="connsiteX40" fmla="*/ 312225 w 561975"/>
                  <a:gd name="connsiteY40" fmla="*/ 573769 h 1568728"/>
                  <a:gd name="connsiteX41" fmla="*/ 311241 w 561975"/>
                  <a:gd name="connsiteY41" fmla="*/ 568856 h 1568728"/>
                  <a:gd name="connsiteX42" fmla="*/ 310912 w 561975"/>
                  <a:gd name="connsiteY42" fmla="*/ 557721 h 1568728"/>
                  <a:gd name="connsiteX43" fmla="*/ 310912 w 561975"/>
                  <a:gd name="connsiteY43" fmla="*/ 421812 h 1568728"/>
                  <a:gd name="connsiteX44" fmla="*/ 309599 w 561975"/>
                  <a:gd name="connsiteY44" fmla="*/ 264615 h 1568728"/>
                  <a:gd name="connsiteX45" fmla="*/ 253796 w 561975"/>
                  <a:gd name="connsiteY45" fmla="*/ 265270 h 1568728"/>
                  <a:gd name="connsiteX46" fmla="*/ 251498 w 561975"/>
                  <a:gd name="connsiteY46" fmla="*/ 565909 h 1568728"/>
                  <a:gd name="connsiteX47" fmla="*/ 248544 w 561975"/>
                  <a:gd name="connsiteY47" fmla="*/ 862290 h 1568728"/>
                  <a:gd name="connsiteX48" fmla="*/ 246574 w 561975"/>
                  <a:gd name="connsiteY48" fmla="*/ 697561 h 1568728"/>
                  <a:gd name="connsiteX49" fmla="*/ 246193 w 561975"/>
                  <a:gd name="connsiteY49" fmla="*/ 699276 h 1568728"/>
                  <a:gd name="connsiteX50" fmla="*/ 245734 w 561975"/>
                  <a:gd name="connsiteY50" fmla="*/ 733647 h 1568728"/>
                  <a:gd name="connsiteX51" fmla="*/ 248168 w 561975"/>
                  <a:gd name="connsiteY51" fmla="*/ 862752 h 1568728"/>
                  <a:gd name="connsiteX52" fmla="*/ 247515 w 561975"/>
                  <a:gd name="connsiteY52" fmla="*/ 1361888 h 1568728"/>
                  <a:gd name="connsiteX53" fmla="*/ 245882 w 561975"/>
                  <a:gd name="connsiteY53" fmla="*/ 1524558 h 1568728"/>
                  <a:gd name="connsiteX54" fmla="*/ 221719 w 561975"/>
                  <a:gd name="connsiteY54" fmla="*/ 1524885 h 1568728"/>
                  <a:gd name="connsiteX55" fmla="*/ 225637 w 561975"/>
                  <a:gd name="connsiteY55" fmla="*/ 1545178 h 1568728"/>
                  <a:gd name="connsiteX56" fmla="*/ 222372 w 561975"/>
                  <a:gd name="connsiteY56" fmla="*/ 1552051 h 1568728"/>
                  <a:gd name="connsiteX57" fmla="*/ 204412 w 561975"/>
                  <a:gd name="connsiteY57" fmla="*/ 1546160 h 1568728"/>
                  <a:gd name="connsiteX58" fmla="*/ 48981 w 561975"/>
                  <a:gd name="connsiteY58" fmla="*/ 1552051 h 1568728"/>
                  <a:gd name="connsiteX59" fmla="*/ 45715 w 561975"/>
                  <a:gd name="connsiteY59" fmla="*/ 1543214 h 1568728"/>
                  <a:gd name="connsiteX60" fmla="*/ 49307 w 561975"/>
                  <a:gd name="connsiteY60" fmla="*/ 1523903 h 1568728"/>
                  <a:gd name="connsiteX61" fmla="*/ 0 w 561975"/>
                  <a:gd name="connsiteY61" fmla="*/ 1523576 h 1568728"/>
                  <a:gd name="connsiteX62" fmla="*/ 3265 w 561975"/>
                  <a:gd name="connsiteY62" fmla="*/ 860788 h 1568728"/>
                  <a:gd name="connsiteX63" fmla="*/ 5878 w 561975"/>
                  <a:gd name="connsiteY63" fmla="*/ 844750 h 1568728"/>
                  <a:gd name="connsiteX64" fmla="*/ 43430 w 561975"/>
                  <a:gd name="connsiteY64" fmla="*/ 805147 h 1568728"/>
                  <a:gd name="connsiteX65" fmla="*/ 43430 w 561975"/>
                  <a:gd name="connsiteY65" fmla="*/ 571126 h 1568728"/>
                  <a:gd name="connsiteX66" fmla="*/ 60409 w 561975"/>
                  <a:gd name="connsiteY66" fmla="*/ 519412 h 1568728"/>
                  <a:gd name="connsiteX67" fmla="*/ 61267 w 561975"/>
                  <a:gd name="connsiteY67" fmla="*/ 411443 h 1568728"/>
                  <a:gd name="connsiteX68" fmla="*/ 60422 w 561975"/>
                  <a:gd name="connsiteY68" fmla="*/ 308157 h 1568728"/>
                  <a:gd name="connsiteX69" fmla="*/ 59796 w 561975"/>
                  <a:gd name="connsiteY69" fmla="*/ 305879 h 1568728"/>
                  <a:gd name="connsiteX70" fmla="*/ 3008 w 561975"/>
                  <a:gd name="connsiteY70" fmla="*/ 260357 h 1568728"/>
                  <a:gd name="connsiteX71" fmla="*/ 2023 w 561975"/>
                  <a:gd name="connsiteY71" fmla="*/ 130670 h 1568728"/>
                  <a:gd name="connsiteX72" fmla="*/ 4649 w 561975"/>
                  <a:gd name="connsiteY72" fmla="*/ 0 h 1568728"/>
                  <a:gd name="connsiteX0" fmla="*/ 332268 w 561975"/>
                  <a:gd name="connsiteY0" fmla="*/ 767912 h 1568728"/>
                  <a:gd name="connsiteX1" fmla="*/ 354806 w 561975"/>
                  <a:gd name="connsiteY1" fmla="*/ 793410 h 1568728"/>
                  <a:gd name="connsiteX2" fmla="*/ 332268 w 561975"/>
                  <a:gd name="connsiteY2" fmla="*/ 767912 h 1568728"/>
                  <a:gd name="connsiteX3" fmla="*/ 4649 w 561975"/>
                  <a:gd name="connsiteY3" fmla="*/ 0 h 1568728"/>
                  <a:gd name="connsiteX4" fmla="*/ 205214 w 561975"/>
                  <a:gd name="connsiteY4" fmla="*/ 328 h 1568728"/>
                  <a:gd name="connsiteX5" fmla="*/ 213092 w 561975"/>
                  <a:gd name="connsiteY5" fmla="*/ 3930 h 1568728"/>
                  <a:gd name="connsiteX6" fmla="*/ 238039 w 561975"/>
                  <a:gd name="connsiteY6" fmla="*/ 17030 h 1568728"/>
                  <a:gd name="connsiteX7" fmla="*/ 274476 w 561975"/>
                  <a:gd name="connsiteY7" fmla="*/ 16702 h 1568728"/>
                  <a:gd name="connsiteX8" fmla="*/ 335531 w 561975"/>
                  <a:gd name="connsiteY8" fmla="*/ 983 h 1568728"/>
                  <a:gd name="connsiteX9" fmla="*/ 557433 w 561975"/>
                  <a:gd name="connsiteY9" fmla="*/ 328 h 1568728"/>
                  <a:gd name="connsiteX10" fmla="*/ 560059 w 561975"/>
                  <a:gd name="connsiteY10" fmla="*/ 92026 h 1568728"/>
                  <a:gd name="connsiteX11" fmla="*/ 560059 w 561975"/>
                  <a:gd name="connsiteY11" fmla="*/ 369085 h 1568728"/>
                  <a:gd name="connsiteX12" fmla="*/ 560387 w 561975"/>
                  <a:gd name="connsiteY12" fmla="*/ 743410 h 1568728"/>
                  <a:gd name="connsiteX13" fmla="*/ 555135 w 561975"/>
                  <a:gd name="connsiteY13" fmla="*/ 730638 h 1568728"/>
                  <a:gd name="connsiteX14" fmla="*/ 553959 w 561975"/>
                  <a:gd name="connsiteY14" fmla="*/ 734127 h 1568728"/>
                  <a:gd name="connsiteX15" fmla="*/ 554363 w 561975"/>
                  <a:gd name="connsiteY15" fmla="*/ 743707 h 1568728"/>
                  <a:gd name="connsiteX16" fmla="*/ 559044 w 561975"/>
                  <a:gd name="connsiteY16" fmla="*/ 743952 h 1568728"/>
                  <a:gd name="connsiteX17" fmla="*/ 561975 w 561975"/>
                  <a:gd name="connsiteY17" fmla="*/ 1534676 h 1568728"/>
                  <a:gd name="connsiteX18" fmla="*/ 514106 w 561975"/>
                  <a:gd name="connsiteY18" fmla="*/ 1535986 h 1568728"/>
                  <a:gd name="connsiteX19" fmla="*/ 519316 w 561975"/>
                  <a:gd name="connsiteY19" fmla="*/ 1562835 h 1568728"/>
                  <a:gd name="connsiteX20" fmla="*/ 517037 w 561975"/>
                  <a:gd name="connsiteY20" fmla="*/ 1568728 h 1568728"/>
                  <a:gd name="connsiteX21" fmla="*/ 499452 w 561975"/>
                  <a:gd name="connsiteY21" fmla="*/ 1558906 h 1568728"/>
                  <a:gd name="connsiteX22" fmla="*/ 477308 w 561975"/>
                  <a:gd name="connsiteY22" fmla="*/ 1556286 h 1568728"/>
                  <a:gd name="connsiteX23" fmla="*/ 429765 w 561975"/>
                  <a:gd name="connsiteY23" fmla="*/ 1554322 h 1568728"/>
                  <a:gd name="connsiteX24" fmla="*/ 339562 w 561975"/>
                  <a:gd name="connsiteY24" fmla="*/ 1565781 h 1568728"/>
                  <a:gd name="connsiteX25" fmla="*/ 336957 w 561975"/>
                  <a:gd name="connsiteY25" fmla="*/ 1559560 h 1568728"/>
                  <a:gd name="connsiteX26" fmla="*/ 341516 w 561975"/>
                  <a:gd name="connsiteY26" fmla="*/ 1536313 h 1568728"/>
                  <a:gd name="connsiteX27" fmla="*/ 316767 w 561975"/>
                  <a:gd name="connsiteY27" fmla="*/ 1535986 h 1568728"/>
                  <a:gd name="connsiteX28" fmla="*/ 313185 w 561975"/>
                  <a:gd name="connsiteY28" fmla="*/ 815985 h 1568728"/>
                  <a:gd name="connsiteX29" fmla="*/ 314488 w 561975"/>
                  <a:gd name="connsiteY29" fmla="*/ 578932 h 1568728"/>
                  <a:gd name="connsiteX30" fmla="*/ 316354 w 561975"/>
                  <a:gd name="connsiteY30" fmla="*/ 558423 h 1568728"/>
                  <a:gd name="connsiteX31" fmla="*/ 316329 w 561975"/>
                  <a:gd name="connsiteY31" fmla="*/ 551501 h 1568728"/>
                  <a:gd name="connsiteX32" fmla="*/ 316621 w 561975"/>
                  <a:gd name="connsiteY32" fmla="*/ 548316 h 1568728"/>
                  <a:gd name="connsiteX33" fmla="*/ 316865 w 561975"/>
                  <a:gd name="connsiteY33" fmla="*/ 533708 h 1568728"/>
                  <a:gd name="connsiteX34" fmla="*/ 316513 w 561975"/>
                  <a:gd name="connsiteY34" fmla="*/ 435902 h 1568728"/>
                  <a:gd name="connsiteX35" fmla="*/ 315836 w 561975"/>
                  <a:gd name="connsiteY35" fmla="*/ 415589 h 1568728"/>
                  <a:gd name="connsiteX36" fmla="*/ 316329 w 561975"/>
                  <a:gd name="connsiteY36" fmla="*/ 551501 h 1568728"/>
                  <a:gd name="connsiteX37" fmla="*/ 313867 w 561975"/>
                  <a:gd name="connsiteY37" fmla="*/ 578353 h 1568728"/>
                  <a:gd name="connsiteX38" fmla="*/ 312882 w 561975"/>
                  <a:gd name="connsiteY38" fmla="*/ 576061 h 1568728"/>
                  <a:gd name="connsiteX39" fmla="*/ 312225 w 561975"/>
                  <a:gd name="connsiteY39" fmla="*/ 573769 h 1568728"/>
                  <a:gd name="connsiteX40" fmla="*/ 311241 w 561975"/>
                  <a:gd name="connsiteY40" fmla="*/ 568856 h 1568728"/>
                  <a:gd name="connsiteX41" fmla="*/ 310912 w 561975"/>
                  <a:gd name="connsiteY41" fmla="*/ 557721 h 1568728"/>
                  <a:gd name="connsiteX42" fmla="*/ 310912 w 561975"/>
                  <a:gd name="connsiteY42" fmla="*/ 421812 h 1568728"/>
                  <a:gd name="connsiteX43" fmla="*/ 309599 w 561975"/>
                  <a:gd name="connsiteY43" fmla="*/ 264615 h 1568728"/>
                  <a:gd name="connsiteX44" fmla="*/ 253796 w 561975"/>
                  <a:gd name="connsiteY44" fmla="*/ 265270 h 1568728"/>
                  <a:gd name="connsiteX45" fmla="*/ 251498 w 561975"/>
                  <a:gd name="connsiteY45" fmla="*/ 565909 h 1568728"/>
                  <a:gd name="connsiteX46" fmla="*/ 248544 w 561975"/>
                  <a:gd name="connsiteY46" fmla="*/ 862290 h 1568728"/>
                  <a:gd name="connsiteX47" fmla="*/ 246574 w 561975"/>
                  <a:gd name="connsiteY47" fmla="*/ 697561 h 1568728"/>
                  <a:gd name="connsiteX48" fmla="*/ 246193 w 561975"/>
                  <a:gd name="connsiteY48" fmla="*/ 699276 h 1568728"/>
                  <a:gd name="connsiteX49" fmla="*/ 245734 w 561975"/>
                  <a:gd name="connsiteY49" fmla="*/ 733647 h 1568728"/>
                  <a:gd name="connsiteX50" fmla="*/ 248168 w 561975"/>
                  <a:gd name="connsiteY50" fmla="*/ 862752 h 1568728"/>
                  <a:gd name="connsiteX51" fmla="*/ 247515 w 561975"/>
                  <a:gd name="connsiteY51" fmla="*/ 1361888 h 1568728"/>
                  <a:gd name="connsiteX52" fmla="*/ 245882 w 561975"/>
                  <a:gd name="connsiteY52" fmla="*/ 1524558 h 1568728"/>
                  <a:gd name="connsiteX53" fmla="*/ 221719 w 561975"/>
                  <a:gd name="connsiteY53" fmla="*/ 1524885 h 1568728"/>
                  <a:gd name="connsiteX54" fmla="*/ 225637 w 561975"/>
                  <a:gd name="connsiteY54" fmla="*/ 1545178 h 1568728"/>
                  <a:gd name="connsiteX55" fmla="*/ 222372 w 561975"/>
                  <a:gd name="connsiteY55" fmla="*/ 1552051 h 1568728"/>
                  <a:gd name="connsiteX56" fmla="*/ 204412 w 561975"/>
                  <a:gd name="connsiteY56" fmla="*/ 1546160 h 1568728"/>
                  <a:gd name="connsiteX57" fmla="*/ 48981 w 561975"/>
                  <a:gd name="connsiteY57" fmla="*/ 1552051 h 1568728"/>
                  <a:gd name="connsiteX58" fmla="*/ 45715 w 561975"/>
                  <a:gd name="connsiteY58" fmla="*/ 1543214 h 1568728"/>
                  <a:gd name="connsiteX59" fmla="*/ 49307 w 561975"/>
                  <a:gd name="connsiteY59" fmla="*/ 1523903 h 1568728"/>
                  <a:gd name="connsiteX60" fmla="*/ 0 w 561975"/>
                  <a:gd name="connsiteY60" fmla="*/ 1523576 h 1568728"/>
                  <a:gd name="connsiteX61" fmla="*/ 3265 w 561975"/>
                  <a:gd name="connsiteY61" fmla="*/ 860788 h 1568728"/>
                  <a:gd name="connsiteX62" fmla="*/ 5878 w 561975"/>
                  <a:gd name="connsiteY62" fmla="*/ 844750 h 1568728"/>
                  <a:gd name="connsiteX63" fmla="*/ 43430 w 561975"/>
                  <a:gd name="connsiteY63" fmla="*/ 805147 h 1568728"/>
                  <a:gd name="connsiteX64" fmla="*/ 43430 w 561975"/>
                  <a:gd name="connsiteY64" fmla="*/ 571126 h 1568728"/>
                  <a:gd name="connsiteX65" fmla="*/ 60409 w 561975"/>
                  <a:gd name="connsiteY65" fmla="*/ 519412 h 1568728"/>
                  <a:gd name="connsiteX66" fmla="*/ 61267 w 561975"/>
                  <a:gd name="connsiteY66" fmla="*/ 411443 h 1568728"/>
                  <a:gd name="connsiteX67" fmla="*/ 60422 w 561975"/>
                  <a:gd name="connsiteY67" fmla="*/ 308157 h 1568728"/>
                  <a:gd name="connsiteX68" fmla="*/ 59796 w 561975"/>
                  <a:gd name="connsiteY68" fmla="*/ 305879 h 1568728"/>
                  <a:gd name="connsiteX69" fmla="*/ 3008 w 561975"/>
                  <a:gd name="connsiteY69" fmla="*/ 260357 h 1568728"/>
                  <a:gd name="connsiteX70" fmla="*/ 2023 w 561975"/>
                  <a:gd name="connsiteY70" fmla="*/ 130670 h 1568728"/>
                  <a:gd name="connsiteX71" fmla="*/ 4649 w 561975"/>
                  <a:gd name="connsiteY71" fmla="*/ 0 h 1568728"/>
                  <a:gd name="connsiteX0" fmla="*/ 4649 w 561975"/>
                  <a:gd name="connsiteY0" fmla="*/ 0 h 1568728"/>
                  <a:gd name="connsiteX1" fmla="*/ 205214 w 561975"/>
                  <a:gd name="connsiteY1" fmla="*/ 328 h 1568728"/>
                  <a:gd name="connsiteX2" fmla="*/ 213092 w 561975"/>
                  <a:gd name="connsiteY2" fmla="*/ 3930 h 1568728"/>
                  <a:gd name="connsiteX3" fmla="*/ 238039 w 561975"/>
                  <a:gd name="connsiteY3" fmla="*/ 17030 h 1568728"/>
                  <a:gd name="connsiteX4" fmla="*/ 274476 w 561975"/>
                  <a:gd name="connsiteY4" fmla="*/ 16702 h 1568728"/>
                  <a:gd name="connsiteX5" fmla="*/ 335531 w 561975"/>
                  <a:gd name="connsiteY5" fmla="*/ 983 h 1568728"/>
                  <a:gd name="connsiteX6" fmla="*/ 557433 w 561975"/>
                  <a:gd name="connsiteY6" fmla="*/ 328 h 1568728"/>
                  <a:gd name="connsiteX7" fmla="*/ 560059 w 561975"/>
                  <a:gd name="connsiteY7" fmla="*/ 92026 h 1568728"/>
                  <a:gd name="connsiteX8" fmla="*/ 560059 w 561975"/>
                  <a:gd name="connsiteY8" fmla="*/ 369085 h 1568728"/>
                  <a:gd name="connsiteX9" fmla="*/ 560387 w 561975"/>
                  <a:gd name="connsiteY9" fmla="*/ 743410 h 1568728"/>
                  <a:gd name="connsiteX10" fmla="*/ 555135 w 561975"/>
                  <a:gd name="connsiteY10" fmla="*/ 730638 h 1568728"/>
                  <a:gd name="connsiteX11" fmla="*/ 553959 w 561975"/>
                  <a:gd name="connsiteY11" fmla="*/ 734127 h 1568728"/>
                  <a:gd name="connsiteX12" fmla="*/ 554363 w 561975"/>
                  <a:gd name="connsiteY12" fmla="*/ 743707 h 1568728"/>
                  <a:gd name="connsiteX13" fmla="*/ 559044 w 561975"/>
                  <a:gd name="connsiteY13" fmla="*/ 743952 h 1568728"/>
                  <a:gd name="connsiteX14" fmla="*/ 561975 w 561975"/>
                  <a:gd name="connsiteY14" fmla="*/ 1534676 h 1568728"/>
                  <a:gd name="connsiteX15" fmla="*/ 514106 w 561975"/>
                  <a:gd name="connsiteY15" fmla="*/ 1535986 h 1568728"/>
                  <a:gd name="connsiteX16" fmla="*/ 519316 w 561975"/>
                  <a:gd name="connsiteY16" fmla="*/ 1562835 h 1568728"/>
                  <a:gd name="connsiteX17" fmla="*/ 517037 w 561975"/>
                  <a:gd name="connsiteY17" fmla="*/ 1568728 h 1568728"/>
                  <a:gd name="connsiteX18" fmla="*/ 499452 w 561975"/>
                  <a:gd name="connsiteY18" fmla="*/ 1558906 h 1568728"/>
                  <a:gd name="connsiteX19" fmla="*/ 477308 w 561975"/>
                  <a:gd name="connsiteY19" fmla="*/ 1556286 h 1568728"/>
                  <a:gd name="connsiteX20" fmla="*/ 429765 w 561975"/>
                  <a:gd name="connsiteY20" fmla="*/ 1554322 h 1568728"/>
                  <a:gd name="connsiteX21" fmla="*/ 339562 w 561975"/>
                  <a:gd name="connsiteY21" fmla="*/ 1565781 h 1568728"/>
                  <a:gd name="connsiteX22" fmla="*/ 336957 w 561975"/>
                  <a:gd name="connsiteY22" fmla="*/ 1559560 h 1568728"/>
                  <a:gd name="connsiteX23" fmla="*/ 341516 w 561975"/>
                  <a:gd name="connsiteY23" fmla="*/ 1536313 h 1568728"/>
                  <a:gd name="connsiteX24" fmla="*/ 316767 w 561975"/>
                  <a:gd name="connsiteY24" fmla="*/ 1535986 h 1568728"/>
                  <a:gd name="connsiteX25" fmla="*/ 313185 w 561975"/>
                  <a:gd name="connsiteY25" fmla="*/ 815985 h 1568728"/>
                  <a:gd name="connsiteX26" fmla="*/ 314488 w 561975"/>
                  <a:gd name="connsiteY26" fmla="*/ 578932 h 1568728"/>
                  <a:gd name="connsiteX27" fmla="*/ 316354 w 561975"/>
                  <a:gd name="connsiteY27" fmla="*/ 558423 h 1568728"/>
                  <a:gd name="connsiteX28" fmla="*/ 316329 w 561975"/>
                  <a:gd name="connsiteY28" fmla="*/ 551501 h 1568728"/>
                  <a:gd name="connsiteX29" fmla="*/ 316621 w 561975"/>
                  <a:gd name="connsiteY29" fmla="*/ 548316 h 1568728"/>
                  <a:gd name="connsiteX30" fmla="*/ 316865 w 561975"/>
                  <a:gd name="connsiteY30" fmla="*/ 533708 h 1568728"/>
                  <a:gd name="connsiteX31" fmla="*/ 316513 w 561975"/>
                  <a:gd name="connsiteY31" fmla="*/ 435902 h 1568728"/>
                  <a:gd name="connsiteX32" fmla="*/ 315836 w 561975"/>
                  <a:gd name="connsiteY32" fmla="*/ 415589 h 1568728"/>
                  <a:gd name="connsiteX33" fmla="*/ 316329 w 561975"/>
                  <a:gd name="connsiteY33" fmla="*/ 551501 h 1568728"/>
                  <a:gd name="connsiteX34" fmla="*/ 313867 w 561975"/>
                  <a:gd name="connsiteY34" fmla="*/ 578353 h 1568728"/>
                  <a:gd name="connsiteX35" fmla="*/ 312882 w 561975"/>
                  <a:gd name="connsiteY35" fmla="*/ 576061 h 1568728"/>
                  <a:gd name="connsiteX36" fmla="*/ 312225 w 561975"/>
                  <a:gd name="connsiteY36" fmla="*/ 573769 h 1568728"/>
                  <a:gd name="connsiteX37" fmla="*/ 311241 w 561975"/>
                  <a:gd name="connsiteY37" fmla="*/ 568856 h 1568728"/>
                  <a:gd name="connsiteX38" fmla="*/ 310912 w 561975"/>
                  <a:gd name="connsiteY38" fmla="*/ 557721 h 1568728"/>
                  <a:gd name="connsiteX39" fmla="*/ 310912 w 561975"/>
                  <a:gd name="connsiteY39" fmla="*/ 421812 h 1568728"/>
                  <a:gd name="connsiteX40" fmla="*/ 309599 w 561975"/>
                  <a:gd name="connsiteY40" fmla="*/ 264615 h 1568728"/>
                  <a:gd name="connsiteX41" fmla="*/ 253796 w 561975"/>
                  <a:gd name="connsiteY41" fmla="*/ 265270 h 1568728"/>
                  <a:gd name="connsiteX42" fmla="*/ 251498 w 561975"/>
                  <a:gd name="connsiteY42" fmla="*/ 565909 h 1568728"/>
                  <a:gd name="connsiteX43" fmla="*/ 248544 w 561975"/>
                  <a:gd name="connsiteY43" fmla="*/ 862290 h 1568728"/>
                  <a:gd name="connsiteX44" fmla="*/ 246574 w 561975"/>
                  <a:gd name="connsiteY44" fmla="*/ 697561 h 1568728"/>
                  <a:gd name="connsiteX45" fmla="*/ 246193 w 561975"/>
                  <a:gd name="connsiteY45" fmla="*/ 699276 h 1568728"/>
                  <a:gd name="connsiteX46" fmla="*/ 245734 w 561975"/>
                  <a:gd name="connsiteY46" fmla="*/ 733647 h 1568728"/>
                  <a:gd name="connsiteX47" fmla="*/ 248168 w 561975"/>
                  <a:gd name="connsiteY47" fmla="*/ 862752 h 1568728"/>
                  <a:gd name="connsiteX48" fmla="*/ 247515 w 561975"/>
                  <a:gd name="connsiteY48" fmla="*/ 1361888 h 1568728"/>
                  <a:gd name="connsiteX49" fmla="*/ 245882 w 561975"/>
                  <a:gd name="connsiteY49" fmla="*/ 1524558 h 1568728"/>
                  <a:gd name="connsiteX50" fmla="*/ 221719 w 561975"/>
                  <a:gd name="connsiteY50" fmla="*/ 1524885 h 1568728"/>
                  <a:gd name="connsiteX51" fmla="*/ 225637 w 561975"/>
                  <a:gd name="connsiteY51" fmla="*/ 1545178 h 1568728"/>
                  <a:gd name="connsiteX52" fmla="*/ 222372 w 561975"/>
                  <a:gd name="connsiteY52" fmla="*/ 1552051 h 1568728"/>
                  <a:gd name="connsiteX53" fmla="*/ 204412 w 561975"/>
                  <a:gd name="connsiteY53" fmla="*/ 1546160 h 1568728"/>
                  <a:gd name="connsiteX54" fmla="*/ 48981 w 561975"/>
                  <a:gd name="connsiteY54" fmla="*/ 1552051 h 1568728"/>
                  <a:gd name="connsiteX55" fmla="*/ 45715 w 561975"/>
                  <a:gd name="connsiteY55" fmla="*/ 1543214 h 1568728"/>
                  <a:gd name="connsiteX56" fmla="*/ 49307 w 561975"/>
                  <a:gd name="connsiteY56" fmla="*/ 1523903 h 1568728"/>
                  <a:gd name="connsiteX57" fmla="*/ 0 w 561975"/>
                  <a:gd name="connsiteY57" fmla="*/ 1523576 h 1568728"/>
                  <a:gd name="connsiteX58" fmla="*/ 3265 w 561975"/>
                  <a:gd name="connsiteY58" fmla="*/ 860788 h 1568728"/>
                  <a:gd name="connsiteX59" fmla="*/ 5878 w 561975"/>
                  <a:gd name="connsiteY59" fmla="*/ 844750 h 1568728"/>
                  <a:gd name="connsiteX60" fmla="*/ 43430 w 561975"/>
                  <a:gd name="connsiteY60" fmla="*/ 805147 h 1568728"/>
                  <a:gd name="connsiteX61" fmla="*/ 43430 w 561975"/>
                  <a:gd name="connsiteY61" fmla="*/ 571126 h 1568728"/>
                  <a:gd name="connsiteX62" fmla="*/ 60409 w 561975"/>
                  <a:gd name="connsiteY62" fmla="*/ 519412 h 1568728"/>
                  <a:gd name="connsiteX63" fmla="*/ 61267 w 561975"/>
                  <a:gd name="connsiteY63" fmla="*/ 411443 h 1568728"/>
                  <a:gd name="connsiteX64" fmla="*/ 60422 w 561975"/>
                  <a:gd name="connsiteY64" fmla="*/ 308157 h 1568728"/>
                  <a:gd name="connsiteX65" fmla="*/ 59796 w 561975"/>
                  <a:gd name="connsiteY65" fmla="*/ 305879 h 1568728"/>
                  <a:gd name="connsiteX66" fmla="*/ 3008 w 561975"/>
                  <a:gd name="connsiteY66" fmla="*/ 260357 h 1568728"/>
                  <a:gd name="connsiteX67" fmla="*/ 2023 w 561975"/>
                  <a:gd name="connsiteY67" fmla="*/ 130670 h 1568728"/>
                  <a:gd name="connsiteX68" fmla="*/ 4649 w 561975"/>
                  <a:gd name="connsiteY68" fmla="*/ 0 h 1568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61975" h="1568728">
                    <a:moveTo>
                      <a:pt x="4649" y="0"/>
                    </a:moveTo>
                    <a:lnTo>
                      <a:pt x="205214" y="328"/>
                    </a:lnTo>
                    <a:cubicBezTo>
                      <a:pt x="211779" y="1310"/>
                      <a:pt x="209481" y="-1310"/>
                      <a:pt x="213092" y="3930"/>
                    </a:cubicBezTo>
                    <a:cubicBezTo>
                      <a:pt x="217031" y="16047"/>
                      <a:pt x="222283" y="16702"/>
                      <a:pt x="238039" y="17030"/>
                    </a:cubicBezTo>
                    <a:lnTo>
                      <a:pt x="274476" y="16702"/>
                    </a:lnTo>
                    <a:cubicBezTo>
                      <a:pt x="303034" y="16702"/>
                      <a:pt x="326997" y="24562"/>
                      <a:pt x="335531" y="983"/>
                    </a:cubicBezTo>
                    <a:lnTo>
                      <a:pt x="557433" y="328"/>
                    </a:lnTo>
                    <a:cubicBezTo>
                      <a:pt x="557105" y="29475"/>
                      <a:pt x="560059" y="60914"/>
                      <a:pt x="560059" y="92026"/>
                    </a:cubicBezTo>
                    <a:lnTo>
                      <a:pt x="560059" y="369085"/>
                    </a:lnTo>
                    <a:cubicBezTo>
                      <a:pt x="560059" y="491895"/>
                      <a:pt x="555792" y="621583"/>
                      <a:pt x="560387" y="743410"/>
                    </a:cubicBezTo>
                    <a:cubicBezTo>
                      <a:pt x="554479" y="735878"/>
                      <a:pt x="555463" y="754545"/>
                      <a:pt x="555135" y="730638"/>
                    </a:cubicBezTo>
                    <a:lnTo>
                      <a:pt x="553959" y="734127"/>
                    </a:lnTo>
                    <a:cubicBezTo>
                      <a:pt x="554094" y="737320"/>
                      <a:pt x="554228" y="740514"/>
                      <a:pt x="554363" y="743707"/>
                    </a:cubicBezTo>
                    <a:cubicBezTo>
                      <a:pt x="554892" y="742970"/>
                      <a:pt x="556114" y="740187"/>
                      <a:pt x="559044" y="743952"/>
                    </a:cubicBezTo>
                    <a:lnTo>
                      <a:pt x="561975" y="1534676"/>
                    </a:lnTo>
                    <a:lnTo>
                      <a:pt x="514106" y="1535986"/>
                    </a:lnTo>
                    <a:cubicBezTo>
                      <a:pt x="515083" y="1546791"/>
                      <a:pt x="519642" y="1549738"/>
                      <a:pt x="519316" y="1562835"/>
                    </a:cubicBezTo>
                    <a:lnTo>
                      <a:pt x="517037" y="1568728"/>
                    </a:lnTo>
                    <a:cubicBezTo>
                      <a:pt x="514106" y="1560215"/>
                      <a:pt x="511175" y="1561197"/>
                      <a:pt x="499452" y="1558906"/>
                    </a:cubicBezTo>
                    <a:cubicBezTo>
                      <a:pt x="491637" y="1557596"/>
                      <a:pt x="485124" y="1557268"/>
                      <a:pt x="477308" y="1556286"/>
                    </a:cubicBezTo>
                    <a:cubicBezTo>
                      <a:pt x="462655" y="1554649"/>
                      <a:pt x="447024" y="1554322"/>
                      <a:pt x="429765" y="1554322"/>
                    </a:cubicBezTo>
                    <a:cubicBezTo>
                      <a:pt x="414134" y="1554322"/>
                      <a:pt x="352588" y="1552357"/>
                      <a:pt x="339562" y="1565781"/>
                    </a:cubicBezTo>
                    <a:lnTo>
                      <a:pt x="336957" y="1559560"/>
                    </a:lnTo>
                    <a:cubicBezTo>
                      <a:pt x="336632" y="1548428"/>
                      <a:pt x="338911" y="1546791"/>
                      <a:pt x="341516" y="1536313"/>
                    </a:cubicBezTo>
                    <a:lnTo>
                      <a:pt x="316767" y="1535986"/>
                    </a:lnTo>
                    <a:lnTo>
                      <a:pt x="313185" y="815985"/>
                    </a:lnTo>
                    <a:cubicBezTo>
                      <a:pt x="313185" y="779641"/>
                      <a:pt x="307975" y="598577"/>
                      <a:pt x="314488" y="578932"/>
                    </a:cubicBezTo>
                    <a:lnTo>
                      <a:pt x="316354" y="558423"/>
                    </a:lnTo>
                    <a:cubicBezTo>
                      <a:pt x="316346" y="556116"/>
                      <a:pt x="316337" y="553808"/>
                      <a:pt x="316329" y="551501"/>
                    </a:cubicBezTo>
                    <a:cubicBezTo>
                      <a:pt x="316426" y="550439"/>
                      <a:pt x="316524" y="549378"/>
                      <a:pt x="316621" y="548316"/>
                    </a:cubicBezTo>
                    <a:cubicBezTo>
                      <a:pt x="316702" y="543447"/>
                      <a:pt x="316784" y="538577"/>
                      <a:pt x="316865" y="533708"/>
                    </a:cubicBezTo>
                    <a:cubicBezTo>
                      <a:pt x="316748" y="501106"/>
                      <a:pt x="316630" y="468504"/>
                      <a:pt x="316513" y="435902"/>
                    </a:cubicBezTo>
                    <a:cubicBezTo>
                      <a:pt x="316287" y="429131"/>
                      <a:pt x="316062" y="422360"/>
                      <a:pt x="315836" y="415589"/>
                    </a:cubicBezTo>
                    <a:cubicBezTo>
                      <a:pt x="316000" y="460893"/>
                      <a:pt x="316165" y="506197"/>
                      <a:pt x="316329" y="551501"/>
                    </a:cubicBezTo>
                    <a:lnTo>
                      <a:pt x="313867" y="578353"/>
                    </a:lnTo>
                    <a:cubicBezTo>
                      <a:pt x="313538" y="577698"/>
                      <a:pt x="313210" y="576716"/>
                      <a:pt x="312882" y="576061"/>
                    </a:cubicBezTo>
                    <a:cubicBezTo>
                      <a:pt x="312882" y="575406"/>
                      <a:pt x="312554" y="574751"/>
                      <a:pt x="312225" y="573769"/>
                    </a:cubicBezTo>
                    <a:cubicBezTo>
                      <a:pt x="307958" y="556084"/>
                      <a:pt x="313538" y="587196"/>
                      <a:pt x="311241" y="568856"/>
                    </a:cubicBezTo>
                    <a:cubicBezTo>
                      <a:pt x="310912" y="566564"/>
                      <a:pt x="310912" y="560341"/>
                      <a:pt x="310912" y="557721"/>
                    </a:cubicBezTo>
                    <a:lnTo>
                      <a:pt x="310912" y="421812"/>
                    </a:lnTo>
                    <a:cubicBezTo>
                      <a:pt x="309271" y="373998"/>
                      <a:pt x="314523" y="309809"/>
                      <a:pt x="309599" y="264615"/>
                    </a:cubicBezTo>
                    <a:lnTo>
                      <a:pt x="253796" y="265270"/>
                    </a:lnTo>
                    <a:cubicBezTo>
                      <a:pt x="250185" y="310136"/>
                      <a:pt x="251498" y="507615"/>
                      <a:pt x="251498" y="565909"/>
                    </a:cubicBezTo>
                    <a:cubicBezTo>
                      <a:pt x="251498" y="598331"/>
                      <a:pt x="254124" y="852793"/>
                      <a:pt x="248544" y="862290"/>
                    </a:cubicBezTo>
                    <a:cubicBezTo>
                      <a:pt x="242963" y="841658"/>
                      <a:pt x="246574" y="727690"/>
                      <a:pt x="246574" y="697561"/>
                    </a:cubicBezTo>
                    <a:lnTo>
                      <a:pt x="246193" y="699276"/>
                    </a:lnTo>
                    <a:lnTo>
                      <a:pt x="245734" y="733647"/>
                    </a:lnTo>
                    <a:cubicBezTo>
                      <a:pt x="244984" y="779351"/>
                      <a:pt x="244005" y="847287"/>
                      <a:pt x="248168" y="862752"/>
                    </a:cubicBezTo>
                    <a:cubicBezTo>
                      <a:pt x="252413" y="881736"/>
                      <a:pt x="248495" y="1305920"/>
                      <a:pt x="247515" y="1361888"/>
                    </a:cubicBezTo>
                    <a:cubicBezTo>
                      <a:pt x="246862" y="1408365"/>
                      <a:pt x="252413" y="1482663"/>
                      <a:pt x="245882" y="1524558"/>
                    </a:cubicBezTo>
                    <a:lnTo>
                      <a:pt x="221719" y="1524885"/>
                    </a:lnTo>
                    <a:lnTo>
                      <a:pt x="225637" y="1545178"/>
                    </a:lnTo>
                    <a:lnTo>
                      <a:pt x="222372" y="1552051"/>
                    </a:lnTo>
                    <a:cubicBezTo>
                      <a:pt x="218127" y="1547469"/>
                      <a:pt x="217800" y="1548451"/>
                      <a:pt x="204412" y="1546160"/>
                    </a:cubicBezTo>
                    <a:cubicBezTo>
                      <a:pt x="174697" y="1540923"/>
                      <a:pt x="60736" y="1539941"/>
                      <a:pt x="48981" y="1552051"/>
                    </a:cubicBezTo>
                    <a:cubicBezTo>
                      <a:pt x="45389" y="1546160"/>
                      <a:pt x="43756" y="1557615"/>
                      <a:pt x="45715" y="1543214"/>
                    </a:cubicBezTo>
                    <a:lnTo>
                      <a:pt x="49307" y="1523903"/>
                    </a:lnTo>
                    <a:lnTo>
                      <a:pt x="0" y="1523576"/>
                    </a:lnTo>
                    <a:cubicBezTo>
                      <a:pt x="1088" y="1302647"/>
                      <a:pt x="2177" y="1081717"/>
                      <a:pt x="3265" y="860788"/>
                    </a:cubicBezTo>
                    <a:lnTo>
                      <a:pt x="5878" y="844750"/>
                    </a:lnTo>
                    <a:cubicBezTo>
                      <a:pt x="33307" y="838204"/>
                      <a:pt x="43103" y="835586"/>
                      <a:pt x="43430" y="805147"/>
                    </a:cubicBezTo>
                    <a:lnTo>
                      <a:pt x="43430" y="571126"/>
                    </a:lnTo>
                    <a:cubicBezTo>
                      <a:pt x="64001" y="563598"/>
                      <a:pt x="60409" y="545923"/>
                      <a:pt x="60409" y="519412"/>
                    </a:cubicBezTo>
                    <a:cubicBezTo>
                      <a:pt x="60409" y="486354"/>
                      <a:pt x="60981" y="448633"/>
                      <a:pt x="61267" y="411443"/>
                    </a:cubicBezTo>
                    <a:cubicBezTo>
                      <a:pt x="60985" y="377014"/>
                      <a:pt x="60704" y="342586"/>
                      <a:pt x="60422" y="308157"/>
                    </a:cubicBezTo>
                    <a:lnTo>
                      <a:pt x="59796" y="305879"/>
                    </a:lnTo>
                    <a:cubicBezTo>
                      <a:pt x="56514" y="248895"/>
                      <a:pt x="44040" y="270182"/>
                      <a:pt x="3008" y="260357"/>
                    </a:cubicBezTo>
                    <a:cubicBezTo>
                      <a:pt x="4649" y="217783"/>
                      <a:pt x="2023" y="173899"/>
                      <a:pt x="2023" y="130670"/>
                    </a:cubicBezTo>
                    <a:cubicBezTo>
                      <a:pt x="2023" y="93336"/>
                      <a:pt x="-1588" y="34387"/>
                      <a:pt x="4649" y="0"/>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329" name="Freeform 372">
                <a:extLst>
                  <a:ext uri="{FF2B5EF4-FFF2-40B4-BE49-F238E27FC236}">
                    <a16:creationId xmlns:a16="http://schemas.microsoft.com/office/drawing/2014/main" id="{F50E6AA3-F3E5-4584-BB06-F5384BA471B3}"/>
                  </a:ext>
                </a:extLst>
              </p:cNvPr>
              <p:cNvSpPr>
                <a:spLocks/>
              </p:cNvSpPr>
              <p:nvPr/>
            </p:nvSpPr>
            <p:spPr bwMode="auto">
              <a:xfrm>
                <a:off x="2166145" y="1220789"/>
                <a:ext cx="457200" cy="458788"/>
              </a:xfrm>
              <a:custGeom>
                <a:avLst/>
                <a:gdLst>
                  <a:gd name="T0" fmla="*/ 75 w 1395"/>
                  <a:gd name="T1" fmla="*/ 524 h 1398"/>
                  <a:gd name="T2" fmla="*/ 170 w 1395"/>
                  <a:gd name="T3" fmla="*/ 838 h 1398"/>
                  <a:gd name="T4" fmla="*/ 210 w 1395"/>
                  <a:gd name="T5" fmla="*/ 865 h 1398"/>
                  <a:gd name="T6" fmla="*/ 361 w 1395"/>
                  <a:gd name="T7" fmla="*/ 1239 h 1398"/>
                  <a:gd name="T8" fmla="*/ 458 w 1395"/>
                  <a:gd name="T9" fmla="*/ 1319 h 1398"/>
                  <a:gd name="T10" fmla="*/ 714 w 1395"/>
                  <a:gd name="T11" fmla="*/ 1397 h 1398"/>
                  <a:gd name="T12" fmla="*/ 865 w 1395"/>
                  <a:gd name="T13" fmla="*/ 1376 h 1398"/>
                  <a:gd name="T14" fmla="*/ 986 w 1395"/>
                  <a:gd name="T15" fmla="*/ 1326 h 1398"/>
                  <a:gd name="T16" fmla="*/ 1238 w 1395"/>
                  <a:gd name="T17" fmla="*/ 861 h 1398"/>
                  <a:gd name="T18" fmla="*/ 1351 w 1395"/>
                  <a:gd name="T19" fmla="*/ 752 h 1398"/>
                  <a:gd name="T20" fmla="*/ 1389 w 1395"/>
                  <a:gd name="T21" fmla="*/ 557 h 1398"/>
                  <a:gd name="T22" fmla="*/ 1216 w 1395"/>
                  <a:gd name="T23" fmla="*/ 511 h 1398"/>
                  <a:gd name="T24" fmla="*/ 1143 w 1395"/>
                  <a:gd name="T25" fmla="*/ 84 h 1398"/>
                  <a:gd name="T26" fmla="*/ 714 w 1395"/>
                  <a:gd name="T27" fmla="*/ 24 h 1398"/>
                  <a:gd name="T28" fmla="*/ 468 w 1395"/>
                  <a:gd name="T29" fmla="*/ 25 h 1398"/>
                  <a:gd name="T30" fmla="*/ 229 w 1395"/>
                  <a:gd name="T31" fmla="*/ 505 h 1398"/>
                  <a:gd name="T32" fmla="*/ 150 w 1395"/>
                  <a:gd name="T33" fmla="*/ 483 h 1398"/>
                  <a:gd name="T34" fmla="*/ 110 w 1395"/>
                  <a:gd name="T35" fmla="*/ 501 h 1398"/>
                  <a:gd name="T36" fmla="*/ 75 w 1395"/>
                  <a:gd name="T37" fmla="*/ 524 h 1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95" h="1398">
                    <a:moveTo>
                      <a:pt x="75" y="524"/>
                    </a:moveTo>
                    <a:cubicBezTo>
                      <a:pt x="73" y="548"/>
                      <a:pt x="0" y="712"/>
                      <a:pt x="170" y="838"/>
                    </a:cubicBezTo>
                    <a:cubicBezTo>
                      <a:pt x="183" y="847"/>
                      <a:pt x="193" y="851"/>
                      <a:pt x="210" y="865"/>
                    </a:cubicBezTo>
                    <a:cubicBezTo>
                      <a:pt x="225" y="1014"/>
                      <a:pt x="267" y="1137"/>
                      <a:pt x="361" y="1239"/>
                    </a:cubicBezTo>
                    <a:cubicBezTo>
                      <a:pt x="391" y="1270"/>
                      <a:pt x="423" y="1289"/>
                      <a:pt x="458" y="1319"/>
                    </a:cubicBezTo>
                    <a:cubicBezTo>
                      <a:pt x="530" y="1361"/>
                      <a:pt x="611" y="1395"/>
                      <a:pt x="714" y="1397"/>
                    </a:cubicBezTo>
                    <a:cubicBezTo>
                      <a:pt x="766" y="1398"/>
                      <a:pt x="817" y="1391"/>
                      <a:pt x="865" y="1376"/>
                    </a:cubicBezTo>
                    <a:cubicBezTo>
                      <a:pt x="907" y="1362"/>
                      <a:pt x="954" y="1334"/>
                      <a:pt x="986" y="1326"/>
                    </a:cubicBezTo>
                    <a:cubicBezTo>
                      <a:pt x="1051" y="1248"/>
                      <a:pt x="1215" y="1191"/>
                      <a:pt x="1238" y="861"/>
                    </a:cubicBezTo>
                    <a:cubicBezTo>
                      <a:pt x="1282" y="845"/>
                      <a:pt x="1328" y="793"/>
                      <a:pt x="1351" y="752"/>
                    </a:cubicBezTo>
                    <a:cubicBezTo>
                      <a:pt x="1395" y="671"/>
                      <a:pt x="1385" y="650"/>
                      <a:pt x="1389" y="557"/>
                    </a:cubicBezTo>
                    <a:cubicBezTo>
                      <a:pt x="1363" y="544"/>
                      <a:pt x="1335" y="421"/>
                      <a:pt x="1216" y="511"/>
                    </a:cubicBezTo>
                    <a:cubicBezTo>
                      <a:pt x="1202" y="351"/>
                      <a:pt x="1250" y="187"/>
                      <a:pt x="1143" y="84"/>
                    </a:cubicBezTo>
                    <a:cubicBezTo>
                      <a:pt x="1057" y="0"/>
                      <a:pt x="857" y="24"/>
                      <a:pt x="714" y="24"/>
                    </a:cubicBezTo>
                    <a:cubicBezTo>
                      <a:pt x="633" y="24"/>
                      <a:pt x="549" y="22"/>
                      <a:pt x="468" y="25"/>
                    </a:cubicBezTo>
                    <a:cubicBezTo>
                      <a:pt x="183" y="35"/>
                      <a:pt x="226" y="310"/>
                      <a:pt x="229" y="505"/>
                    </a:cubicBezTo>
                    <a:cubicBezTo>
                      <a:pt x="205" y="496"/>
                      <a:pt x="185" y="478"/>
                      <a:pt x="150" y="483"/>
                    </a:cubicBezTo>
                    <a:cubicBezTo>
                      <a:pt x="131" y="486"/>
                      <a:pt x="120" y="495"/>
                      <a:pt x="110" y="501"/>
                    </a:cubicBezTo>
                    <a:cubicBezTo>
                      <a:pt x="84" y="520"/>
                      <a:pt x="115" y="508"/>
                      <a:pt x="75" y="524"/>
                    </a:cubicBezTo>
                    <a:close/>
                  </a:path>
                </a:pathLst>
              </a:custGeom>
              <a:solidFill>
                <a:srgbClr val="B76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0" name="Freeform 381">
                <a:extLst>
                  <a:ext uri="{FF2B5EF4-FFF2-40B4-BE49-F238E27FC236}">
                    <a16:creationId xmlns:a16="http://schemas.microsoft.com/office/drawing/2014/main" id="{B5640FF6-2346-457E-890F-0EC5174425AE}"/>
                  </a:ext>
                </a:extLst>
              </p:cNvPr>
              <p:cNvSpPr>
                <a:spLocks/>
              </p:cNvSpPr>
              <p:nvPr/>
            </p:nvSpPr>
            <p:spPr bwMode="auto">
              <a:xfrm>
                <a:off x="1705770" y="2986089"/>
                <a:ext cx="382588" cy="381000"/>
              </a:xfrm>
              <a:custGeom>
                <a:avLst/>
                <a:gdLst>
                  <a:gd name="T0" fmla="*/ 42 w 1168"/>
                  <a:gd name="T1" fmla="*/ 1161 h 1161"/>
                  <a:gd name="T2" fmla="*/ 47 w 1168"/>
                  <a:gd name="T3" fmla="*/ 1119 h 1161"/>
                  <a:gd name="T4" fmla="*/ 292 w 1168"/>
                  <a:gd name="T5" fmla="*/ 1102 h 1161"/>
                  <a:gd name="T6" fmla="*/ 382 w 1168"/>
                  <a:gd name="T7" fmla="*/ 1117 h 1161"/>
                  <a:gd name="T8" fmla="*/ 504 w 1168"/>
                  <a:gd name="T9" fmla="*/ 1093 h 1161"/>
                  <a:gd name="T10" fmla="*/ 658 w 1168"/>
                  <a:gd name="T11" fmla="*/ 1095 h 1161"/>
                  <a:gd name="T12" fmla="*/ 677 w 1168"/>
                  <a:gd name="T13" fmla="*/ 1119 h 1161"/>
                  <a:gd name="T14" fmla="*/ 699 w 1168"/>
                  <a:gd name="T15" fmla="*/ 1105 h 1161"/>
                  <a:gd name="T16" fmla="*/ 1088 w 1168"/>
                  <a:gd name="T17" fmla="*/ 1102 h 1161"/>
                  <a:gd name="T18" fmla="*/ 1092 w 1168"/>
                  <a:gd name="T19" fmla="*/ 424 h 1161"/>
                  <a:gd name="T20" fmla="*/ 1168 w 1168"/>
                  <a:gd name="T21" fmla="*/ 272 h 1161"/>
                  <a:gd name="T22" fmla="*/ 1026 w 1168"/>
                  <a:gd name="T23" fmla="*/ 272 h 1161"/>
                  <a:gd name="T24" fmla="*/ 1018 w 1168"/>
                  <a:gd name="T25" fmla="*/ 133 h 1161"/>
                  <a:gd name="T26" fmla="*/ 1023 w 1168"/>
                  <a:gd name="T27" fmla="*/ 288 h 1161"/>
                  <a:gd name="T28" fmla="*/ 894 w 1168"/>
                  <a:gd name="T29" fmla="*/ 288 h 1161"/>
                  <a:gd name="T30" fmla="*/ 880 w 1168"/>
                  <a:gd name="T31" fmla="*/ 280 h 1161"/>
                  <a:gd name="T32" fmla="*/ 530 w 1168"/>
                  <a:gd name="T33" fmla="*/ 280 h 1161"/>
                  <a:gd name="T34" fmla="*/ 505 w 1168"/>
                  <a:gd name="T35" fmla="*/ 72 h 1161"/>
                  <a:gd name="T36" fmla="*/ 481 w 1168"/>
                  <a:gd name="T37" fmla="*/ 0 h 1161"/>
                  <a:gd name="T38" fmla="*/ 383 w 1168"/>
                  <a:gd name="T39" fmla="*/ 272 h 1161"/>
                  <a:gd name="T40" fmla="*/ 82 w 1168"/>
                  <a:gd name="T41" fmla="*/ 290 h 1161"/>
                  <a:gd name="T42" fmla="*/ 19 w 1168"/>
                  <a:gd name="T43" fmla="*/ 543 h 1161"/>
                  <a:gd name="T44" fmla="*/ 19 w 1168"/>
                  <a:gd name="T45" fmla="*/ 865 h 1161"/>
                  <a:gd name="T46" fmla="*/ 42 w 1168"/>
                  <a:gd name="T47" fmla="*/ 1161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8" h="1161">
                    <a:moveTo>
                      <a:pt x="42" y="1161"/>
                    </a:moveTo>
                    <a:cubicBezTo>
                      <a:pt x="42" y="1142"/>
                      <a:pt x="42" y="1143"/>
                      <a:pt x="47" y="1119"/>
                    </a:cubicBezTo>
                    <a:cubicBezTo>
                      <a:pt x="117" y="1090"/>
                      <a:pt x="198" y="1103"/>
                      <a:pt x="292" y="1102"/>
                    </a:cubicBezTo>
                    <a:cubicBezTo>
                      <a:pt x="328" y="1101"/>
                      <a:pt x="358" y="1095"/>
                      <a:pt x="382" y="1117"/>
                    </a:cubicBezTo>
                    <a:cubicBezTo>
                      <a:pt x="403" y="1080"/>
                      <a:pt x="463" y="1093"/>
                      <a:pt x="504" y="1093"/>
                    </a:cubicBezTo>
                    <a:cubicBezTo>
                      <a:pt x="555" y="1094"/>
                      <a:pt x="607" y="1092"/>
                      <a:pt x="658" y="1095"/>
                    </a:cubicBezTo>
                    <a:lnTo>
                      <a:pt x="677" y="1119"/>
                    </a:lnTo>
                    <a:cubicBezTo>
                      <a:pt x="693" y="1094"/>
                      <a:pt x="670" y="1115"/>
                      <a:pt x="699" y="1105"/>
                    </a:cubicBezTo>
                    <a:cubicBezTo>
                      <a:pt x="725" y="1096"/>
                      <a:pt x="1055" y="1102"/>
                      <a:pt x="1088" y="1102"/>
                    </a:cubicBezTo>
                    <a:cubicBezTo>
                      <a:pt x="1099" y="1062"/>
                      <a:pt x="1092" y="539"/>
                      <a:pt x="1092" y="424"/>
                    </a:cubicBezTo>
                    <a:cubicBezTo>
                      <a:pt x="1091" y="342"/>
                      <a:pt x="1088" y="299"/>
                      <a:pt x="1168" y="272"/>
                    </a:cubicBezTo>
                    <a:lnTo>
                      <a:pt x="1026" y="272"/>
                    </a:lnTo>
                    <a:cubicBezTo>
                      <a:pt x="1025" y="233"/>
                      <a:pt x="1037" y="161"/>
                      <a:pt x="1018" y="133"/>
                    </a:cubicBezTo>
                    <a:lnTo>
                      <a:pt x="1023" y="288"/>
                    </a:lnTo>
                    <a:lnTo>
                      <a:pt x="894" y="288"/>
                    </a:lnTo>
                    <a:cubicBezTo>
                      <a:pt x="873" y="283"/>
                      <a:pt x="882" y="291"/>
                      <a:pt x="880" y="280"/>
                    </a:cubicBezTo>
                    <a:lnTo>
                      <a:pt x="530" y="280"/>
                    </a:lnTo>
                    <a:cubicBezTo>
                      <a:pt x="530" y="37"/>
                      <a:pt x="558" y="208"/>
                      <a:pt x="505" y="72"/>
                    </a:cubicBezTo>
                    <a:cubicBezTo>
                      <a:pt x="496" y="48"/>
                      <a:pt x="490" y="29"/>
                      <a:pt x="481" y="0"/>
                    </a:cubicBezTo>
                    <a:cubicBezTo>
                      <a:pt x="389" y="31"/>
                      <a:pt x="386" y="150"/>
                      <a:pt x="383" y="272"/>
                    </a:cubicBezTo>
                    <a:cubicBezTo>
                      <a:pt x="310" y="274"/>
                      <a:pt x="134" y="258"/>
                      <a:pt x="82" y="290"/>
                    </a:cubicBezTo>
                    <a:cubicBezTo>
                      <a:pt x="0" y="341"/>
                      <a:pt x="19" y="438"/>
                      <a:pt x="19" y="543"/>
                    </a:cubicBezTo>
                    <a:cubicBezTo>
                      <a:pt x="19" y="650"/>
                      <a:pt x="19" y="757"/>
                      <a:pt x="19" y="865"/>
                    </a:cubicBezTo>
                    <a:cubicBezTo>
                      <a:pt x="19" y="947"/>
                      <a:pt x="3" y="1123"/>
                      <a:pt x="42" y="1161"/>
                    </a:cubicBezTo>
                    <a:close/>
                  </a:path>
                </a:pathLst>
              </a:custGeom>
              <a:solidFill>
                <a:srgbClr val="A845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1" name="Freeform 382">
                <a:extLst>
                  <a:ext uri="{FF2B5EF4-FFF2-40B4-BE49-F238E27FC236}">
                    <a16:creationId xmlns:a16="http://schemas.microsoft.com/office/drawing/2014/main" id="{32C73670-C2AB-4A39-A048-580BD48A6CD8}"/>
                  </a:ext>
                </a:extLst>
              </p:cNvPr>
              <p:cNvSpPr>
                <a:spLocks/>
              </p:cNvSpPr>
              <p:nvPr/>
            </p:nvSpPr>
            <p:spPr bwMode="auto">
              <a:xfrm>
                <a:off x="1712120" y="3343276"/>
                <a:ext cx="407988" cy="317500"/>
              </a:xfrm>
              <a:custGeom>
                <a:avLst/>
                <a:gdLst>
                  <a:gd name="T0" fmla="*/ 24 w 1248"/>
                  <a:gd name="T1" fmla="*/ 71 h 969"/>
                  <a:gd name="T2" fmla="*/ 49 w 1248"/>
                  <a:gd name="T3" fmla="*/ 181 h 969"/>
                  <a:gd name="T4" fmla="*/ 48 w 1248"/>
                  <a:gd name="T5" fmla="*/ 579 h 969"/>
                  <a:gd name="T6" fmla="*/ 189 w 1248"/>
                  <a:gd name="T7" fmla="*/ 962 h 969"/>
                  <a:gd name="T8" fmla="*/ 1248 w 1248"/>
                  <a:gd name="T9" fmla="*/ 962 h 969"/>
                  <a:gd name="T10" fmla="*/ 1154 w 1248"/>
                  <a:gd name="T11" fmla="*/ 902 h 969"/>
                  <a:gd name="T12" fmla="*/ 1150 w 1248"/>
                  <a:gd name="T13" fmla="*/ 897 h 969"/>
                  <a:gd name="T14" fmla="*/ 1121 w 1248"/>
                  <a:gd name="T15" fmla="*/ 851 h 969"/>
                  <a:gd name="T16" fmla="*/ 1111 w 1248"/>
                  <a:gd name="T17" fmla="*/ 152 h 969"/>
                  <a:gd name="T18" fmla="*/ 664 w 1248"/>
                  <a:gd name="T19" fmla="*/ 148 h 969"/>
                  <a:gd name="T20" fmla="*/ 528 w 1248"/>
                  <a:gd name="T21" fmla="*/ 203 h 969"/>
                  <a:gd name="T22" fmla="*/ 367 w 1248"/>
                  <a:gd name="T23" fmla="*/ 191 h 969"/>
                  <a:gd name="T24" fmla="*/ 364 w 1248"/>
                  <a:gd name="T25" fmla="*/ 27 h 969"/>
                  <a:gd name="T26" fmla="*/ 274 w 1248"/>
                  <a:gd name="T27" fmla="*/ 12 h 969"/>
                  <a:gd name="T28" fmla="*/ 29 w 1248"/>
                  <a:gd name="T29" fmla="*/ 29 h 969"/>
                  <a:gd name="T30" fmla="*/ 24 w 1248"/>
                  <a:gd name="T31" fmla="*/ 71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48" h="969">
                    <a:moveTo>
                      <a:pt x="24" y="71"/>
                    </a:moveTo>
                    <a:cubicBezTo>
                      <a:pt x="19" y="134"/>
                      <a:pt x="46" y="120"/>
                      <a:pt x="49" y="181"/>
                    </a:cubicBezTo>
                    <a:lnTo>
                      <a:pt x="48" y="579"/>
                    </a:lnTo>
                    <a:cubicBezTo>
                      <a:pt x="48" y="744"/>
                      <a:pt x="0" y="959"/>
                      <a:pt x="189" y="962"/>
                    </a:cubicBezTo>
                    <a:cubicBezTo>
                      <a:pt x="540" y="969"/>
                      <a:pt x="897" y="961"/>
                      <a:pt x="1248" y="962"/>
                    </a:cubicBezTo>
                    <a:cubicBezTo>
                      <a:pt x="1213" y="943"/>
                      <a:pt x="1179" y="932"/>
                      <a:pt x="1154" y="902"/>
                    </a:cubicBezTo>
                    <a:cubicBezTo>
                      <a:pt x="1152" y="901"/>
                      <a:pt x="1151" y="899"/>
                      <a:pt x="1150" y="897"/>
                    </a:cubicBezTo>
                    <a:lnTo>
                      <a:pt x="1121" y="851"/>
                    </a:lnTo>
                    <a:cubicBezTo>
                      <a:pt x="1098" y="784"/>
                      <a:pt x="1105" y="222"/>
                      <a:pt x="1111" y="152"/>
                    </a:cubicBezTo>
                    <a:lnTo>
                      <a:pt x="664" y="148"/>
                    </a:lnTo>
                    <a:cubicBezTo>
                      <a:pt x="656" y="222"/>
                      <a:pt x="600" y="203"/>
                      <a:pt x="528" y="203"/>
                    </a:cubicBezTo>
                    <a:cubicBezTo>
                      <a:pt x="474" y="203"/>
                      <a:pt x="411" y="208"/>
                      <a:pt x="367" y="191"/>
                    </a:cubicBezTo>
                    <a:cubicBezTo>
                      <a:pt x="354" y="150"/>
                      <a:pt x="352" y="74"/>
                      <a:pt x="364" y="27"/>
                    </a:cubicBezTo>
                    <a:cubicBezTo>
                      <a:pt x="340" y="5"/>
                      <a:pt x="310" y="11"/>
                      <a:pt x="274" y="12"/>
                    </a:cubicBezTo>
                    <a:cubicBezTo>
                      <a:pt x="180" y="13"/>
                      <a:pt x="99" y="0"/>
                      <a:pt x="29" y="29"/>
                    </a:cubicBezTo>
                    <a:cubicBezTo>
                      <a:pt x="24" y="53"/>
                      <a:pt x="24" y="52"/>
                      <a:pt x="24" y="71"/>
                    </a:cubicBez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2" name="Freeform 386">
                <a:extLst>
                  <a:ext uri="{FF2B5EF4-FFF2-40B4-BE49-F238E27FC236}">
                    <a16:creationId xmlns:a16="http://schemas.microsoft.com/office/drawing/2014/main" id="{F9EB2DCD-42C9-4083-B685-4D6459469470}"/>
                  </a:ext>
                </a:extLst>
              </p:cNvPr>
              <p:cNvSpPr>
                <a:spLocks/>
              </p:cNvSpPr>
              <p:nvPr/>
            </p:nvSpPr>
            <p:spPr bwMode="auto">
              <a:xfrm>
                <a:off x="2156620" y="1050926"/>
                <a:ext cx="498475" cy="352425"/>
              </a:xfrm>
              <a:custGeom>
                <a:avLst/>
                <a:gdLst>
                  <a:gd name="T0" fmla="*/ 106 w 1521"/>
                  <a:gd name="T1" fmla="*/ 1044 h 1077"/>
                  <a:gd name="T2" fmla="*/ 141 w 1521"/>
                  <a:gd name="T3" fmla="*/ 1021 h 1077"/>
                  <a:gd name="T4" fmla="*/ 181 w 1521"/>
                  <a:gd name="T5" fmla="*/ 1003 h 1077"/>
                  <a:gd name="T6" fmla="*/ 260 w 1521"/>
                  <a:gd name="T7" fmla="*/ 1025 h 1077"/>
                  <a:gd name="T8" fmla="*/ 499 w 1521"/>
                  <a:gd name="T9" fmla="*/ 545 h 1077"/>
                  <a:gd name="T10" fmla="*/ 745 w 1521"/>
                  <a:gd name="T11" fmla="*/ 544 h 1077"/>
                  <a:gd name="T12" fmla="*/ 1174 w 1521"/>
                  <a:gd name="T13" fmla="*/ 604 h 1077"/>
                  <a:gd name="T14" fmla="*/ 1247 w 1521"/>
                  <a:gd name="T15" fmla="*/ 1031 h 1077"/>
                  <a:gd name="T16" fmla="*/ 1420 w 1521"/>
                  <a:gd name="T17" fmla="*/ 1077 h 1077"/>
                  <a:gd name="T18" fmla="*/ 1427 w 1521"/>
                  <a:gd name="T19" fmla="*/ 954 h 1077"/>
                  <a:gd name="T20" fmla="*/ 1459 w 1521"/>
                  <a:gd name="T21" fmla="*/ 795 h 1077"/>
                  <a:gd name="T22" fmla="*/ 1460 w 1521"/>
                  <a:gd name="T23" fmla="*/ 642 h 1077"/>
                  <a:gd name="T24" fmla="*/ 1427 w 1521"/>
                  <a:gd name="T25" fmla="*/ 487 h 1077"/>
                  <a:gd name="T26" fmla="*/ 1368 w 1521"/>
                  <a:gd name="T27" fmla="*/ 326 h 1077"/>
                  <a:gd name="T28" fmla="*/ 1260 w 1521"/>
                  <a:gd name="T29" fmla="*/ 212 h 1077"/>
                  <a:gd name="T30" fmla="*/ 1136 w 1521"/>
                  <a:gd name="T31" fmla="*/ 126 h 1077"/>
                  <a:gd name="T32" fmla="*/ 991 w 1521"/>
                  <a:gd name="T33" fmla="*/ 84 h 1077"/>
                  <a:gd name="T34" fmla="*/ 824 w 1521"/>
                  <a:gd name="T35" fmla="*/ 85 h 1077"/>
                  <a:gd name="T36" fmla="*/ 737 w 1521"/>
                  <a:gd name="T37" fmla="*/ 45 h 1077"/>
                  <a:gd name="T38" fmla="*/ 651 w 1521"/>
                  <a:gd name="T39" fmla="*/ 84 h 1077"/>
                  <a:gd name="T40" fmla="*/ 490 w 1521"/>
                  <a:gd name="T41" fmla="*/ 100 h 1077"/>
                  <a:gd name="T42" fmla="*/ 336 w 1521"/>
                  <a:gd name="T43" fmla="*/ 167 h 1077"/>
                  <a:gd name="T44" fmla="*/ 208 w 1521"/>
                  <a:gd name="T45" fmla="*/ 267 h 1077"/>
                  <a:gd name="T46" fmla="*/ 110 w 1521"/>
                  <a:gd name="T47" fmla="*/ 398 h 1077"/>
                  <a:gd name="T48" fmla="*/ 44 w 1521"/>
                  <a:gd name="T49" fmla="*/ 460 h 1077"/>
                  <a:gd name="T50" fmla="*/ 72 w 1521"/>
                  <a:gd name="T51" fmla="*/ 562 h 1077"/>
                  <a:gd name="T52" fmla="*/ 66 w 1521"/>
                  <a:gd name="T53" fmla="*/ 703 h 1077"/>
                  <a:gd name="T54" fmla="*/ 99 w 1521"/>
                  <a:gd name="T55" fmla="*/ 872 h 1077"/>
                  <a:gd name="T56" fmla="*/ 47 w 1521"/>
                  <a:gd name="T57" fmla="*/ 957 h 1077"/>
                  <a:gd name="T58" fmla="*/ 106 w 1521"/>
                  <a:gd name="T59" fmla="*/ 1044 h 1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21" h="1077">
                    <a:moveTo>
                      <a:pt x="106" y="1044"/>
                    </a:moveTo>
                    <a:cubicBezTo>
                      <a:pt x="146" y="1028"/>
                      <a:pt x="115" y="1040"/>
                      <a:pt x="141" y="1021"/>
                    </a:cubicBezTo>
                    <a:cubicBezTo>
                      <a:pt x="151" y="1015"/>
                      <a:pt x="162" y="1006"/>
                      <a:pt x="181" y="1003"/>
                    </a:cubicBezTo>
                    <a:cubicBezTo>
                      <a:pt x="216" y="998"/>
                      <a:pt x="236" y="1016"/>
                      <a:pt x="260" y="1025"/>
                    </a:cubicBezTo>
                    <a:cubicBezTo>
                      <a:pt x="257" y="830"/>
                      <a:pt x="214" y="555"/>
                      <a:pt x="499" y="545"/>
                    </a:cubicBezTo>
                    <a:cubicBezTo>
                      <a:pt x="580" y="542"/>
                      <a:pt x="664" y="544"/>
                      <a:pt x="745" y="544"/>
                    </a:cubicBezTo>
                    <a:cubicBezTo>
                      <a:pt x="888" y="544"/>
                      <a:pt x="1088" y="520"/>
                      <a:pt x="1174" y="604"/>
                    </a:cubicBezTo>
                    <a:cubicBezTo>
                      <a:pt x="1281" y="707"/>
                      <a:pt x="1233" y="871"/>
                      <a:pt x="1247" y="1031"/>
                    </a:cubicBezTo>
                    <a:cubicBezTo>
                      <a:pt x="1366" y="941"/>
                      <a:pt x="1394" y="1064"/>
                      <a:pt x="1420" y="1077"/>
                    </a:cubicBezTo>
                    <a:cubicBezTo>
                      <a:pt x="1463" y="1050"/>
                      <a:pt x="1443" y="994"/>
                      <a:pt x="1427" y="954"/>
                    </a:cubicBezTo>
                    <a:cubicBezTo>
                      <a:pt x="1521" y="929"/>
                      <a:pt x="1509" y="838"/>
                      <a:pt x="1459" y="795"/>
                    </a:cubicBezTo>
                    <a:cubicBezTo>
                      <a:pt x="1507" y="749"/>
                      <a:pt x="1512" y="688"/>
                      <a:pt x="1460" y="642"/>
                    </a:cubicBezTo>
                    <a:cubicBezTo>
                      <a:pt x="1493" y="593"/>
                      <a:pt x="1504" y="507"/>
                      <a:pt x="1427" y="487"/>
                    </a:cubicBezTo>
                    <a:cubicBezTo>
                      <a:pt x="1465" y="403"/>
                      <a:pt x="1462" y="340"/>
                      <a:pt x="1368" y="326"/>
                    </a:cubicBezTo>
                    <a:cubicBezTo>
                      <a:pt x="1371" y="243"/>
                      <a:pt x="1344" y="212"/>
                      <a:pt x="1260" y="212"/>
                    </a:cubicBezTo>
                    <a:cubicBezTo>
                      <a:pt x="1251" y="138"/>
                      <a:pt x="1215" y="118"/>
                      <a:pt x="1136" y="126"/>
                    </a:cubicBezTo>
                    <a:cubicBezTo>
                      <a:pt x="1109" y="62"/>
                      <a:pt x="1062" y="46"/>
                      <a:pt x="991" y="84"/>
                    </a:cubicBezTo>
                    <a:cubicBezTo>
                      <a:pt x="942" y="43"/>
                      <a:pt x="868" y="0"/>
                      <a:pt x="824" y="85"/>
                    </a:cubicBezTo>
                    <a:cubicBezTo>
                      <a:pt x="788" y="70"/>
                      <a:pt x="791" y="45"/>
                      <a:pt x="737" y="45"/>
                    </a:cubicBezTo>
                    <a:cubicBezTo>
                      <a:pt x="685" y="45"/>
                      <a:pt x="681" y="67"/>
                      <a:pt x="651" y="84"/>
                    </a:cubicBezTo>
                    <a:cubicBezTo>
                      <a:pt x="599" y="21"/>
                      <a:pt x="530" y="33"/>
                      <a:pt x="490" y="100"/>
                    </a:cubicBezTo>
                    <a:cubicBezTo>
                      <a:pt x="414" y="85"/>
                      <a:pt x="351" y="71"/>
                      <a:pt x="336" y="167"/>
                    </a:cubicBezTo>
                    <a:cubicBezTo>
                      <a:pt x="247" y="160"/>
                      <a:pt x="217" y="181"/>
                      <a:pt x="208" y="267"/>
                    </a:cubicBezTo>
                    <a:cubicBezTo>
                      <a:pt x="119" y="276"/>
                      <a:pt x="97" y="309"/>
                      <a:pt x="110" y="398"/>
                    </a:cubicBezTo>
                    <a:cubicBezTo>
                      <a:pt x="76" y="419"/>
                      <a:pt x="55" y="418"/>
                      <a:pt x="44" y="460"/>
                    </a:cubicBezTo>
                    <a:cubicBezTo>
                      <a:pt x="31" y="511"/>
                      <a:pt x="51" y="538"/>
                      <a:pt x="72" y="562"/>
                    </a:cubicBezTo>
                    <a:cubicBezTo>
                      <a:pt x="29" y="597"/>
                      <a:pt x="22" y="656"/>
                      <a:pt x="66" y="703"/>
                    </a:cubicBezTo>
                    <a:cubicBezTo>
                      <a:pt x="20" y="773"/>
                      <a:pt x="0" y="824"/>
                      <a:pt x="99" y="872"/>
                    </a:cubicBezTo>
                    <a:cubicBezTo>
                      <a:pt x="76" y="895"/>
                      <a:pt x="48" y="901"/>
                      <a:pt x="47" y="957"/>
                    </a:cubicBezTo>
                    <a:cubicBezTo>
                      <a:pt x="45" y="1003"/>
                      <a:pt x="73" y="1030"/>
                      <a:pt x="106" y="1044"/>
                    </a:cubicBezTo>
                    <a:close/>
                  </a:path>
                </a:pathLst>
              </a:custGeom>
              <a:solidFill>
                <a:srgbClr val="2705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3" name="Freeform 392">
                <a:extLst>
                  <a:ext uri="{FF2B5EF4-FFF2-40B4-BE49-F238E27FC236}">
                    <a16:creationId xmlns:a16="http://schemas.microsoft.com/office/drawing/2014/main" id="{45A2B0D4-87D5-46B2-86F3-8F30BBA06564}"/>
                  </a:ext>
                </a:extLst>
              </p:cNvPr>
              <p:cNvSpPr>
                <a:spLocks/>
              </p:cNvSpPr>
              <p:nvPr/>
            </p:nvSpPr>
            <p:spPr bwMode="auto">
              <a:xfrm>
                <a:off x="1924845" y="3063876"/>
                <a:ext cx="261938" cy="611188"/>
              </a:xfrm>
              <a:custGeom>
                <a:avLst/>
                <a:gdLst>
                  <a:gd name="T0" fmla="*/ 7 w 800"/>
                  <a:gd name="T1" fmla="*/ 884 h 1867"/>
                  <a:gd name="T2" fmla="*/ 12 w 800"/>
                  <a:gd name="T3" fmla="*/ 1003 h 1867"/>
                  <a:gd name="T4" fmla="*/ 459 w 800"/>
                  <a:gd name="T5" fmla="*/ 1007 h 1867"/>
                  <a:gd name="T6" fmla="*/ 469 w 800"/>
                  <a:gd name="T7" fmla="*/ 1706 h 1867"/>
                  <a:gd name="T8" fmla="*/ 498 w 800"/>
                  <a:gd name="T9" fmla="*/ 1752 h 1867"/>
                  <a:gd name="T10" fmla="*/ 502 w 800"/>
                  <a:gd name="T11" fmla="*/ 1757 h 1867"/>
                  <a:gd name="T12" fmla="*/ 596 w 800"/>
                  <a:gd name="T13" fmla="*/ 1817 h 1867"/>
                  <a:gd name="T14" fmla="*/ 614 w 800"/>
                  <a:gd name="T15" fmla="*/ 1867 h 1867"/>
                  <a:gd name="T16" fmla="*/ 622 w 800"/>
                  <a:gd name="T17" fmla="*/ 1818 h 1867"/>
                  <a:gd name="T18" fmla="*/ 737 w 800"/>
                  <a:gd name="T19" fmla="*/ 1697 h 1867"/>
                  <a:gd name="T20" fmla="*/ 737 w 800"/>
                  <a:gd name="T21" fmla="*/ 982 h 1867"/>
                  <a:gd name="T22" fmla="*/ 789 w 800"/>
                  <a:gd name="T23" fmla="*/ 824 h 1867"/>
                  <a:gd name="T24" fmla="*/ 789 w 800"/>
                  <a:gd name="T25" fmla="*/ 174 h 1867"/>
                  <a:gd name="T26" fmla="*/ 616 w 800"/>
                  <a:gd name="T27" fmla="*/ 35 h 1867"/>
                  <a:gd name="T28" fmla="*/ 498 w 800"/>
                  <a:gd name="T29" fmla="*/ 37 h 1867"/>
                  <a:gd name="T30" fmla="*/ 422 w 800"/>
                  <a:gd name="T31" fmla="*/ 189 h 1867"/>
                  <a:gd name="T32" fmla="*/ 418 w 800"/>
                  <a:gd name="T33" fmla="*/ 867 h 1867"/>
                  <a:gd name="T34" fmla="*/ 29 w 800"/>
                  <a:gd name="T35" fmla="*/ 870 h 1867"/>
                  <a:gd name="T36" fmla="*/ 7 w 800"/>
                  <a:gd name="T37" fmla="*/ 884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1867">
                    <a:moveTo>
                      <a:pt x="7" y="884"/>
                    </a:moveTo>
                    <a:lnTo>
                      <a:pt x="12" y="1003"/>
                    </a:lnTo>
                    <a:lnTo>
                      <a:pt x="459" y="1007"/>
                    </a:lnTo>
                    <a:cubicBezTo>
                      <a:pt x="453" y="1077"/>
                      <a:pt x="446" y="1639"/>
                      <a:pt x="469" y="1706"/>
                    </a:cubicBezTo>
                    <a:lnTo>
                      <a:pt x="498" y="1752"/>
                    </a:lnTo>
                    <a:cubicBezTo>
                      <a:pt x="499" y="1754"/>
                      <a:pt x="500" y="1756"/>
                      <a:pt x="502" y="1757"/>
                    </a:cubicBezTo>
                    <a:cubicBezTo>
                      <a:pt x="527" y="1787"/>
                      <a:pt x="561" y="1798"/>
                      <a:pt x="596" y="1817"/>
                    </a:cubicBezTo>
                    <a:cubicBezTo>
                      <a:pt x="625" y="1826"/>
                      <a:pt x="615" y="1825"/>
                      <a:pt x="614" y="1867"/>
                    </a:cubicBezTo>
                    <a:lnTo>
                      <a:pt x="622" y="1818"/>
                    </a:lnTo>
                    <a:cubicBezTo>
                      <a:pt x="706" y="1798"/>
                      <a:pt x="736" y="1790"/>
                      <a:pt x="737" y="1697"/>
                    </a:cubicBezTo>
                    <a:lnTo>
                      <a:pt x="737" y="982"/>
                    </a:lnTo>
                    <a:cubicBezTo>
                      <a:pt x="800" y="959"/>
                      <a:pt x="789" y="905"/>
                      <a:pt x="789" y="824"/>
                    </a:cubicBezTo>
                    <a:cubicBezTo>
                      <a:pt x="789" y="622"/>
                      <a:pt x="796" y="363"/>
                      <a:pt x="789" y="174"/>
                    </a:cubicBezTo>
                    <a:cubicBezTo>
                      <a:pt x="779" y="0"/>
                      <a:pt x="741" y="65"/>
                      <a:pt x="616" y="35"/>
                    </a:cubicBezTo>
                    <a:lnTo>
                      <a:pt x="498" y="37"/>
                    </a:lnTo>
                    <a:cubicBezTo>
                      <a:pt x="418" y="64"/>
                      <a:pt x="421" y="107"/>
                      <a:pt x="422" y="189"/>
                    </a:cubicBezTo>
                    <a:cubicBezTo>
                      <a:pt x="422" y="304"/>
                      <a:pt x="429" y="827"/>
                      <a:pt x="418" y="867"/>
                    </a:cubicBezTo>
                    <a:cubicBezTo>
                      <a:pt x="385" y="867"/>
                      <a:pt x="55" y="861"/>
                      <a:pt x="29" y="870"/>
                    </a:cubicBezTo>
                    <a:cubicBezTo>
                      <a:pt x="0" y="880"/>
                      <a:pt x="23" y="859"/>
                      <a:pt x="7" y="884"/>
                    </a:cubicBezTo>
                    <a:close/>
                  </a:path>
                </a:pathLst>
              </a:custGeom>
              <a:solidFill>
                <a:srgbClr val="753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4" name="Freeform 395">
                <a:extLst>
                  <a:ext uri="{FF2B5EF4-FFF2-40B4-BE49-F238E27FC236}">
                    <a16:creationId xmlns:a16="http://schemas.microsoft.com/office/drawing/2014/main" id="{96F18A8F-1F6A-4B53-81D7-AFF36F6F0C88}"/>
                  </a:ext>
                </a:extLst>
              </p:cNvPr>
              <p:cNvSpPr>
                <a:spLocks/>
              </p:cNvSpPr>
              <p:nvPr/>
            </p:nvSpPr>
            <p:spPr bwMode="auto">
              <a:xfrm>
                <a:off x="2350295" y="1820864"/>
                <a:ext cx="107950" cy="868363"/>
              </a:xfrm>
              <a:custGeom>
                <a:avLst/>
                <a:gdLst>
                  <a:gd name="T0" fmla="*/ 19 w 330"/>
                  <a:gd name="T1" fmla="*/ 256 h 2652"/>
                  <a:gd name="T2" fmla="*/ 23 w 330"/>
                  <a:gd name="T3" fmla="*/ 260 h 2652"/>
                  <a:gd name="T4" fmla="*/ 27 w 330"/>
                  <a:gd name="T5" fmla="*/ 264 h 2652"/>
                  <a:gd name="T6" fmla="*/ 85 w 330"/>
                  <a:gd name="T7" fmla="*/ 520 h 2652"/>
                  <a:gd name="T8" fmla="*/ 11 w 330"/>
                  <a:gd name="T9" fmla="*/ 2315 h 2652"/>
                  <a:gd name="T10" fmla="*/ 38 w 330"/>
                  <a:gd name="T11" fmla="*/ 2446 h 2652"/>
                  <a:gd name="T12" fmla="*/ 169 w 330"/>
                  <a:gd name="T13" fmla="*/ 2652 h 2652"/>
                  <a:gd name="T14" fmla="*/ 292 w 330"/>
                  <a:gd name="T15" fmla="*/ 2446 h 2652"/>
                  <a:gd name="T16" fmla="*/ 319 w 330"/>
                  <a:gd name="T17" fmla="*/ 2306 h 2652"/>
                  <a:gd name="T18" fmla="*/ 243 w 330"/>
                  <a:gd name="T19" fmla="*/ 359 h 2652"/>
                  <a:gd name="T20" fmla="*/ 307 w 330"/>
                  <a:gd name="T21" fmla="*/ 250 h 2652"/>
                  <a:gd name="T22" fmla="*/ 172 w 330"/>
                  <a:gd name="T23" fmla="*/ 0 h 2652"/>
                  <a:gd name="T24" fmla="*/ 160 w 330"/>
                  <a:gd name="T25" fmla="*/ 0 h 2652"/>
                  <a:gd name="T26" fmla="*/ 19 w 330"/>
                  <a:gd name="T27" fmla="*/ 256 h 2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 h="2652">
                    <a:moveTo>
                      <a:pt x="19" y="256"/>
                    </a:moveTo>
                    <a:cubicBezTo>
                      <a:pt x="21" y="257"/>
                      <a:pt x="23" y="258"/>
                      <a:pt x="23" y="260"/>
                    </a:cubicBezTo>
                    <a:cubicBezTo>
                      <a:pt x="24" y="263"/>
                      <a:pt x="27" y="263"/>
                      <a:pt x="27" y="264"/>
                    </a:cubicBezTo>
                    <a:cubicBezTo>
                      <a:pt x="112" y="359"/>
                      <a:pt x="90" y="416"/>
                      <a:pt x="85" y="520"/>
                    </a:cubicBezTo>
                    <a:lnTo>
                      <a:pt x="11" y="2315"/>
                    </a:lnTo>
                    <a:cubicBezTo>
                      <a:pt x="8" y="2396"/>
                      <a:pt x="0" y="2385"/>
                      <a:pt x="38" y="2446"/>
                    </a:cubicBezTo>
                    <a:cubicBezTo>
                      <a:pt x="64" y="2487"/>
                      <a:pt x="147" y="2634"/>
                      <a:pt x="169" y="2652"/>
                    </a:cubicBezTo>
                    <a:cubicBezTo>
                      <a:pt x="204" y="2611"/>
                      <a:pt x="260" y="2500"/>
                      <a:pt x="292" y="2446"/>
                    </a:cubicBezTo>
                    <a:cubicBezTo>
                      <a:pt x="330" y="2381"/>
                      <a:pt x="324" y="2394"/>
                      <a:pt x="319" y="2306"/>
                    </a:cubicBezTo>
                    <a:lnTo>
                      <a:pt x="243" y="359"/>
                    </a:lnTo>
                    <a:cubicBezTo>
                      <a:pt x="250" y="326"/>
                      <a:pt x="292" y="289"/>
                      <a:pt x="307" y="250"/>
                    </a:cubicBezTo>
                    <a:lnTo>
                      <a:pt x="172" y="0"/>
                    </a:lnTo>
                    <a:lnTo>
                      <a:pt x="160" y="0"/>
                    </a:lnTo>
                    <a:cubicBezTo>
                      <a:pt x="139" y="69"/>
                      <a:pt x="29" y="195"/>
                      <a:pt x="19" y="256"/>
                    </a:cubicBez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5" name="Freeform 403">
                <a:extLst>
                  <a:ext uri="{FF2B5EF4-FFF2-40B4-BE49-F238E27FC236}">
                    <a16:creationId xmlns:a16="http://schemas.microsoft.com/office/drawing/2014/main" id="{3FB74E6B-094A-413F-AE27-3596DA4E8BA1}"/>
                  </a:ext>
                </a:extLst>
              </p:cNvPr>
              <p:cNvSpPr>
                <a:spLocks/>
              </p:cNvSpPr>
              <p:nvPr/>
            </p:nvSpPr>
            <p:spPr bwMode="auto">
              <a:xfrm>
                <a:off x="2439195" y="4367214"/>
                <a:ext cx="227013" cy="179388"/>
              </a:xfrm>
              <a:custGeom>
                <a:avLst/>
                <a:gdLst>
                  <a:gd name="T0" fmla="*/ 64 w 694"/>
                  <a:gd name="T1" fmla="*/ 22 h 546"/>
                  <a:gd name="T2" fmla="*/ 23 w 694"/>
                  <a:gd name="T3" fmla="*/ 178 h 546"/>
                  <a:gd name="T4" fmla="*/ 4 w 694"/>
                  <a:gd name="T5" fmla="*/ 350 h 546"/>
                  <a:gd name="T6" fmla="*/ 10 w 694"/>
                  <a:gd name="T7" fmla="*/ 470 h 546"/>
                  <a:gd name="T8" fmla="*/ 100 w 694"/>
                  <a:gd name="T9" fmla="*/ 516 h 546"/>
                  <a:gd name="T10" fmla="*/ 340 w 694"/>
                  <a:gd name="T11" fmla="*/ 545 h 546"/>
                  <a:gd name="T12" fmla="*/ 584 w 694"/>
                  <a:gd name="T13" fmla="*/ 520 h 546"/>
                  <a:gd name="T14" fmla="*/ 677 w 694"/>
                  <a:gd name="T15" fmla="*/ 476 h 546"/>
                  <a:gd name="T16" fmla="*/ 688 w 694"/>
                  <a:gd name="T17" fmla="*/ 348 h 546"/>
                  <a:gd name="T18" fmla="*/ 624 w 694"/>
                  <a:gd name="T19" fmla="*/ 32 h 546"/>
                  <a:gd name="T20" fmla="*/ 617 w 694"/>
                  <a:gd name="T21" fmla="*/ 50 h 546"/>
                  <a:gd name="T22" fmla="*/ 563 w 694"/>
                  <a:gd name="T23" fmla="*/ 20 h 546"/>
                  <a:gd name="T24" fmla="*/ 495 w 694"/>
                  <a:gd name="T25" fmla="*/ 12 h 546"/>
                  <a:gd name="T26" fmla="*/ 349 w 694"/>
                  <a:gd name="T27" fmla="*/ 6 h 546"/>
                  <a:gd name="T28" fmla="*/ 72 w 694"/>
                  <a:gd name="T29" fmla="*/ 41 h 546"/>
                  <a:gd name="T30" fmla="*/ 64 w 694"/>
                  <a:gd name="T31" fmla="*/ 22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4" h="546">
                    <a:moveTo>
                      <a:pt x="64" y="22"/>
                    </a:moveTo>
                    <a:cubicBezTo>
                      <a:pt x="41" y="48"/>
                      <a:pt x="29" y="142"/>
                      <a:pt x="23" y="178"/>
                    </a:cubicBezTo>
                    <a:cubicBezTo>
                      <a:pt x="12" y="247"/>
                      <a:pt x="7" y="279"/>
                      <a:pt x="4" y="350"/>
                    </a:cubicBezTo>
                    <a:cubicBezTo>
                      <a:pt x="5" y="380"/>
                      <a:pt x="0" y="445"/>
                      <a:pt x="10" y="470"/>
                    </a:cubicBezTo>
                    <a:cubicBezTo>
                      <a:pt x="23" y="500"/>
                      <a:pt x="64" y="505"/>
                      <a:pt x="100" y="516"/>
                    </a:cubicBezTo>
                    <a:cubicBezTo>
                      <a:pt x="172" y="537"/>
                      <a:pt x="261" y="545"/>
                      <a:pt x="340" y="545"/>
                    </a:cubicBezTo>
                    <a:cubicBezTo>
                      <a:pt x="414" y="546"/>
                      <a:pt x="524" y="537"/>
                      <a:pt x="584" y="520"/>
                    </a:cubicBezTo>
                    <a:cubicBezTo>
                      <a:pt x="626" y="508"/>
                      <a:pt x="662" y="500"/>
                      <a:pt x="677" y="476"/>
                    </a:cubicBezTo>
                    <a:cubicBezTo>
                      <a:pt x="694" y="447"/>
                      <a:pt x="687" y="388"/>
                      <a:pt x="688" y="348"/>
                    </a:cubicBezTo>
                    <a:cubicBezTo>
                      <a:pt x="683" y="281"/>
                      <a:pt x="663" y="72"/>
                      <a:pt x="624" y="32"/>
                    </a:cubicBezTo>
                    <a:lnTo>
                      <a:pt x="617" y="50"/>
                    </a:lnTo>
                    <a:cubicBezTo>
                      <a:pt x="608" y="24"/>
                      <a:pt x="599" y="27"/>
                      <a:pt x="563" y="20"/>
                    </a:cubicBezTo>
                    <a:cubicBezTo>
                      <a:pt x="539" y="16"/>
                      <a:pt x="519" y="15"/>
                      <a:pt x="495" y="12"/>
                    </a:cubicBezTo>
                    <a:cubicBezTo>
                      <a:pt x="450" y="7"/>
                      <a:pt x="402" y="6"/>
                      <a:pt x="349" y="6"/>
                    </a:cubicBezTo>
                    <a:cubicBezTo>
                      <a:pt x="301" y="6"/>
                      <a:pt x="112" y="0"/>
                      <a:pt x="72" y="41"/>
                    </a:cubicBezTo>
                    <a:lnTo>
                      <a:pt x="64" y="22"/>
                    </a:ln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6" name="Freeform 404">
                <a:extLst>
                  <a:ext uri="{FF2B5EF4-FFF2-40B4-BE49-F238E27FC236}">
                    <a16:creationId xmlns:a16="http://schemas.microsoft.com/office/drawing/2014/main" id="{309EA58A-6ABE-4F6D-90C1-8107414ACE82}"/>
                  </a:ext>
                </a:extLst>
              </p:cNvPr>
              <p:cNvSpPr>
                <a:spLocks/>
              </p:cNvSpPr>
              <p:nvPr/>
            </p:nvSpPr>
            <p:spPr bwMode="auto">
              <a:xfrm>
                <a:off x="2123283" y="4354514"/>
                <a:ext cx="247650" cy="182563"/>
              </a:xfrm>
              <a:custGeom>
                <a:avLst/>
                <a:gdLst>
                  <a:gd name="T0" fmla="*/ 74 w 754"/>
                  <a:gd name="T1" fmla="*/ 380 h 558"/>
                  <a:gd name="T2" fmla="*/ 245 w 754"/>
                  <a:gd name="T3" fmla="*/ 535 h 558"/>
                  <a:gd name="T4" fmla="*/ 655 w 754"/>
                  <a:gd name="T5" fmla="*/ 520 h 558"/>
                  <a:gd name="T6" fmla="*/ 747 w 754"/>
                  <a:gd name="T7" fmla="*/ 383 h 558"/>
                  <a:gd name="T8" fmla="*/ 716 w 754"/>
                  <a:gd name="T9" fmla="*/ 95 h 558"/>
                  <a:gd name="T10" fmla="*/ 707 w 754"/>
                  <a:gd name="T11" fmla="*/ 53 h 558"/>
                  <a:gd name="T12" fmla="*/ 690 w 754"/>
                  <a:gd name="T13" fmla="*/ 16 h 558"/>
                  <a:gd name="T14" fmla="*/ 680 w 754"/>
                  <a:gd name="T15" fmla="*/ 37 h 558"/>
                  <a:gd name="T16" fmla="*/ 625 w 754"/>
                  <a:gd name="T17" fmla="*/ 19 h 558"/>
                  <a:gd name="T18" fmla="*/ 149 w 754"/>
                  <a:gd name="T19" fmla="*/ 37 h 558"/>
                  <a:gd name="T20" fmla="*/ 139 w 754"/>
                  <a:gd name="T21" fmla="*/ 10 h 558"/>
                  <a:gd name="T22" fmla="*/ 89 w 754"/>
                  <a:gd name="T23" fmla="*/ 188 h 558"/>
                  <a:gd name="T24" fmla="*/ 74 w 754"/>
                  <a:gd name="T25" fmla="*/ 380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4" h="558">
                    <a:moveTo>
                      <a:pt x="74" y="380"/>
                    </a:moveTo>
                    <a:cubicBezTo>
                      <a:pt x="114" y="438"/>
                      <a:pt x="0" y="490"/>
                      <a:pt x="245" y="535"/>
                    </a:cubicBezTo>
                    <a:cubicBezTo>
                      <a:pt x="371" y="558"/>
                      <a:pt x="531" y="553"/>
                      <a:pt x="655" y="520"/>
                    </a:cubicBezTo>
                    <a:cubicBezTo>
                      <a:pt x="746" y="495"/>
                      <a:pt x="754" y="484"/>
                      <a:pt x="747" y="383"/>
                    </a:cubicBezTo>
                    <a:cubicBezTo>
                      <a:pt x="731" y="256"/>
                      <a:pt x="754" y="266"/>
                      <a:pt x="716" y="95"/>
                    </a:cubicBezTo>
                    <a:cubicBezTo>
                      <a:pt x="713" y="82"/>
                      <a:pt x="711" y="66"/>
                      <a:pt x="707" y="53"/>
                    </a:cubicBezTo>
                    <a:cubicBezTo>
                      <a:pt x="699" y="21"/>
                      <a:pt x="706" y="34"/>
                      <a:pt x="690" y="16"/>
                    </a:cubicBezTo>
                    <a:lnTo>
                      <a:pt x="680" y="37"/>
                    </a:lnTo>
                    <a:cubicBezTo>
                      <a:pt x="667" y="23"/>
                      <a:pt x="666" y="26"/>
                      <a:pt x="625" y="19"/>
                    </a:cubicBezTo>
                    <a:cubicBezTo>
                      <a:pt x="534" y="3"/>
                      <a:pt x="185" y="0"/>
                      <a:pt x="149" y="37"/>
                    </a:cubicBezTo>
                    <a:cubicBezTo>
                      <a:pt x="138" y="19"/>
                      <a:pt x="133" y="54"/>
                      <a:pt x="139" y="10"/>
                    </a:cubicBezTo>
                    <a:cubicBezTo>
                      <a:pt x="111" y="36"/>
                      <a:pt x="96" y="144"/>
                      <a:pt x="89" y="188"/>
                    </a:cubicBezTo>
                    <a:cubicBezTo>
                      <a:pt x="77" y="255"/>
                      <a:pt x="85" y="342"/>
                      <a:pt x="74" y="380"/>
                    </a:cubicBez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7" name="Freeform 413">
                <a:extLst>
                  <a:ext uri="{FF2B5EF4-FFF2-40B4-BE49-F238E27FC236}">
                    <a16:creationId xmlns:a16="http://schemas.microsoft.com/office/drawing/2014/main" id="{9A0C11B0-980C-46C8-87AA-C5DAC66412DF}"/>
                  </a:ext>
                </a:extLst>
              </p:cNvPr>
              <p:cNvSpPr>
                <a:spLocks/>
              </p:cNvSpPr>
              <p:nvPr/>
            </p:nvSpPr>
            <p:spPr bwMode="auto">
              <a:xfrm>
                <a:off x="1858816" y="2854506"/>
                <a:ext cx="142019" cy="189646"/>
              </a:xfrm>
              <a:custGeom>
                <a:avLst/>
                <a:gdLst>
                  <a:gd name="T0" fmla="*/ 38 w 508"/>
                  <a:gd name="T1" fmla="*/ 404 h 684"/>
                  <a:gd name="T2" fmla="*/ 62 w 508"/>
                  <a:gd name="T3" fmla="*/ 476 h 684"/>
                  <a:gd name="T4" fmla="*/ 87 w 508"/>
                  <a:gd name="T5" fmla="*/ 684 h 684"/>
                  <a:gd name="T6" fmla="*/ 437 w 508"/>
                  <a:gd name="T7" fmla="*/ 684 h 684"/>
                  <a:gd name="T8" fmla="*/ 425 w 508"/>
                  <a:gd name="T9" fmla="*/ 524 h 684"/>
                  <a:gd name="T10" fmla="*/ 289 w 508"/>
                  <a:gd name="T11" fmla="*/ 518 h 684"/>
                  <a:gd name="T12" fmla="*/ 274 w 508"/>
                  <a:gd name="T13" fmla="*/ 380 h 684"/>
                  <a:gd name="T14" fmla="*/ 459 w 508"/>
                  <a:gd name="T15" fmla="*/ 380 h 684"/>
                  <a:gd name="T16" fmla="*/ 435 w 508"/>
                  <a:gd name="T17" fmla="*/ 211 h 684"/>
                  <a:gd name="T18" fmla="*/ 290 w 508"/>
                  <a:gd name="T19" fmla="*/ 1 h 684"/>
                  <a:gd name="T20" fmla="*/ 105 w 508"/>
                  <a:gd name="T21" fmla="*/ 1 h 684"/>
                  <a:gd name="T22" fmla="*/ 38 w 508"/>
                  <a:gd name="T23" fmla="*/ 404 h 684"/>
                  <a:gd name="connsiteX0" fmla="*/ 233 w 8520"/>
                  <a:gd name="connsiteY0" fmla="*/ 5898 h 9992"/>
                  <a:gd name="connsiteX1" fmla="*/ 705 w 8520"/>
                  <a:gd name="connsiteY1" fmla="*/ 6951 h 9992"/>
                  <a:gd name="connsiteX2" fmla="*/ 8087 w 8520"/>
                  <a:gd name="connsiteY2" fmla="*/ 9992 h 9992"/>
                  <a:gd name="connsiteX3" fmla="*/ 7851 w 8520"/>
                  <a:gd name="connsiteY3" fmla="*/ 7653 h 9992"/>
                  <a:gd name="connsiteX4" fmla="*/ 5174 w 8520"/>
                  <a:gd name="connsiteY4" fmla="*/ 7565 h 9992"/>
                  <a:gd name="connsiteX5" fmla="*/ 4879 w 8520"/>
                  <a:gd name="connsiteY5" fmla="*/ 5548 h 9992"/>
                  <a:gd name="connsiteX6" fmla="*/ 8520 w 8520"/>
                  <a:gd name="connsiteY6" fmla="*/ 5548 h 9992"/>
                  <a:gd name="connsiteX7" fmla="*/ 8048 w 8520"/>
                  <a:gd name="connsiteY7" fmla="*/ 3077 h 9992"/>
                  <a:gd name="connsiteX8" fmla="*/ 5194 w 8520"/>
                  <a:gd name="connsiteY8" fmla="*/ 7 h 9992"/>
                  <a:gd name="connsiteX9" fmla="*/ 1552 w 8520"/>
                  <a:gd name="connsiteY9" fmla="*/ 7 h 9992"/>
                  <a:gd name="connsiteX10" fmla="*/ 233 w 8520"/>
                  <a:gd name="connsiteY10" fmla="*/ 5898 h 9992"/>
                  <a:gd name="connsiteX0" fmla="*/ 273 w 10000"/>
                  <a:gd name="connsiteY0" fmla="*/ 5903 h 7659"/>
                  <a:gd name="connsiteX1" fmla="*/ 827 w 10000"/>
                  <a:gd name="connsiteY1" fmla="*/ 6957 h 7659"/>
                  <a:gd name="connsiteX2" fmla="*/ 9215 w 10000"/>
                  <a:gd name="connsiteY2" fmla="*/ 7659 h 7659"/>
                  <a:gd name="connsiteX3" fmla="*/ 6073 w 10000"/>
                  <a:gd name="connsiteY3" fmla="*/ 7571 h 7659"/>
                  <a:gd name="connsiteX4" fmla="*/ 5727 w 10000"/>
                  <a:gd name="connsiteY4" fmla="*/ 5552 h 7659"/>
                  <a:gd name="connsiteX5" fmla="*/ 10000 w 10000"/>
                  <a:gd name="connsiteY5" fmla="*/ 5552 h 7659"/>
                  <a:gd name="connsiteX6" fmla="*/ 9446 w 10000"/>
                  <a:gd name="connsiteY6" fmla="*/ 3079 h 7659"/>
                  <a:gd name="connsiteX7" fmla="*/ 6096 w 10000"/>
                  <a:gd name="connsiteY7" fmla="*/ 7 h 7659"/>
                  <a:gd name="connsiteX8" fmla="*/ 1822 w 10000"/>
                  <a:gd name="connsiteY8" fmla="*/ 7 h 7659"/>
                  <a:gd name="connsiteX9" fmla="*/ 273 w 10000"/>
                  <a:gd name="connsiteY9" fmla="*/ 5903 h 7659"/>
                  <a:gd name="connsiteX0" fmla="*/ 273 w 10000"/>
                  <a:gd name="connsiteY0" fmla="*/ 7707 h 10734"/>
                  <a:gd name="connsiteX1" fmla="*/ 827 w 10000"/>
                  <a:gd name="connsiteY1" fmla="*/ 9083 h 10734"/>
                  <a:gd name="connsiteX2" fmla="*/ 9215 w 10000"/>
                  <a:gd name="connsiteY2" fmla="*/ 10000 h 10734"/>
                  <a:gd name="connsiteX3" fmla="*/ 6073 w 10000"/>
                  <a:gd name="connsiteY3" fmla="*/ 9885 h 10734"/>
                  <a:gd name="connsiteX4" fmla="*/ 5727 w 10000"/>
                  <a:gd name="connsiteY4" fmla="*/ 7249 h 10734"/>
                  <a:gd name="connsiteX5" fmla="*/ 10000 w 10000"/>
                  <a:gd name="connsiteY5" fmla="*/ 7249 h 10734"/>
                  <a:gd name="connsiteX6" fmla="*/ 9446 w 10000"/>
                  <a:gd name="connsiteY6" fmla="*/ 4020 h 10734"/>
                  <a:gd name="connsiteX7" fmla="*/ 6096 w 10000"/>
                  <a:gd name="connsiteY7" fmla="*/ 9 h 10734"/>
                  <a:gd name="connsiteX8" fmla="*/ 1822 w 10000"/>
                  <a:gd name="connsiteY8" fmla="*/ 9 h 10734"/>
                  <a:gd name="connsiteX9" fmla="*/ 273 w 10000"/>
                  <a:gd name="connsiteY9" fmla="*/ 7707 h 10734"/>
                  <a:gd name="connsiteX0" fmla="*/ 273 w 10000"/>
                  <a:gd name="connsiteY0" fmla="*/ 7707 h 11071"/>
                  <a:gd name="connsiteX1" fmla="*/ 827 w 10000"/>
                  <a:gd name="connsiteY1" fmla="*/ 9083 h 11071"/>
                  <a:gd name="connsiteX2" fmla="*/ 9215 w 10000"/>
                  <a:gd name="connsiteY2" fmla="*/ 10000 h 11071"/>
                  <a:gd name="connsiteX3" fmla="*/ 6073 w 10000"/>
                  <a:gd name="connsiteY3" fmla="*/ 9885 h 11071"/>
                  <a:gd name="connsiteX4" fmla="*/ 5727 w 10000"/>
                  <a:gd name="connsiteY4" fmla="*/ 7249 h 11071"/>
                  <a:gd name="connsiteX5" fmla="*/ 10000 w 10000"/>
                  <a:gd name="connsiteY5" fmla="*/ 7249 h 11071"/>
                  <a:gd name="connsiteX6" fmla="*/ 9446 w 10000"/>
                  <a:gd name="connsiteY6" fmla="*/ 4020 h 11071"/>
                  <a:gd name="connsiteX7" fmla="*/ 6096 w 10000"/>
                  <a:gd name="connsiteY7" fmla="*/ 9 h 11071"/>
                  <a:gd name="connsiteX8" fmla="*/ 1822 w 10000"/>
                  <a:gd name="connsiteY8" fmla="*/ 9 h 11071"/>
                  <a:gd name="connsiteX9" fmla="*/ 273 w 10000"/>
                  <a:gd name="connsiteY9" fmla="*/ 7707 h 1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1071">
                    <a:moveTo>
                      <a:pt x="273" y="7707"/>
                    </a:moveTo>
                    <a:cubicBezTo>
                      <a:pt x="481" y="8261"/>
                      <a:pt x="620" y="8624"/>
                      <a:pt x="827" y="9083"/>
                    </a:cubicBezTo>
                    <a:cubicBezTo>
                      <a:pt x="2049" y="13024"/>
                      <a:pt x="8341" y="9867"/>
                      <a:pt x="9215" y="10000"/>
                    </a:cubicBezTo>
                    <a:lnTo>
                      <a:pt x="6073" y="9885"/>
                    </a:lnTo>
                    <a:cubicBezTo>
                      <a:pt x="5865" y="9064"/>
                      <a:pt x="5472" y="8223"/>
                      <a:pt x="5727" y="7249"/>
                    </a:cubicBezTo>
                    <a:cubicBezTo>
                      <a:pt x="6627" y="7057"/>
                      <a:pt x="9076" y="7000"/>
                      <a:pt x="10000" y="7249"/>
                    </a:cubicBezTo>
                    <a:cubicBezTo>
                      <a:pt x="9816" y="6160"/>
                      <a:pt x="9539" y="5166"/>
                      <a:pt x="9446" y="4020"/>
                    </a:cubicBezTo>
                    <a:cubicBezTo>
                      <a:pt x="9215" y="791"/>
                      <a:pt x="11133" y="142"/>
                      <a:pt x="6096" y="9"/>
                    </a:cubicBezTo>
                    <a:cubicBezTo>
                      <a:pt x="4663" y="-10"/>
                      <a:pt x="3254" y="9"/>
                      <a:pt x="1822" y="9"/>
                    </a:cubicBezTo>
                    <a:cubicBezTo>
                      <a:pt x="827" y="1842"/>
                      <a:pt x="-604" y="5472"/>
                      <a:pt x="273" y="7707"/>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8" name="Freeform 418">
                <a:extLst>
                  <a:ext uri="{FF2B5EF4-FFF2-40B4-BE49-F238E27FC236}">
                    <a16:creationId xmlns:a16="http://schemas.microsoft.com/office/drawing/2014/main" id="{8A823CF0-F0E8-4562-97FB-545AE18553ED}"/>
                  </a:ext>
                </a:extLst>
              </p:cNvPr>
              <p:cNvSpPr>
                <a:spLocks/>
              </p:cNvSpPr>
              <p:nvPr/>
            </p:nvSpPr>
            <p:spPr bwMode="auto">
              <a:xfrm>
                <a:off x="2315370" y="1654176"/>
                <a:ext cx="174625" cy="166688"/>
              </a:xfrm>
              <a:custGeom>
                <a:avLst/>
                <a:gdLst>
                  <a:gd name="T0" fmla="*/ 266 w 532"/>
                  <a:gd name="T1" fmla="*/ 512 h 512"/>
                  <a:gd name="T2" fmla="*/ 278 w 532"/>
                  <a:gd name="T3" fmla="*/ 512 h 512"/>
                  <a:gd name="T4" fmla="*/ 494 w 532"/>
                  <a:gd name="T5" fmla="*/ 352 h 512"/>
                  <a:gd name="T6" fmla="*/ 530 w 532"/>
                  <a:gd name="T7" fmla="*/ 7 h 512"/>
                  <a:gd name="T8" fmla="*/ 409 w 532"/>
                  <a:gd name="T9" fmla="*/ 57 h 512"/>
                  <a:gd name="T10" fmla="*/ 258 w 532"/>
                  <a:gd name="T11" fmla="*/ 78 h 512"/>
                  <a:gd name="T12" fmla="*/ 2 w 532"/>
                  <a:gd name="T13" fmla="*/ 0 h 512"/>
                  <a:gd name="T14" fmla="*/ 39 w 532"/>
                  <a:gd name="T15" fmla="*/ 353 h 512"/>
                  <a:gd name="T16" fmla="*/ 266 w 53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2" h="512">
                    <a:moveTo>
                      <a:pt x="266" y="512"/>
                    </a:moveTo>
                    <a:lnTo>
                      <a:pt x="278" y="512"/>
                    </a:lnTo>
                    <a:cubicBezTo>
                      <a:pt x="404" y="489"/>
                      <a:pt x="452" y="453"/>
                      <a:pt x="494" y="352"/>
                    </a:cubicBezTo>
                    <a:cubicBezTo>
                      <a:pt x="532" y="261"/>
                      <a:pt x="527" y="112"/>
                      <a:pt x="530" y="7"/>
                    </a:cubicBezTo>
                    <a:cubicBezTo>
                      <a:pt x="498" y="15"/>
                      <a:pt x="451" y="43"/>
                      <a:pt x="409" y="57"/>
                    </a:cubicBezTo>
                    <a:cubicBezTo>
                      <a:pt x="361" y="72"/>
                      <a:pt x="310" y="79"/>
                      <a:pt x="258" y="78"/>
                    </a:cubicBezTo>
                    <a:cubicBezTo>
                      <a:pt x="155" y="76"/>
                      <a:pt x="74" y="42"/>
                      <a:pt x="2" y="0"/>
                    </a:cubicBezTo>
                    <a:cubicBezTo>
                      <a:pt x="0" y="100"/>
                      <a:pt x="4" y="269"/>
                      <a:pt x="39" y="353"/>
                    </a:cubicBezTo>
                    <a:cubicBezTo>
                      <a:pt x="79" y="449"/>
                      <a:pt x="139" y="497"/>
                      <a:pt x="266" y="512"/>
                    </a:cubicBezTo>
                    <a:close/>
                  </a:path>
                </a:pathLst>
              </a:custGeom>
              <a:solidFill>
                <a:srgbClr val="8C41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9" name="Freeform 429">
                <a:extLst>
                  <a:ext uri="{FF2B5EF4-FFF2-40B4-BE49-F238E27FC236}">
                    <a16:creationId xmlns:a16="http://schemas.microsoft.com/office/drawing/2014/main" id="{1181587B-028F-4F1F-9D60-A037B8B12571}"/>
                  </a:ext>
                </a:extLst>
              </p:cNvPr>
              <p:cNvSpPr>
                <a:spLocks/>
              </p:cNvSpPr>
              <p:nvPr/>
            </p:nvSpPr>
            <p:spPr bwMode="auto">
              <a:xfrm>
                <a:off x="2458245" y="2740026"/>
                <a:ext cx="241300" cy="76200"/>
              </a:xfrm>
              <a:custGeom>
                <a:avLst/>
                <a:gdLst>
                  <a:gd name="T0" fmla="*/ 2 w 736"/>
                  <a:gd name="T1" fmla="*/ 232 h 232"/>
                  <a:gd name="T2" fmla="*/ 678 w 736"/>
                  <a:gd name="T3" fmla="*/ 230 h 232"/>
                  <a:gd name="T4" fmla="*/ 725 w 736"/>
                  <a:gd name="T5" fmla="*/ 120 h 232"/>
                  <a:gd name="T6" fmla="*/ 681 w 736"/>
                  <a:gd name="T7" fmla="*/ 1 h 232"/>
                  <a:gd name="T8" fmla="*/ 0 w 736"/>
                  <a:gd name="T9" fmla="*/ 0 h 232"/>
                  <a:gd name="T10" fmla="*/ 2 w 736"/>
                  <a:gd name="T11" fmla="*/ 232 h 232"/>
                </a:gdLst>
                <a:ahLst/>
                <a:cxnLst>
                  <a:cxn ang="0">
                    <a:pos x="T0" y="T1"/>
                  </a:cxn>
                  <a:cxn ang="0">
                    <a:pos x="T2" y="T3"/>
                  </a:cxn>
                  <a:cxn ang="0">
                    <a:pos x="T4" y="T5"/>
                  </a:cxn>
                  <a:cxn ang="0">
                    <a:pos x="T6" y="T7"/>
                  </a:cxn>
                  <a:cxn ang="0">
                    <a:pos x="T8" y="T9"/>
                  </a:cxn>
                  <a:cxn ang="0">
                    <a:pos x="T10" y="T11"/>
                  </a:cxn>
                </a:cxnLst>
                <a:rect l="0" t="0" r="r" b="b"/>
                <a:pathLst>
                  <a:path w="736" h="232">
                    <a:moveTo>
                      <a:pt x="2" y="232"/>
                    </a:moveTo>
                    <a:lnTo>
                      <a:pt x="678" y="230"/>
                    </a:lnTo>
                    <a:cubicBezTo>
                      <a:pt x="733" y="209"/>
                      <a:pt x="725" y="182"/>
                      <a:pt x="725" y="120"/>
                    </a:cubicBezTo>
                    <a:cubicBezTo>
                      <a:pt x="725" y="49"/>
                      <a:pt x="736" y="30"/>
                      <a:pt x="681" y="1"/>
                    </a:cubicBezTo>
                    <a:lnTo>
                      <a:pt x="0" y="0"/>
                    </a:lnTo>
                    <a:lnTo>
                      <a:pt x="2" y="232"/>
                    </a:ln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0" name="Freeform 431">
                <a:extLst>
                  <a:ext uri="{FF2B5EF4-FFF2-40B4-BE49-F238E27FC236}">
                    <a16:creationId xmlns:a16="http://schemas.microsoft.com/office/drawing/2014/main" id="{63BCDF65-3F08-4772-BA96-871FA28CFBEB}"/>
                  </a:ext>
                </a:extLst>
              </p:cNvPr>
              <p:cNvSpPr>
                <a:spLocks/>
              </p:cNvSpPr>
              <p:nvPr/>
            </p:nvSpPr>
            <p:spPr bwMode="auto">
              <a:xfrm>
                <a:off x="2112170" y="2736851"/>
                <a:ext cx="223838" cy="82550"/>
              </a:xfrm>
              <a:custGeom>
                <a:avLst/>
                <a:gdLst>
                  <a:gd name="T0" fmla="*/ 33 w 683"/>
                  <a:gd name="T1" fmla="*/ 15 h 248"/>
                  <a:gd name="T2" fmla="*/ 9 w 683"/>
                  <a:gd name="T3" fmla="*/ 136 h 248"/>
                  <a:gd name="T4" fmla="*/ 48 w 683"/>
                  <a:gd name="T5" fmla="*/ 236 h 248"/>
                  <a:gd name="T6" fmla="*/ 659 w 683"/>
                  <a:gd name="T7" fmla="*/ 237 h 248"/>
                  <a:gd name="T8" fmla="*/ 683 w 683"/>
                  <a:gd name="T9" fmla="*/ 248 h 248"/>
                  <a:gd name="T10" fmla="*/ 683 w 683"/>
                  <a:gd name="T11" fmla="*/ 9 h 248"/>
                  <a:gd name="T12" fmla="*/ 33 w 683"/>
                  <a:gd name="T13" fmla="*/ 15 h 248"/>
                </a:gdLst>
                <a:ahLst/>
                <a:cxnLst>
                  <a:cxn ang="0">
                    <a:pos x="T0" y="T1"/>
                  </a:cxn>
                  <a:cxn ang="0">
                    <a:pos x="T2" y="T3"/>
                  </a:cxn>
                  <a:cxn ang="0">
                    <a:pos x="T4" y="T5"/>
                  </a:cxn>
                  <a:cxn ang="0">
                    <a:pos x="T6" y="T7"/>
                  </a:cxn>
                  <a:cxn ang="0">
                    <a:pos x="T8" y="T9"/>
                  </a:cxn>
                  <a:cxn ang="0">
                    <a:pos x="T10" y="T11"/>
                  </a:cxn>
                  <a:cxn ang="0">
                    <a:pos x="T12" y="T13"/>
                  </a:cxn>
                </a:cxnLst>
                <a:rect l="0" t="0" r="r" b="b"/>
                <a:pathLst>
                  <a:path w="683" h="248">
                    <a:moveTo>
                      <a:pt x="33" y="15"/>
                    </a:moveTo>
                    <a:cubicBezTo>
                      <a:pt x="0" y="48"/>
                      <a:pt x="9" y="81"/>
                      <a:pt x="9" y="136"/>
                    </a:cubicBezTo>
                    <a:cubicBezTo>
                      <a:pt x="9" y="198"/>
                      <a:pt x="3" y="215"/>
                      <a:pt x="48" y="236"/>
                    </a:cubicBezTo>
                    <a:lnTo>
                      <a:pt x="659" y="237"/>
                    </a:lnTo>
                    <a:cubicBezTo>
                      <a:pt x="679" y="240"/>
                      <a:pt x="672" y="232"/>
                      <a:pt x="683" y="248"/>
                    </a:cubicBezTo>
                    <a:lnTo>
                      <a:pt x="683" y="9"/>
                    </a:lnTo>
                    <a:cubicBezTo>
                      <a:pt x="609" y="0"/>
                      <a:pt x="84" y="0"/>
                      <a:pt x="33" y="15"/>
                    </a:cubicBez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1" name="Freeform 435">
                <a:extLst>
                  <a:ext uri="{FF2B5EF4-FFF2-40B4-BE49-F238E27FC236}">
                    <a16:creationId xmlns:a16="http://schemas.microsoft.com/office/drawing/2014/main" id="{17296588-0D2F-4505-BC80-2457B16E9A9D}"/>
                  </a:ext>
                </a:extLst>
              </p:cNvPr>
              <p:cNvSpPr>
                <a:spLocks/>
              </p:cNvSpPr>
              <p:nvPr/>
            </p:nvSpPr>
            <p:spPr bwMode="auto">
              <a:xfrm>
                <a:off x="2712889" y="2874963"/>
                <a:ext cx="159856" cy="250957"/>
              </a:xfrm>
              <a:custGeom>
                <a:avLst/>
                <a:gdLst>
                  <a:gd name="T0" fmla="*/ 337 w 353"/>
                  <a:gd name="T1" fmla="*/ 584 h 820"/>
                  <a:gd name="T2" fmla="*/ 340 w 353"/>
                  <a:gd name="T3" fmla="*/ 477 h 820"/>
                  <a:gd name="T4" fmla="*/ 340 w 353"/>
                  <a:gd name="T5" fmla="*/ 345 h 820"/>
                  <a:gd name="T6" fmla="*/ 296 w 353"/>
                  <a:gd name="T7" fmla="*/ 345 h 820"/>
                  <a:gd name="T8" fmla="*/ 296 w 353"/>
                  <a:gd name="T9" fmla="*/ 178 h 820"/>
                  <a:gd name="T10" fmla="*/ 265 w 353"/>
                  <a:gd name="T11" fmla="*/ 0 h 820"/>
                  <a:gd name="T12" fmla="*/ 97 w 353"/>
                  <a:gd name="T13" fmla="*/ 0 h 820"/>
                  <a:gd name="T14" fmla="*/ 74 w 353"/>
                  <a:gd name="T15" fmla="*/ 285 h 820"/>
                  <a:gd name="T16" fmla="*/ 41 w 353"/>
                  <a:gd name="T17" fmla="*/ 540 h 820"/>
                  <a:gd name="T18" fmla="*/ 199 w 353"/>
                  <a:gd name="T19" fmla="*/ 308 h 820"/>
                  <a:gd name="T20" fmla="*/ 110 w 353"/>
                  <a:gd name="T21" fmla="*/ 668 h 820"/>
                  <a:gd name="T22" fmla="*/ 207 w 353"/>
                  <a:gd name="T23" fmla="*/ 731 h 820"/>
                  <a:gd name="T24" fmla="*/ 337 w 353"/>
                  <a:gd name="T25" fmla="*/ 584 h 820"/>
                  <a:gd name="connsiteX0" fmla="*/ 8778 w 9028"/>
                  <a:gd name="connsiteY0" fmla="*/ 7122 h 9354"/>
                  <a:gd name="connsiteX1" fmla="*/ 8863 w 9028"/>
                  <a:gd name="connsiteY1" fmla="*/ 5817 h 9354"/>
                  <a:gd name="connsiteX2" fmla="*/ 8863 w 9028"/>
                  <a:gd name="connsiteY2" fmla="*/ 4207 h 9354"/>
                  <a:gd name="connsiteX3" fmla="*/ 7616 w 9028"/>
                  <a:gd name="connsiteY3" fmla="*/ 4207 h 9354"/>
                  <a:gd name="connsiteX4" fmla="*/ 7616 w 9028"/>
                  <a:gd name="connsiteY4" fmla="*/ 2171 h 9354"/>
                  <a:gd name="connsiteX5" fmla="*/ 8711 w 9028"/>
                  <a:gd name="connsiteY5" fmla="*/ 0 h 9354"/>
                  <a:gd name="connsiteX6" fmla="*/ 1979 w 9028"/>
                  <a:gd name="connsiteY6" fmla="*/ 0 h 9354"/>
                  <a:gd name="connsiteX7" fmla="*/ 1327 w 9028"/>
                  <a:gd name="connsiteY7" fmla="*/ 3476 h 9354"/>
                  <a:gd name="connsiteX8" fmla="*/ 392 w 9028"/>
                  <a:gd name="connsiteY8" fmla="*/ 6585 h 9354"/>
                  <a:gd name="connsiteX9" fmla="*/ 4868 w 9028"/>
                  <a:gd name="connsiteY9" fmla="*/ 3756 h 9354"/>
                  <a:gd name="connsiteX10" fmla="*/ 2347 w 9028"/>
                  <a:gd name="connsiteY10" fmla="*/ 8146 h 9354"/>
                  <a:gd name="connsiteX11" fmla="*/ 5095 w 9028"/>
                  <a:gd name="connsiteY11" fmla="*/ 8915 h 9354"/>
                  <a:gd name="connsiteX12" fmla="*/ 8778 w 9028"/>
                  <a:gd name="connsiteY12" fmla="*/ 7122 h 9354"/>
                  <a:gd name="connsiteX0" fmla="*/ 9723 w 10000"/>
                  <a:gd name="connsiteY0" fmla="*/ 7614 h 10000"/>
                  <a:gd name="connsiteX1" fmla="*/ 9817 w 10000"/>
                  <a:gd name="connsiteY1" fmla="*/ 6219 h 10000"/>
                  <a:gd name="connsiteX2" fmla="*/ 9817 w 10000"/>
                  <a:gd name="connsiteY2" fmla="*/ 4498 h 10000"/>
                  <a:gd name="connsiteX3" fmla="*/ 8436 w 10000"/>
                  <a:gd name="connsiteY3" fmla="*/ 4498 h 10000"/>
                  <a:gd name="connsiteX4" fmla="*/ 9649 w 10000"/>
                  <a:gd name="connsiteY4" fmla="*/ 0 h 10000"/>
                  <a:gd name="connsiteX5" fmla="*/ 2192 w 10000"/>
                  <a:gd name="connsiteY5" fmla="*/ 0 h 10000"/>
                  <a:gd name="connsiteX6" fmla="*/ 1470 w 10000"/>
                  <a:gd name="connsiteY6" fmla="*/ 3716 h 10000"/>
                  <a:gd name="connsiteX7" fmla="*/ 434 w 10000"/>
                  <a:gd name="connsiteY7" fmla="*/ 7040 h 10000"/>
                  <a:gd name="connsiteX8" fmla="*/ 5392 w 10000"/>
                  <a:gd name="connsiteY8" fmla="*/ 4015 h 10000"/>
                  <a:gd name="connsiteX9" fmla="*/ 2600 w 10000"/>
                  <a:gd name="connsiteY9" fmla="*/ 8709 h 10000"/>
                  <a:gd name="connsiteX10" fmla="*/ 5644 w 10000"/>
                  <a:gd name="connsiteY10" fmla="*/ 9531 h 10000"/>
                  <a:gd name="connsiteX11" fmla="*/ 9723 w 10000"/>
                  <a:gd name="connsiteY11" fmla="*/ 7614 h 10000"/>
                  <a:gd name="connsiteX0" fmla="*/ 9723 w 10000"/>
                  <a:gd name="connsiteY0" fmla="*/ 7614 h 10000"/>
                  <a:gd name="connsiteX1" fmla="*/ 9817 w 10000"/>
                  <a:gd name="connsiteY1" fmla="*/ 6219 h 10000"/>
                  <a:gd name="connsiteX2" fmla="*/ 9817 w 10000"/>
                  <a:gd name="connsiteY2" fmla="*/ 4498 h 10000"/>
                  <a:gd name="connsiteX3" fmla="*/ 9649 w 10000"/>
                  <a:gd name="connsiteY3" fmla="*/ 0 h 10000"/>
                  <a:gd name="connsiteX4" fmla="*/ 2192 w 10000"/>
                  <a:gd name="connsiteY4" fmla="*/ 0 h 10000"/>
                  <a:gd name="connsiteX5" fmla="*/ 1470 w 10000"/>
                  <a:gd name="connsiteY5" fmla="*/ 3716 h 10000"/>
                  <a:gd name="connsiteX6" fmla="*/ 434 w 10000"/>
                  <a:gd name="connsiteY6" fmla="*/ 7040 h 10000"/>
                  <a:gd name="connsiteX7" fmla="*/ 5392 w 10000"/>
                  <a:gd name="connsiteY7" fmla="*/ 4015 h 10000"/>
                  <a:gd name="connsiteX8" fmla="*/ 2600 w 10000"/>
                  <a:gd name="connsiteY8" fmla="*/ 8709 h 10000"/>
                  <a:gd name="connsiteX9" fmla="*/ 5644 w 10000"/>
                  <a:gd name="connsiteY9" fmla="*/ 9531 h 10000"/>
                  <a:gd name="connsiteX10" fmla="*/ 9723 w 10000"/>
                  <a:gd name="connsiteY10" fmla="*/ 7614 h 10000"/>
                  <a:gd name="connsiteX0" fmla="*/ 9723 w 10257"/>
                  <a:gd name="connsiteY0" fmla="*/ 7614 h 10000"/>
                  <a:gd name="connsiteX1" fmla="*/ 9817 w 10257"/>
                  <a:gd name="connsiteY1" fmla="*/ 6219 h 10000"/>
                  <a:gd name="connsiteX2" fmla="*/ 9649 w 10257"/>
                  <a:gd name="connsiteY2" fmla="*/ 0 h 10000"/>
                  <a:gd name="connsiteX3" fmla="*/ 2192 w 10257"/>
                  <a:gd name="connsiteY3" fmla="*/ 0 h 10000"/>
                  <a:gd name="connsiteX4" fmla="*/ 1470 w 10257"/>
                  <a:gd name="connsiteY4" fmla="*/ 3716 h 10000"/>
                  <a:gd name="connsiteX5" fmla="*/ 434 w 10257"/>
                  <a:gd name="connsiteY5" fmla="*/ 7040 h 10000"/>
                  <a:gd name="connsiteX6" fmla="*/ 5392 w 10257"/>
                  <a:gd name="connsiteY6" fmla="*/ 4015 h 10000"/>
                  <a:gd name="connsiteX7" fmla="*/ 2600 w 10257"/>
                  <a:gd name="connsiteY7" fmla="*/ 8709 h 10000"/>
                  <a:gd name="connsiteX8" fmla="*/ 5644 w 10257"/>
                  <a:gd name="connsiteY8" fmla="*/ 9531 h 10000"/>
                  <a:gd name="connsiteX9" fmla="*/ 9723 w 10257"/>
                  <a:gd name="connsiteY9" fmla="*/ 7614 h 10000"/>
                  <a:gd name="connsiteX0" fmla="*/ 9723 w 10415"/>
                  <a:gd name="connsiteY0" fmla="*/ 7614 h 10000"/>
                  <a:gd name="connsiteX1" fmla="*/ 9649 w 10415"/>
                  <a:gd name="connsiteY1" fmla="*/ 0 h 10000"/>
                  <a:gd name="connsiteX2" fmla="*/ 2192 w 10415"/>
                  <a:gd name="connsiteY2" fmla="*/ 0 h 10000"/>
                  <a:gd name="connsiteX3" fmla="*/ 1470 w 10415"/>
                  <a:gd name="connsiteY3" fmla="*/ 3716 h 10000"/>
                  <a:gd name="connsiteX4" fmla="*/ 434 w 10415"/>
                  <a:gd name="connsiteY4" fmla="*/ 7040 h 10000"/>
                  <a:gd name="connsiteX5" fmla="*/ 5392 w 10415"/>
                  <a:gd name="connsiteY5" fmla="*/ 4015 h 10000"/>
                  <a:gd name="connsiteX6" fmla="*/ 2600 w 10415"/>
                  <a:gd name="connsiteY6" fmla="*/ 8709 h 10000"/>
                  <a:gd name="connsiteX7" fmla="*/ 5644 w 10415"/>
                  <a:gd name="connsiteY7" fmla="*/ 9531 h 10000"/>
                  <a:gd name="connsiteX8" fmla="*/ 9723 w 10415"/>
                  <a:gd name="connsiteY8" fmla="*/ 7614 h 10000"/>
                  <a:gd name="connsiteX0" fmla="*/ 9723 w 10980"/>
                  <a:gd name="connsiteY0" fmla="*/ 7614 h 10000"/>
                  <a:gd name="connsiteX1" fmla="*/ 9649 w 10980"/>
                  <a:gd name="connsiteY1" fmla="*/ 0 h 10000"/>
                  <a:gd name="connsiteX2" fmla="*/ 2192 w 10980"/>
                  <a:gd name="connsiteY2" fmla="*/ 0 h 10000"/>
                  <a:gd name="connsiteX3" fmla="*/ 1470 w 10980"/>
                  <a:gd name="connsiteY3" fmla="*/ 3716 h 10000"/>
                  <a:gd name="connsiteX4" fmla="*/ 434 w 10980"/>
                  <a:gd name="connsiteY4" fmla="*/ 7040 h 10000"/>
                  <a:gd name="connsiteX5" fmla="*/ 5392 w 10980"/>
                  <a:gd name="connsiteY5" fmla="*/ 4015 h 10000"/>
                  <a:gd name="connsiteX6" fmla="*/ 2600 w 10980"/>
                  <a:gd name="connsiteY6" fmla="*/ 8709 h 10000"/>
                  <a:gd name="connsiteX7" fmla="*/ 5644 w 10980"/>
                  <a:gd name="connsiteY7" fmla="*/ 9531 h 10000"/>
                  <a:gd name="connsiteX8" fmla="*/ 9723 w 10980"/>
                  <a:gd name="connsiteY8" fmla="*/ 7614 h 10000"/>
                  <a:gd name="connsiteX0" fmla="*/ 9723 w 11574"/>
                  <a:gd name="connsiteY0" fmla="*/ 7614 h 10000"/>
                  <a:gd name="connsiteX1" fmla="*/ 9649 w 11574"/>
                  <a:gd name="connsiteY1" fmla="*/ 0 h 10000"/>
                  <a:gd name="connsiteX2" fmla="*/ 2192 w 11574"/>
                  <a:gd name="connsiteY2" fmla="*/ 0 h 10000"/>
                  <a:gd name="connsiteX3" fmla="*/ 1470 w 11574"/>
                  <a:gd name="connsiteY3" fmla="*/ 3716 h 10000"/>
                  <a:gd name="connsiteX4" fmla="*/ 434 w 11574"/>
                  <a:gd name="connsiteY4" fmla="*/ 7040 h 10000"/>
                  <a:gd name="connsiteX5" fmla="*/ 5392 w 11574"/>
                  <a:gd name="connsiteY5" fmla="*/ 4015 h 10000"/>
                  <a:gd name="connsiteX6" fmla="*/ 2600 w 11574"/>
                  <a:gd name="connsiteY6" fmla="*/ 8709 h 10000"/>
                  <a:gd name="connsiteX7" fmla="*/ 5644 w 11574"/>
                  <a:gd name="connsiteY7" fmla="*/ 9531 h 10000"/>
                  <a:gd name="connsiteX8" fmla="*/ 9723 w 11574"/>
                  <a:gd name="connsiteY8" fmla="*/ 761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74" h="10000">
                    <a:moveTo>
                      <a:pt x="9723" y="7614"/>
                    </a:moveTo>
                    <a:cubicBezTo>
                      <a:pt x="11847" y="5571"/>
                      <a:pt x="12543" y="1724"/>
                      <a:pt x="9649" y="0"/>
                    </a:cubicBezTo>
                    <a:lnTo>
                      <a:pt x="2192" y="0"/>
                    </a:lnTo>
                    <a:cubicBezTo>
                      <a:pt x="2317" y="1564"/>
                      <a:pt x="2286" y="2216"/>
                      <a:pt x="1470" y="3716"/>
                    </a:cubicBezTo>
                    <a:cubicBezTo>
                      <a:pt x="1093" y="4381"/>
                      <a:pt x="-852" y="6597"/>
                      <a:pt x="434" y="7040"/>
                    </a:cubicBezTo>
                    <a:cubicBezTo>
                      <a:pt x="2757" y="8136"/>
                      <a:pt x="4200" y="4446"/>
                      <a:pt x="5392" y="4015"/>
                    </a:cubicBezTo>
                    <a:cubicBezTo>
                      <a:pt x="7965" y="3611"/>
                      <a:pt x="7965" y="6154"/>
                      <a:pt x="2600" y="8709"/>
                    </a:cubicBezTo>
                    <a:cubicBezTo>
                      <a:pt x="1062" y="9426"/>
                      <a:pt x="2788" y="10691"/>
                      <a:pt x="5644" y="9531"/>
                    </a:cubicBezTo>
                    <a:lnTo>
                      <a:pt x="9723" y="7614"/>
                    </a:lnTo>
                    <a:close/>
                  </a:path>
                </a:pathLst>
              </a:custGeom>
              <a:solidFill>
                <a:srgbClr val="B76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2" name="Freeform 439">
                <a:extLst>
                  <a:ext uri="{FF2B5EF4-FFF2-40B4-BE49-F238E27FC236}">
                    <a16:creationId xmlns:a16="http://schemas.microsoft.com/office/drawing/2014/main" id="{502F2124-0ABA-4BCD-8DC1-DE180CCEDBFE}"/>
                  </a:ext>
                </a:extLst>
              </p:cNvPr>
              <p:cNvSpPr>
                <a:spLocks/>
              </p:cNvSpPr>
              <p:nvPr/>
            </p:nvSpPr>
            <p:spPr bwMode="auto">
              <a:xfrm>
                <a:off x="2336008" y="2724151"/>
                <a:ext cx="122238" cy="115888"/>
              </a:xfrm>
              <a:custGeom>
                <a:avLst/>
                <a:gdLst>
                  <a:gd name="T0" fmla="*/ 0 w 373"/>
                  <a:gd name="T1" fmla="*/ 52 h 354"/>
                  <a:gd name="T2" fmla="*/ 0 w 373"/>
                  <a:gd name="T3" fmla="*/ 291 h 354"/>
                  <a:gd name="T4" fmla="*/ 76 w 373"/>
                  <a:gd name="T5" fmla="*/ 331 h 354"/>
                  <a:gd name="T6" fmla="*/ 187 w 373"/>
                  <a:gd name="T7" fmla="*/ 330 h 354"/>
                  <a:gd name="T8" fmla="*/ 373 w 373"/>
                  <a:gd name="T9" fmla="*/ 282 h 354"/>
                  <a:gd name="T10" fmla="*/ 371 w 373"/>
                  <a:gd name="T11" fmla="*/ 50 h 354"/>
                  <a:gd name="T12" fmla="*/ 297 w 373"/>
                  <a:gd name="T13" fmla="*/ 16 h 354"/>
                  <a:gd name="T14" fmla="*/ 187 w 373"/>
                  <a:gd name="T15" fmla="*/ 17 h 354"/>
                  <a:gd name="T16" fmla="*/ 0 w 373"/>
                  <a:gd name="T17" fmla="*/ 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3" h="354">
                    <a:moveTo>
                      <a:pt x="0" y="52"/>
                    </a:moveTo>
                    <a:lnTo>
                      <a:pt x="0" y="291"/>
                    </a:lnTo>
                    <a:cubicBezTo>
                      <a:pt x="12" y="328"/>
                      <a:pt x="28" y="330"/>
                      <a:pt x="76" y="331"/>
                    </a:cubicBezTo>
                    <a:cubicBezTo>
                      <a:pt x="113" y="331"/>
                      <a:pt x="150" y="330"/>
                      <a:pt x="187" y="330"/>
                    </a:cubicBezTo>
                    <a:cubicBezTo>
                      <a:pt x="274" y="330"/>
                      <a:pt x="347" y="354"/>
                      <a:pt x="373" y="282"/>
                    </a:cubicBezTo>
                    <a:lnTo>
                      <a:pt x="371" y="50"/>
                    </a:lnTo>
                    <a:cubicBezTo>
                      <a:pt x="348" y="23"/>
                      <a:pt x="349" y="18"/>
                      <a:pt x="297" y="16"/>
                    </a:cubicBezTo>
                    <a:cubicBezTo>
                      <a:pt x="262" y="15"/>
                      <a:pt x="223" y="17"/>
                      <a:pt x="187" y="17"/>
                    </a:cubicBezTo>
                    <a:cubicBezTo>
                      <a:pt x="111" y="17"/>
                      <a:pt x="30" y="0"/>
                      <a:pt x="0" y="52"/>
                    </a:cubicBez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3" name="Freeform 447">
                <a:extLst>
                  <a:ext uri="{FF2B5EF4-FFF2-40B4-BE49-F238E27FC236}">
                    <a16:creationId xmlns:a16="http://schemas.microsoft.com/office/drawing/2014/main" id="{D2CCA06E-5BBC-446E-9740-A2567281465C}"/>
                  </a:ext>
                </a:extLst>
              </p:cNvPr>
              <p:cNvSpPr>
                <a:spLocks/>
              </p:cNvSpPr>
              <p:nvPr/>
            </p:nvSpPr>
            <p:spPr bwMode="auto">
              <a:xfrm>
                <a:off x="1937545" y="2974976"/>
                <a:ext cx="103188" cy="106363"/>
              </a:xfrm>
              <a:custGeom>
                <a:avLst/>
                <a:gdLst>
                  <a:gd name="T0" fmla="*/ 174 w 317"/>
                  <a:gd name="T1" fmla="*/ 317 h 328"/>
                  <a:gd name="T2" fmla="*/ 188 w 317"/>
                  <a:gd name="T3" fmla="*/ 325 h 328"/>
                  <a:gd name="T4" fmla="*/ 317 w 317"/>
                  <a:gd name="T5" fmla="*/ 325 h 328"/>
                  <a:gd name="T6" fmla="*/ 312 w 317"/>
                  <a:gd name="T7" fmla="*/ 170 h 328"/>
                  <a:gd name="T8" fmla="*/ 196 w 317"/>
                  <a:gd name="T9" fmla="*/ 13 h 328"/>
                  <a:gd name="T10" fmla="*/ 11 w 317"/>
                  <a:gd name="T11" fmla="*/ 13 h 328"/>
                  <a:gd name="T12" fmla="*/ 26 w 317"/>
                  <a:gd name="T13" fmla="*/ 151 h 328"/>
                  <a:gd name="T14" fmla="*/ 162 w 317"/>
                  <a:gd name="T15" fmla="*/ 157 h 328"/>
                  <a:gd name="T16" fmla="*/ 174 w 317"/>
                  <a:gd name="T17" fmla="*/ 31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7" h="328">
                    <a:moveTo>
                      <a:pt x="174" y="317"/>
                    </a:moveTo>
                    <a:cubicBezTo>
                      <a:pt x="176" y="328"/>
                      <a:pt x="167" y="320"/>
                      <a:pt x="188" y="325"/>
                    </a:cubicBezTo>
                    <a:lnTo>
                      <a:pt x="317" y="325"/>
                    </a:lnTo>
                    <a:lnTo>
                      <a:pt x="312" y="170"/>
                    </a:lnTo>
                    <a:cubicBezTo>
                      <a:pt x="310" y="90"/>
                      <a:pt x="258" y="36"/>
                      <a:pt x="196" y="13"/>
                    </a:cubicBezTo>
                    <a:cubicBezTo>
                      <a:pt x="156" y="0"/>
                      <a:pt x="50" y="3"/>
                      <a:pt x="11" y="13"/>
                    </a:cubicBezTo>
                    <a:cubicBezTo>
                      <a:pt x="0" y="64"/>
                      <a:pt x="17" y="108"/>
                      <a:pt x="26" y="151"/>
                    </a:cubicBezTo>
                    <a:lnTo>
                      <a:pt x="162" y="157"/>
                    </a:lnTo>
                    <a:cubicBezTo>
                      <a:pt x="183" y="201"/>
                      <a:pt x="180" y="261"/>
                      <a:pt x="174" y="317"/>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4" name="Freeform 448">
                <a:extLst>
                  <a:ext uri="{FF2B5EF4-FFF2-40B4-BE49-F238E27FC236}">
                    <a16:creationId xmlns:a16="http://schemas.microsoft.com/office/drawing/2014/main" id="{8B9CABE8-BFF0-4BC8-8308-108E38478886}"/>
                  </a:ext>
                </a:extLst>
              </p:cNvPr>
              <p:cNvSpPr>
                <a:spLocks/>
              </p:cNvSpPr>
              <p:nvPr/>
            </p:nvSpPr>
            <p:spPr bwMode="auto">
              <a:xfrm>
                <a:off x="1826420" y="3340101"/>
                <a:ext cx="103188" cy="76200"/>
              </a:xfrm>
              <a:custGeom>
                <a:avLst/>
                <a:gdLst>
                  <a:gd name="T0" fmla="*/ 12 w 312"/>
                  <a:gd name="T1" fmla="*/ 37 h 232"/>
                  <a:gd name="T2" fmla="*/ 15 w 312"/>
                  <a:gd name="T3" fmla="*/ 201 h 232"/>
                  <a:gd name="T4" fmla="*/ 176 w 312"/>
                  <a:gd name="T5" fmla="*/ 213 h 232"/>
                  <a:gd name="T6" fmla="*/ 312 w 312"/>
                  <a:gd name="T7" fmla="*/ 158 h 232"/>
                  <a:gd name="T8" fmla="*/ 307 w 312"/>
                  <a:gd name="T9" fmla="*/ 39 h 232"/>
                  <a:gd name="T10" fmla="*/ 288 w 312"/>
                  <a:gd name="T11" fmla="*/ 15 h 232"/>
                  <a:gd name="T12" fmla="*/ 134 w 312"/>
                  <a:gd name="T13" fmla="*/ 13 h 232"/>
                  <a:gd name="T14" fmla="*/ 12 w 312"/>
                  <a:gd name="T15" fmla="*/ 37 h 2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2" h="232">
                    <a:moveTo>
                      <a:pt x="12" y="37"/>
                    </a:moveTo>
                    <a:cubicBezTo>
                      <a:pt x="0" y="84"/>
                      <a:pt x="2" y="160"/>
                      <a:pt x="15" y="201"/>
                    </a:cubicBezTo>
                    <a:cubicBezTo>
                      <a:pt x="59" y="218"/>
                      <a:pt x="122" y="213"/>
                      <a:pt x="176" y="213"/>
                    </a:cubicBezTo>
                    <a:cubicBezTo>
                      <a:pt x="248" y="213"/>
                      <a:pt x="304" y="232"/>
                      <a:pt x="312" y="158"/>
                    </a:cubicBezTo>
                    <a:lnTo>
                      <a:pt x="307" y="39"/>
                    </a:lnTo>
                    <a:lnTo>
                      <a:pt x="288" y="15"/>
                    </a:lnTo>
                    <a:cubicBezTo>
                      <a:pt x="237" y="12"/>
                      <a:pt x="185" y="14"/>
                      <a:pt x="134" y="13"/>
                    </a:cubicBezTo>
                    <a:cubicBezTo>
                      <a:pt x="93" y="13"/>
                      <a:pt x="33" y="0"/>
                      <a:pt x="12" y="37"/>
                    </a:cubicBezTo>
                    <a:close/>
                  </a:path>
                </a:pathLst>
              </a:custGeom>
              <a:solidFill>
                <a:srgbClr val="A59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5" name="Freeform 449">
                <a:extLst>
                  <a:ext uri="{FF2B5EF4-FFF2-40B4-BE49-F238E27FC236}">
                    <a16:creationId xmlns:a16="http://schemas.microsoft.com/office/drawing/2014/main" id="{41046D72-00BE-4CFD-918A-5A1D9D8547D2}"/>
                  </a:ext>
                </a:extLst>
              </p:cNvPr>
              <p:cNvSpPr>
                <a:spLocks/>
              </p:cNvSpPr>
              <p:nvPr/>
            </p:nvSpPr>
            <p:spPr bwMode="auto">
              <a:xfrm>
                <a:off x="2358233" y="2751139"/>
                <a:ext cx="79375" cy="58738"/>
              </a:xfrm>
              <a:custGeom>
                <a:avLst/>
                <a:gdLst>
                  <a:gd name="T0" fmla="*/ 0 w 244"/>
                  <a:gd name="T1" fmla="*/ 174 h 177"/>
                  <a:gd name="T2" fmla="*/ 241 w 244"/>
                  <a:gd name="T3" fmla="*/ 177 h 177"/>
                  <a:gd name="T4" fmla="*/ 244 w 244"/>
                  <a:gd name="T5" fmla="*/ 0 h 177"/>
                  <a:gd name="T6" fmla="*/ 0 w 244"/>
                  <a:gd name="T7" fmla="*/ 0 h 177"/>
                  <a:gd name="T8" fmla="*/ 0 w 244"/>
                  <a:gd name="T9" fmla="*/ 174 h 177"/>
                </a:gdLst>
                <a:ahLst/>
                <a:cxnLst>
                  <a:cxn ang="0">
                    <a:pos x="T0" y="T1"/>
                  </a:cxn>
                  <a:cxn ang="0">
                    <a:pos x="T2" y="T3"/>
                  </a:cxn>
                  <a:cxn ang="0">
                    <a:pos x="T4" y="T5"/>
                  </a:cxn>
                  <a:cxn ang="0">
                    <a:pos x="T6" y="T7"/>
                  </a:cxn>
                  <a:cxn ang="0">
                    <a:pos x="T8" y="T9"/>
                  </a:cxn>
                </a:cxnLst>
                <a:rect l="0" t="0" r="r" b="b"/>
                <a:pathLst>
                  <a:path w="244" h="177">
                    <a:moveTo>
                      <a:pt x="0" y="174"/>
                    </a:moveTo>
                    <a:lnTo>
                      <a:pt x="241" y="177"/>
                    </a:lnTo>
                    <a:lnTo>
                      <a:pt x="244" y="0"/>
                    </a:lnTo>
                    <a:lnTo>
                      <a:pt x="0" y="0"/>
                    </a:lnTo>
                    <a:lnTo>
                      <a:pt x="0" y="174"/>
                    </a:ln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346" name="Group 345">
                <a:extLst>
                  <a:ext uri="{FF2B5EF4-FFF2-40B4-BE49-F238E27FC236}">
                    <a16:creationId xmlns:a16="http://schemas.microsoft.com/office/drawing/2014/main" id="{83491A54-2991-45A4-BFD7-EA7D486C726F}"/>
                  </a:ext>
                </a:extLst>
              </p:cNvPr>
              <p:cNvGrpSpPr/>
              <p:nvPr/>
            </p:nvGrpSpPr>
            <p:grpSpPr>
              <a:xfrm>
                <a:off x="2271874" y="1344931"/>
                <a:ext cx="261938" cy="276225"/>
                <a:chOff x="9598026" y="2087564"/>
                <a:chExt cx="261938" cy="276225"/>
              </a:xfrm>
            </p:grpSpPr>
            <p:sp>
              <p:nvSpPr>
                <p:cNvPr id="349" name="Freeform 288">
                  <a:extLst>
                    <a:ext uri="{FF2B5EF4-FFF2-40B4-BE49-F238E27FC236}">
                      <a16:creationId xmlns:a16="http://schemas.microsoft.com/office/drawing/2014/main" id="{EE9C5975-90A4-4304-B31B-0950809F9B13}"/>
                    </a:ext>
                  </a:extLst>
                </p:cNvPr>
                <p:cNvSpPr>
                  <a:spLocks/>
                </p:cNvSpPr>
                <p:nvPr/>
              </p:nvSpPr>
              <p:spPr bwMode="auto">
                <a:xfrm>
                  <a:off x="9672639" y="2147889"/>
                  <a:ext cx="101600" cy="155575"/>
                </a:xfrm>
                <a:custGeom>
                  <a:avLst/>
                  <a:gdLst>
                    <a:gd name="T0" fmla="*/ 314 w 314"/>
                    <a:gd name="T1" fmla="*/ 409 h 472"/>
                    <a:gd name="T2" fmla="*/ 190 w 314"/>
                    <a:gd name="T3" fmla="*/ 386 h 472"/>
                    <a:gd name="T4" fmla="*/ 88 w 314"/>
                    <a:gd name="T5" fmla="*/ 307 h 472"/>
                    <a:gd name="T6" fmla="*/ 88 w 314"/>
                    <a:gd name="T7" fmla="*/ 37 h 472"/>
                    <a:gd name="T8" fmla="*/ 42 w 314"/>
                    <a:gd name="T9" fmla="*/ 370 h 472"/>
                    <a:gd name="T10" fmla="*/ 314 w 314"/>
                    <a:gd name="T11" fmla="*/ 409 h 472"/>
                  </a:gdLst>
                  <a:ahLst/>
                  <a:cxnLst>
                    <a:cxn ang="0">
                      <a:pos x="T0" y="T1"/>
                    </a:cxn>
                    <a:cxn ang="0">
                      <a:pos x="T2" y="T3"/>
                    </a:cxn>
                    <a:cxn ang="0">
                      <a:pos x="T4" y="T5"/>
                    </a:cxn>
                    <a:cxn ang="0">
                      <a:pos x="T6" y="T7"/>
                    </a:cxn>
                    <a:cxn ang="0">
                      <a:pos x="T8" y="T9"/>
                    </a:cxn>
                    <a:cxn ang="0">
                      <a:pos x="T10" y="T11"/>
                    </a:cxn>
                  </a:cxnLst>
                  <a:rect l="0" t="0" r="r" b="b"/>
                  <a:pathLst>
                    <a:path w="314" h="472">
                      <a:moveTo>
                        <a:pt x="314" y="409"/>
                      </a:moveTo>
                      <a:cubicBezTo>
                        <a:pt x="310" y="328"/>
                        <a:pt x="258" y="388"/>
                        <a:pt x="190" y="386"/>
                      </a:cubicBezTo>
                      <a:cubicBezTo>
                        <a:pt x="135" y="385"/>
                        <a:pt x="93" y="360"/>
                        <a:pt x="88" y="307"/>
                      </a:cubicBezTo>
                      <a:cubicBezTo>
                        <a:pt x="83" y="250"/>
                        <a:pt x="179" y="0"/>
                        <a:pt x="88" y="37"/>
                      </a:cubicBezTo>
                      <a:cubicBezTo>
                        <a:pt x="69" y="45"/>
                        <a:pt x="0" y="291"/>
                        <a:pt x="42" y="370"/>
                      </a:cubicBezTo>
                      <a:cubicBezTo>
                        <a:pt x="97" y="472"/>
                        <a:pt x="256" y="465"/>
                        <a:pt x="314" y="409"/>
                      </a:cubicBezTo>
                      <a:close/>
                    </a:path>
                  </a:pathLst>
                </a:custGeom>
                <a:solidFill>
                  <a:srgbClr val="8C41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0" name="Freeform 289">
                  <a:extLst>
                    <a:ext uri="{FF2B5EF4-FFF2-40B4-BE49-F238E27FC236}">
                      <a16:creationId xmlns:a16="http://schemas.microsoft.com/office/drawing/2014/main" id="{851635AC-5CA1-4584-8B03-CC3A5EB10D59}"/>
                    </a:ext>
                  </a:extLst>
                </p:cNvPr>
                <p:cNvSpPr>
                  <a:spLocks/>
                </p:cNvSpPr>
                <p:nvPr/>
              </p:nvSpPr>
              <p:spPr bwMode="auto">
                <a:xfrm>
                  <a:off x="9659939" y="2290764"/>
                  <a:ext cx="149225" cy="73025"/>
                </a:xfrm>
                <a:custGeom>
                  <a:avLst/>
                  <a:gdLst>
                    <a:gd name="T0" fmla="*/ 387 w 456"/>
                    <a:gd name="T1" fmla="*/ 135 h 222"/>
                    <a:gd name="T2" fmla="*/ 370 w 456"/>
                    <a:gd name="T3" fmla="*/ 40 h 222"/>
                    <a:gd name="T4" fmla="*/ 217 w 456"/>
                    <a:gd name="T5" fmla="*/ 95 h 222"/>
                    <a:gd name="T6" fmla="*/ 30 w 456"/>
                    <a:gd name="T7" fmla="*/ 48 h 222"/>
                    <a:gd name="T8" fmla="*/ 387 w 456"/>
                    <a:gd name="T9" fmla="*/ 135 h 222"/>
                  </a:gdLst>
                  <a:ahLst/>
                  <a:cxnLst>
                    <a:cxn ang="0">
                      <a:pos x="T0" y="T1"/>
                    </a:cxn>
                    <a:cxn ang="0">
                      <a:pos x="T2" y="T3"/>
                    </a:cxn>
                    <a:cxn ang="0">
                      <a:pos x="T4" y="T5"/>
                    </a:cxn>
                    <a:cxn ang="0">
                      <a:pos x="T6" y="T7"/>
                    </a:cxn>
                    <a:cxn ang="0">
                      <a:pos x="T8" y="T9"/>
                    </a:cxn>
                  </a:cxnLst>
                  <a:rect l="0" t="0" r="r" b="b"/>
                  <a:pathLst>
                    <a:path w="456" h="222">
                      <a:moveTo>
                        <a:pt x="387" y="135"/>
                      </a:moveTo>
                      <a:cubicBezTo>
                        <a:pt x="428" y="104"/>
                        <a:pt x="456" y="40"/>
                        <a:pt x="370" y="40"/>
                      </a:cubicBezTo>
                      <a:cubicBezTo>
                        <a:pt x="360" y="44"/>
                        <a:pt x="327" y="97"/>
                        <a:pt x="217" y="95"/>
                      </a:cubicBezTo>
                      <a:cubicBezTo>
                        <a:pt x="66" y="93"/>
                        <a:pt x="123" y="0"/>
                        <a:pt x="30" y="48"/>
                      </a:cubicBezTo>
                      <a:cubicBezTo>
                        <a:pt x="0" y="185"/>
                        <a:pt x="269" y="222"/>
                        <a:pt x="387" y="135"/>
                      </a:cubicBezTo>
                      <a:close/>
                    </a:path>
                  </a:pathLst>
                </a:custGeom>
                <a:solidFill>
                  <a:srgbClr val="753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1" name="Freeform 310">
                  <a:extLst>
                    <a:ext uri="{FF2B5EF4-FFF2-40B4-BE49-F238E27FC236}">
                      <a16:creationId xmlns:a16="http://schemas.microsoft.com/office/drawing/2014/main" id="{CAB79857-8DF2-4E5F-BD50-2ABF271177C6}"/>
                    </a:ext>
                  </a:extLst>
                </p:cNvPr>
                <p:cNvSpPr>
                  <a:spLocks/>
                </p:cNvSpPr>
                <p:nvPr/>
              </p:nvSpPr>
              <p:spPr bwMode="auto">
                <a:xfrm>
                  <a:off x="9763126" y="2093914"/>
                  <a:ext cx="96838" cy="34925"/>
                </a:xfrm>
                <a:custGeom>
                  <a:avLst/>
                  <a:gdLst>
                    <a:gd name="T0" fmla="*/ 21 w 295"/>
                    <a:gd name="T1" fmla="*/ 75 h 104"/>
                    <a:gd name="T2" fmla="*/ 152 w 295"/>
                    <a:gd name="T3" fmla="*/ 71 h 104"/>
                    <a:gd name="T4" fmla="*/ 277 w 295"/>
                    <a:gd name="T5" fmla="*/ 92 h 104"/>
                    <a:gd name="T6" fmla="*/ 157 w 295"/>
                    <a:gd name="T7" fmla="*/ 8 h 104"/>
                    <a:gd name="T8" fmla="*/ 21 w 295"/>
                    <a:gd name="T9" fmla="*/ 75 h 104"/>
                  </a:gdLst>
                  <a:ahLst/>
                  <a:cxnLst>
                    <a:cxn ang="0">
                      <a:pos x="T0" y="T1"/>
                    </a:cxn>
                    <a:cxn ang="0">
                      <a:pos x="T2" y="T3"/>
                    </a:cxn>
                    <a:cxn ang="0">
                      <a:pos x="T4" y="T5"/>
                    </a:cxn>
                    <a:cxn ang="0">
                      <a:pos x="T6" y="T7"/>
                    </a:cxn>
                    <a:cxn ang="0">
                      <a:pos x="T8" y="T9"/>
                    </a:cxn>
                  </a:cxnLst>
                  <a:rect l="0" t="0" r="r" b="b"/>
                  <a:pathLst>
                    <a:path w="295" h="104">
                      <a:moveTo>
                        <a:pt x="21" y="75"/>
                      </a:moveTo>
                      <a:cubicBezTo>
                        <a:pt x="65" y="88"/>
                        <a:pt x="92" y="62"/>
                        <a:pt x="152" y="71"/>
                      </a:cubicBezTo>
                      <a:cubicBezTo>
                        <a:pt x="204" y="80"/>
                        <a:pt x="230" y="104"/>
                        <a:pt x="277" y="92"/>
                      </a:cubicBezTo>
                      <a:cubicBezTo>
                        <a:pt x="295" y="27"/>
                        <a:pt x="221" y="16"/>
                        <a:pt x="157" y="8"/>
                      </a:cubicBezTo>
                      <a:cubicBezTo>
                        <a:pt x="93" y="0"/>
                        <a:pt x="0" y="2"/>
                        <a:pt x="21" y="75"/>
                      </a:cubicBezTo>
                      <a:close/>
                    </a:path>
                  </a:pathLst>
                </a:custGeom>
                <a:solidFill>
                  <a:srgbClr val="211E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2" name="Freeform 312">
                  <a:extLst>
                    <a:ext uri="{FF2B5EF4-FFF2-40B4-BE49-F238E27FC236}">
                      <a16:creationId xmlns:a16="http://schemas.microsoft.com/office/drawing/2014/main" id="{5D5F64B8-4B66-437A-A6A9-5648EE772486}"/>
                    </a:ext>
                  </a:extLst>
                </p:cNvPr>
                <p:cNvSpPr>
                  <a:spLocks/>
                </p:cNvSpPr>
                <p:nvPr/>
              </p:nvSpPr>
              <p:spPr bwMode="auto">
                <a:xfrm>
                  <a:off x="9598026" y="2087564"/>
                  <a:ext cx="85725" cy="47625"/>
                </a:xfrm>
                <a:custGeom>
                  <a:avLst/>
                  <a:gdLst>
                    <a:gd name="T0" fmla="*/ 261 w 261"/>
                    <a:gd name="T1" fmla="*/ 61 h 148"/>
                    <a:gd name="T2" fmla="*/ 10 w 261"/>
                    <a:gd name="T3" fmla="*/ 94 h 148"/>
                    <a:gd name="T4" fmla="*/ 135 w 261"/>
                    <a:gd name="T5" fmla="*/ 90 h 148"/>
                    <a:gd name="T6" fmla="*/ 261 w 261"/>
                    <a:gd name="T7" fmla="*/ 61 h 148"/>
                  </a:gdLst>
                  <a:ahLst/>
                  <a:cxnLst>
                    <a:cxn ang="0">
                      <a:pos x="T0" y="T1"/>
                    </a:cxn>
                    <a:cxn ang="0">
                      <a:pos x="T2" y="T3"/>
                    </a:cxn>
                    <a:cxn ang="0">
                      <a:pos x="T4" y="T5"/>
                    </a:cxn>
                    <a:cxn ang="0">
                      <a:pos x="T6" y="T7"/>
                    </a:cxn>
                  </a:cxnLst>
                  <a:rect l="0" t="0" r="r" b="b"/>
                  <a:pathLst>
                    <a:path w="261" h="148">
                      <a:moveTo>
                        <a:pt x="261" y="61"/>
                      </a:moveTo>
                      <a:cubicBezTo>
                        <a:pt x="209" y="0"/>
                        <a:pt x="0" y="26"/>
                        <a:pt x="10" y="94"/>
                      </a:cubicBezTo>
                      <a:cubicBezTo>
                        <a:pt x="19" y="148"/>
                        <a:pt x="95" y="94"/>
                        <a:pt x="135" y="90"/>
                      </a:cubicBezTo>
                      <a:cubicBezTo>
                        <a:pt x="202" y="85"/>
                        <a:pt x="259" y="136"/>
                        <a:pt x="261" y="61"/>
                      </a:cubicBezTo>
                      <a:close/>
                    </a:path>
                  </a:pathLst>
                </a:custGeom>
                <a:solidFill>
                  <a:srgbClr val="211E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3" name="Freeform 331">
                  <a:extLst>
                    <a:ext uri="{FF2B5EF4-FFF2-40B4-BE49-F238E27FC236}">
                      <a16:creationId xmlns:a16="http://schemas.microsoft.com/office/drawing/2014/main" id="{3388BD85-797F-4D00-9903-091437417EA3}"/>
                    </a:ext>
                  </a:extLst>
                </p:cNvPr>
                <p:cNvSpPr>
                  <a:spLocks/>
                </p:cNvSpPr>
                <p:nvPr/>
              </p:nvSpPr>
              <p:spPr bwMode="auto">
                <a:xfrm>
                  <a:off x="9636126" y="2139951"/>
                  <a:ext cx="34925" cy="33338"/>
                </a:xfrm>
                <a:custGeom>
                  <a:avLst/>
                  <a:gdLst>
                    <a:gd name="T0" fmla="*/ 81 w 107"/>
                    <a:gd name="T1" fmla="*/ 96 h 101"/>
                    <a:gd name="T2" fmla="*/ 107 w 107"/>
                    <a:gd name="T3" fmla="*/ 64 h 101"/>
                    <a:gd name="T4" fmla="*/ 104 w 107"/>
                    <a:gd name="T5" fmla="*/ 26 h 101"/>
                    <a:gd name="T6" fmla="*/ 80 w 107"/>
                    <a:gd name="T7" fmla="*/ 6 h 101"/>
                    <a:gd name="T8" fmla="*/ 3 w 107"/>
                    <a:gd name="T9" fmla="*/ 47 h 101"/>
                    <a:gd name="T10" fmla="*/ 81 w 107"/>
                    <a:gd name="T11" fmla="*/ 96 h 101"/>
                  </a:gdLst>
                  <a:ahLst/>
                  <a:cxnLst>
                    <a:cxn ang="0">
                      <a:pos x="T0" y="T1"/>
                    </a:cxn>
                    <a:cxn ang="0">
                      <a:pos x="T2" y="T3"/>
                    </a:cxn>
                    <a:cxn ang="0">
                      <a:pos x="T4" y="T5"/>
                    </a:cxn>
                    <a:cxn ang="0">
                      <a:pos x="T6" y="T7"/>
                    </a:cxn>
                    <a:cxn ang="0">
                      <a:pos x="T8" y="T9"/>
                    </a:cxn>
                    <a:cxn ang="0">
                      <a:pos x="T10" y="T11"/>
                    </a:cxn>
                  </a:cxnLst>
                  <a:rect l="0" t="0" r="r" b="b"/>
                  <a:pathLst>
                    <a:path w="107" h="101">
                      <a:moveTo>
                        <a:pt x="81" y="96"/>
                      </a:moveTo>
                      <a:lnTo>
                        <a:pt x="107" y="64"/>
                      </a:lnTo>
                      <a:lnTo>
                        <a:pt x="104" y="26"/>
                      </a:lnTo>
                      <a:lnTo>
                        <a:pt x="80" y="6"/>
                      </a:lnTo>
                      <a:cubicBezTo>
                        <a:pt x="37" y="0"/>
                        <a:pt x="6" y="4"/>
                        <a:pt x="3" y="47"/>
                      </a:cubicBezTo>
                      <a:cubicBezTo>
                        <a:pt x="0" y="96"/>
                        <a:pt x="35" y="101"/>
                        <a:pt x="81" y="96"/>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4" name="Freeform 332">
                  <a:extLst>
                    <a:ext uri="{FF2B5EF4-FFF2-40B4-BE49-F238E27FC236}">
                      <a16:creationId xmlns:a16="http://schemas.microsoft.com/office/drawing/2014/main" id="{EC1F6F03-1FD6-4B49-8CAB-389F3B24182A}"/>
                    </a:ext>
                  </a:extLst>
                </p:cNvPr>
                <p:cNvSpPr>
                  <a:spLocks/>
                </p:cNvSpPr>
                <p:nvPr/>
              </p:nvSpPr>
              <p:spPr bwMode="auto">
                <a:xfrm>
                  <a:off x="9786939" y="2139951"/>
                  <a:ext cx="36513" cy="33338"/>
                </a:xfrm>
                <a:custGeom>
                  <a:avLst/>
                  <a:gdLst>
                    <a:gd name="T0" fmla="*/ 2 w 110"/>
                    <a:gd name="T1" fmla="*/ 26 h 104"/>
                    <a:gd name="T2" fmla="*/ 0 w 110"/>
                    <a:gd name="T3" fmla="*/ 73 h 104"/>
                    <a:gd name="T4" fmla="*/ 25 w 110"/>
                    <a:gd name="T5" fmla="*/ 94 h 104"/>
                    <a:gd name="T6" fmla="*/ 96 w 110"/>
                    <a:gd name="T7" fmla="*/ 17 h 104"/>
                    <a:gd name="T8" fmla="*/ 25 w 110"/>
                    <a:gd name="T9" fmla="*/ 4 h 104"/>
                    <a:gd name="T10" fmla="*/ 2 w 110"/>
                    <a:gd name="T11" fmla="*/ 26 h 104"/>
                  </a:gdLst>
                  <a:ahLst/>
                  <a:cxnLst>
                    <a:cxn ang="0">
                      <a:pos x="T0" y="T1"/>
                    </a:cxn>
                    <a:cxn ang="0">
                      <a:pos x="T2" y="T3"/>
                    </a:cxn>
                    <a:cxn ang="0">
                      <a:pos x="T4" y="T5"/>
                    </a:cxn>
                    <a:cxn ang="0">
                      <a:pos x="T6" y="T7"/>
                    </a:cxn>
                    <a:cxn ang="0">
                      <a:pos x="T8" y="T9"/>
                    </a:cxn>
                    <a:cxn ang="0">
                      <a:pos x="T10" y="T11"/>
                    </a:cxn>
                  </a:cxnLst>
                  <a:rect l="0" t="0" r="r" b="b"/>
                  <a:pathLst>
                    <a:path w="110" h="104">
                      <a:moveTo>
                        <a:pt x="2" y="26"/>
                      </a:moveTo>
                      <a:lnTo>
                        <a:pt x="0" y="73"/>
                      </a:lnTo>
                      <a:lnTo>
                        <a:pt x="25" y="94"/>
                      </a:lnTo>
                      <a:cubicBezTo>
                        <a:pt x="96" y="104"/>
                        <a:pt x="110" y="80"/>
                        <a:pt x="96" y="17"/>
                      </a:cubicBezTo>
                      <a:cubicBezTo>
                        <a:pt x="76" y="7"/>
                        <a:pt x="58" y="0"/>
                        <a:pt x="25" y="4"/>
                      </a:cubicBezTo>
                      <a:lnTo>
                        <a:pt x="2" y="26"/>
                      </a:ln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347" name="Rectangle 346">
                <a:extLst>
                  <a:ext uri="{FF2B5EF4-FFF2-40B4-BE49-F238E27FC236}">
                    <a16:creationId xmlns:a16="http://schemas.microsoft.com/office/drawing/2014/main" id="{36538570-AC26-4CD8-97A7-FE75236A8CAE}"/>
                  </a:ext>
                </a:extLst>
              </p:cNvPr>
              <p:cNvSpPr/>
              <p:nvPr/>
            </p:nvSpPr>
            <p:spPr>
              <a:xfrm>
                <a:off x="1843565" y="2808291"/>
                <a:ext cx="184149" cy="627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8" name="Rectangle 347">
                <a:extLst>
                  <a:ext uri="{FF2B5EF4-FFF2-40B4-BE49-F238E27FC236}">
                    <a16:creationId xmlns:a16="http://schemas.microsoft.com/office/drawing/2014/main" id="{D7435B91-0A92-4EAF-A5BE-1ACBE64AC57C}"/>
                  </a:ext>
                </a:extLst>
              </p:cNvPr>
              <p:cNvSpPr/>
              <p:nvPr/>
            </p:nvSpPr>
            <p:spPr>
              <a:xfrm>
                <a:off x="2708118" y="2819401"/>
                <a:ext cx="184149" cy="627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223" name="Group 222">
            <a:extLst>
              <a:ext uri="{FF2B5EF4-FFF2-40B4-BE49-F238E27FC236}">
                <a16:creationId xmlns:a16="http://schemas.microsoft.com/office/drawing/2014/main" id="{DE6413E2-DF2B-497A-8758-05132E764C29}"/>
              </a:ext>
            </a:extLst>
          </p:cNvPr>
          <p:cNvGrpSpPr/>
          <p:nvPr/>
        </p:nvGrpSpPr>
        <p:grpSpPr>
          <a:xfrm>
            <a:off x="883920" y="1102725"/>
            <a:ext cx="10001631" cy="4647823"/>
            <a:chOff x="1582154" y="1011173"/>
            <a:chExt cx="9187446" cy="4269467"/>
          </a:xfrm>
        </p:grpSpPr>
        <p:grpSp>
          <p:nvGrpSpPr>
            <p:cNvPr id="277" name="Group 276">
              <a:extLst>
                <a:ext uri="{FF2B5EF4-FFF2-40B4-BE49-F238E27FC236}">
                  <a16:creationId xmlns:a16="http://schemas.microsoft.com/office/drawing/2014/main" id="{F979DF6F-5AE3-4478-9079-E788B3475B39}"/>
                </a:ext>
              </a:extLst>
            </p:cNvPr>
            <p:cNvGrpSpPr/>
            <p:nvPr/>
          </p:nvGrpSpPr>
          <p:grpSpPr>
            <a:xfrm>
              <a:off x="2135306" y="1011173"/>
              <a:ext cx="8634294" cy="4204163"/>
              <a:chOff x="2135306" y="1011173"/>
              <a:chExt cx="8634294" cy="4204163"/>
            </a:xfrm>
          </p:grpSpPr>
          <p:grpSp>
            <p:nvGrpSpPr>
              <p:cNvPr id="318" name="Group 317">
                <a:extLst>
                  <a:ext uri="{FF2B5EF4-FFF2-40B4-BE49-F238E27FC236}">
                    <a16:creationId xmlns:a16="http://schemas.microsoft.com/office/drawing/2014/main" id="{7881F95E-84D7-4E8B-8814-2C84B31624E0}"/>
                  </a:ext>
                </a:extLst>
              </p:cNvPr>
              <p:cNvGrpSpPr/>
              <p:nvPr/>
            </p:nvGrpSpPr>
            <p:grpSpPr>
              <a:xfrm>
                <a:off x="2135306" y="1381760"/>
                <a:ext cx="8634294" cy="3501912"/>
                <a:chOff x="2135306" y="1381760"/>
                <a:chExt cx="8634294" cy="3501912"/>
              </a:xfrm>
            </p:grpSpPr>
            <p:sp>
              <p:nvSpPr>
                <p:cNvPr id="320" name="Freeform: Shape 319">
                  <a:extLst>
                    <a:ext uri="{FF2B5EF4-FFF2-40B4-BE49-F238E27FC236}">
                      <a16:creationId xmlns:a16="http://schemas.microsoft.com/office/drawing/2014/main" id="{B46DF127-D7D0-4DCE-BD9B-C34FA1A61FA3}"/>
                    </a:ext>
                  </a:extLst>
                </p:cNvPr>
                <p:cNvSpPr/>
                <p:nvPr/>
              </p:nvSpPr>
              <p:spPr>
                <a:xfrm>
                  <a:off x="2135306" y="1666240"/>
                  <a:ext cx="1893785" cy="751840"/>
                </a:xfrm>
                <a:custGeom>
                  <a:avLst/>
                  <a:gdLst>
                    <a:gd name="connsiteX0" fmla="*/ 0 w 2072640"/>
                    <a:gd name="connsiteY0" fmla="*/ 721360 h 751840"/>
                    <a:gd name="connsiteX1" fmla="*/ 0 w 2072640"/>
                    <a:gd name="connsiteY1" fmla="*/ 0 h 751840"/>
                    <a:gd name="connsiteX2" fmla="*/ 2072640 w 2072640"/>
                    <a:gd name="connsiteY2" fmla="*/ 0 h 751840"/>
                    <a:gd name="connsiteX3" fmla="*/ 2072640 w 2072640"/>
                    <a:gd name="connsiteY3" fmla="*/ 751840 h 751840"/>
                  </a:gdLst>
                  <a:ahLst/>
                  <a:cxnLst>
                    <a:cxn ang="0">
                      <a:pos x="connsiteX0" y="connsiteY0"/>
                    </a:cxn>
                    <a:cxn ang="0">
                      <a:pos x="connsiteX1" y="connsiteY1"/>
                    </a:cxn>
                    <a:cxn ang="0">
                      <a:pos x="connsiteX2" y="connsiteY2"/>
                    </a:cxn>
                    <a:cxn ang="0">
                      <a:pos x="connsiteX3" y="connsiteY3"/>
                    </a:cxn>
                  </a:cxnLst>
                  <a:rect l="l" t="t" r="r" b="b"/>
                  <a:pathLst>
                    <a:path w="2072640" h="751840">
                      <a:moveTo>
                        <a:pt x="0" y="721360"/>
                      </a:moveTo>
                      <a:lnTo>
                        <a:pt x="0" y="0"/>
                      </a:lnTo>
                      <a:lnTo>
                        <a:pt x="2072640" y="0"/>
                      </a:lnTo>
                      <a:lnTo>
                        <a:pt x="2072640" y="751840"/>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1" name="Freeform: Shape 320">
                  <a:extLst>
                    <a:ext uri="{FF2B5EF4-FFF2-40B4-BE49-F238E27FC236}">
                      <a16:creationId xmlns:a16="http://schemas.microsoft.com/office/drawing/2014/main" id="{DCF3F26A-327C-4BB5-893C-D5EEF27BFAB4}"/>
                    </a:ext>
                  </a:extLst>
                </p:cNvPr>
                <p:cNvSpPr/>
                <p:nvPr/>
              </p:nvSpPr>
              <p:spPr>
                <a:xfrm>
                  <a:off x="5059680" y="1381760"/>
                  <a:ext cx="2702560" cy="1198880"/>
                </a:xfrm>
                <a:custGeom>
                  <a:avLst/>
                  <a:gdLst>
                    <a:gd name="connsiteX0" fmla="*/ 0 w 2072640"/>
                    <a:gd name="connsiteY0" fmla="*/ 721360 h 751840"/>
                    <a:gd name="connsiteX1" fmla="*/ 0 w 2072640"/>
                    <a:gd name="connsiteY1" fmla="*/ 0 h 751840"/>
                    <a:gd name="connsiteX2" fmla="*/ 2072640 w 2072640"/>
                    <a:gd name="connsiteY2" fmla="*/ 0 h 751840"/>
                    <a:gd name="connsiteX3" fmla="*/ 2072640 w 2072640"/>
                    <a:gd name="connsiteY3" fmla="*/ 751840 h 751840"/>
                    <a:gd name="connsiteX0" fmla="*/ 0 w 2072640"/>
                    <a:gd name="connsiteY0" fmla="*/ 721360 h 869776"/>
                    <a:gd name="connsiteX1" fmla="*/ 0 w 2072640"/>
                    <a:gd name="connsiteY1" fmla="*/ 0 h 869776"/>
                    <a:gd name="connsiteX2" fmla="*/ 2072640 w 2072640"/>
                    <a:gd name="connsiteY2" fmla="*/ 0 h 869776"/>
                    <a:gd name="connsiteX3" fmla="*/ 2072640 w 2072640"/>
                    <a:gd name="connsiteY3" fmla="*/ 869776 h 869776"/>
                  </a:gdLst>
                  <a:ahLst/>
                  <a:cxnLst>
                    <a:cxn ang="0">
                      <a:pos x="connsiteX0" y="connsiteY0"/>
                    </a:cxn>
                    <a:cxn ang="0">
                      <a:pos x="connsiteX1" y="connsiteY1"/>
                    </a:cxn>
                    <a:cxn ang="0">
                      <a:pos x="connsiteX2" y="connsiteY2"/>
                    </a:cxn>
                    <a:cxn ang="0">
                      <a:pos x="connsiteX3" y="connsiteY3"/>
                    </a:cxn>
                  </a:cxnLst>
                  <a:rect l="l" t="t" r="r" b="b"/>
                  <a:pathLst>
                    <a:path w="2072640" h="869776">
                      <a:moveTo>
                        <a:pt x="0" y="721360"/>
                      </a:moveTo>
                      <a:lnTo>
                        <a:pt x="0" y="0"/>
                      </a:lnTo>
                      <a:lnTo>
                        <a:pt x="2072640" y="0"/>
                      </a:lnTo>
                      <a:lnTo>
                        <a:pt x="2072640" y="869776"/>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2" name="Freeform: Shape 321">
                  <a:extLst>
                    <a:ext uri="{FF2B5EF4-FFF2-40B4-BE49-F238E27FC236}">
                      <a16:creationId xmlns:a16="http://schemas.microsoft.com/office/drawing/2014/main" id="{01873A9D-9059-422B-B8A4-F0C35249F49F}"/>
                    </a:ext>
                  </a:extLst>
                </p:cNvPr>
                <p:cNvSpPr/>
                <p:nvPr/>
              </p:nvSpPr>
              <p:spPr>
                <a:xfrm>
                  <a:off x="8910320" y="1381760"/>
                  <a:ext cx="1452880" cy="1156867"/>
                </a:xfrm>
                <a:custGeom>
                  <a:avLst/>
                  <a:gdLst>
                    <a:gd name="connsiteX0" fmla="*/ 0 w 2072640"/>
                    <a:gd name="connsiteY0" fmla="*/ 721360 h 751840"/>
                    <a:gd name="connsiteX1" fmla="*/ 0 w 2072640"/>
                    <a:gd name="connsiteY1" fmla="*/ 0 h 751840"/>
                    <a:gd name="connsiteX2" fmla="*/ 2072640 w 2072640"/>
                    <a:gd name="connsiteY2" fmla="*/ 0 h 751840"/>
                    <a:gd name="connsiteX3" fmla="*/ 2072640 w 2072640"/>
                    <a:gd name="connsiteY3" fmla="*/ 751840 h 751840"/>
                    <a:gd name="connsiteX0" fmla="*/ 0 w 2087236"/>
                    <a:gd name="connsiteY0" fmla="*/ 839296 h 839296"/>
                    <a:gd name="connsiteX1" fmla="*/ 14596 w 2087236"/>
                    <a:gd name="connsiteY1" fmla="*/ 0 h 839296"/>
                    <a:gd name="connsiteX2" fmla="*/ 2087236 w 2087236"/>
                    <a:gd name="connsiteY2" fmla="*/ 0 h 839296"/>
                    <a:gd name="connsiteX3" fmla="*/ 2087236 w 2087236"/>
                    <a:gd name="connsiteY3" fmla="*/ 751840 h 839296"/>
                  </a:gdLst>
                  <a:ahLst/>
                  <a:cxnLst>
                    <a:cxn ang="0">
                      <a:pos x="connsiteX0" y="connsiteY0"/>
                    </a:cxn>
                    <a:cxn ang="0">
                      <a:pos x="connsiteX1" y="connsiteY1"/>
                    </a:cxn>
                    <a:cxn ang="0">
                      <a:pos x="connsiteX2" y="connsiteY2"/>
                    </a:cxn>
                    <a:cxn ang="0">
                      <a:pos x="connsiteX3" y="connsiteY3"/>
                    </a:cxn>
                  </a:cxnLst>
                  <a:rect l="l" t="t" r="r" b="b"/>
                  <a:pathLst>
                    <a:path w="2087236" h="839296">
                      <a:moveTo>
                        <a:pt x="0" y="839296"/>
                      </a:moveTo>
                      <a:lnTo>
                        <a:pt x="14596" y="0"/>
                      </a:lnTo>
                      <a:lnTo>
                        <a:pt x="2087236" y="0"/>
                      </a:lnTo>
                      <a:lnTo>
                        <a:pt x="2087236" y="751840"/>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3" name="Freeform: Shape 322">
                  <a:extLst>
                    <a:ext uri="{FF2B5EF4-FFF2-40B4-BE49-F238E27FC236}">
                      <a16:creationId xmlns:a16="http://schemas.microsoft.com/office/drawing/2014/main" id="{D19DBCEC-FCBC-4A8F-AE94-308A4609035D}"/>
                    </a:ext>
                  </a:extLst>
                </p:cNvPr>
                <p:cNvSpPr/>
                <p:nvPr/>
              </p:nvSpPr>
              <p:spPr>
                <a:xfrm>
                  <a:off x="4060045" y="4192844"/>
                  <a:ext cx="2198514" cy="690828"/>
                </a:xfrm>
                <a:custGeom>
                  <a:avLst/>
                  <a:gdLst>
                    <a:gd name="connsiteX0" fmla="*/ 477520 w 2387600"/>
                    <a:gd name="connsiteY0" fmla="*/ 0 h 640080"/>
                    <a:gd name="connsiteX1" fmla="*/ 0 w 2387600"/>
                    <a:gd name="connsiteY1" fmla="*/ 0 h 640080"/>
                    <a:gd name="connsiteX2" fmla="*/ 0 w 2387600"/>
                    <a:gd name="connsiteY2" fmla="*/ 640080 h 640080"/>
                    <a:gd name="connsiteX3" fmla="*/ 2387600 w 2387600"/>
                    <a:gd name="connsiteY3" fmla="*/ 640080 h 640080"/>
                    <a:gd name="connsiteX4" fmla="*/ 2387600 w 2387600"/>
                    <a:gd name="connsiteY4" fmla="*/ 182880 h 640080"/>
                    <a:gd name="connsiteX0" fmla="*/ 477520 w 2387600"/>
                    <a:gd name="connsiteY0" fmla="*/ 50748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 name="connsiteX0" fmla="*/ 472270 w 2387600"/>
                    <a:gd name="connsiteY0" fmla="*/ 13999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 name="connsiteX0" fmla="*/ 472270 w 2387600"/>
                    <a:gd name="connsiteY0" fmla="*/ 3500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 name="connsiteX0" fmla="*/ 472270 w 2387600"/>
                    <a:gd name="connsiteY0" fmla="*/ 1750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7600" h="690828">
                      <a:moveTo>
                        <a:pt x="472270" y="1750"/>
                      </a:moveTo>
                      <a:lnTo>
                        <a:pt x="0" y="0"/>
                      </a:lnTo>
                      <a:lnTo>
                        <a:pt x="0" y="690828"/>
                      </a:lnTo>
                      <a:lnTo>
                        <a:pt x="2387600" y="690828"/>
                      </a:lnTo>
                      <a:lnTo>
                        <a:pt x="2387600" y="233628"/>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4" name="Freeform: Shape 323">
                  <a:extLst>
                    <a:ext uri="{FF2B5EF4-FFF2-40B4-BE49-F238E27FC236}">
                      <a16:creationId xmlns:a16="http://schemas.microsoft.com/office/drawing/2014/main" id="{53833997-A5EA-46F5-AFEE-D01AE6FEB904}"/>
                    </a:ext>
                  </a:extLst>
                </p:cNvPr>
                <p:cNvSpPr/>
                <p:nvPr/>
              </p:nvSpPr>
              <p:spPr>
                <a:xfrm>
                  <a:off x="8585200" y="2881835"/>
                  <a:ext cx="2184400" cy="1066800"/>
                </a:xfrm>
                <a:custGeom>
                  <a:avLst/>
                  <a:gdLst>
                    <a:gd name="connsiteX0" fmla="*/ 0 w 2184400"/>
                    <a:gd name="connsiteY0" fmla="*/ 426720 h 1066800"/>
                    <a:gd name="connsiteX1" fmla="*/ 0 w 2184400"/>
                    <a:gd name="connsiteY1" fmla="*/ 1066800 h 1066800"/>
                    <a:gd name="connsiteX2" fmla="*/ 2184400 w 2184400"/>
                    <a:gd name="connsiteY2" fmla="*/ 1066800 h 1066800"/>
                    <a:gd name="connsiteX3" fmla="*/ 2184400 w 2184400"/>
                    <a:gd name="connsiteY3" fmla="*/ 0 h 1066800"/>
                  </a:gdLst>
                  <a:ahLst/>
                  <a:cxnLst>
                    <a:cxn ang="0">
                      <a:pos x="connsiteX0" y="connsiteY0"/>
                    </a:cxn>
                    <a:cxn ang="0">
                      <a:pos x="connsiteX1" y="connsiteY1"/>
                    </a:cxn>
                    <a:cxn ang="0">
                      <a:pos x="connsiteX2" y="connsiteY2"/>
                    </a:cxn>
                    <a:cxn ang="0">
                      <a:pos x="connsiteX3" y="connsiteY3"/>
                    </a:cxn>
                  </a:cxnLst>
                  <a:rect l="l" t="t" r="r" b="b"/>
                  <a:pathLst>
                    <a:path w="2184400" h="1066800">
                      <a:moveTo>
                        <a:pt x="0" y="426720"/>
                      </a:moveTo>
                      <a:lnTo>
                        <a:pt x="0" y="1066800"/>
                      </a:lnTo>
                      <a:lnTo>
                        <a:pt x="2184400" y="1066800"/>
                      </a:lnTo>
                      <a:lnTo>
                        <a:pt x="2184400" y="0"/>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10" name="Group 309">
                <a:extLst>
                  <a:ext uri="{FF2B5EF4-FFF2-40B4-BE49-F238E27FC236}">
                    <a16:creationId xmlns:a16="http://schemas.microsoft.com/office/drawing/2014/main" id="{20992E04-A14D-48A5-A0CB-304FF7598506}"/>
                  </a:ext>
                </a:extLst>
              </p:cNvPr>
              <p:cNvGrpSpPr/>
              <p:nvPr/>
            </p:nvGrpSpPr>
            <p:grpSpPr>
              <a:xfrm>
                <a:off x="2417496" y="1011173"/>
                <a:ext cx="7907531" cy="4204163"/>
                <a:chOff x="2417496" y="1011173"/>
                <a:chExt cx="7907531" cy="4204163"/>
              </a:xfrm>
            </p:grpSpPr>
            <p:sp>
              <p:nvSpPr>
                <p:cNvPr id="311" name="TextBox 310">
                  <a:extLst>
                    <a:ext uri="{FF2B5EF4-FFF2-40B4-BE49-F238E27FC236}">
                      <a16:creationId xmlns:a16="http://schemas.microsoft.com/office/drawing/2014/main" id="{2A3555C8-74A1-4AF9-848C-DFB30E5A4E51}"/>
                    </a:ext>
                  </a:extLst>
                </p:cNvPr>
                <p:cNvSpPr txBox="1"/>
                <p:nvPr/>
              </p:nvSpPr>
              <p:spPr>
                <a:xfrm>
                  <a:off x="2417496" y="1302029"/>
                  <a:ext cx="1351652" cy="369332"/>
                </a:xfrm>
                <a:prstGeom prst="rect">
                  <a:avLst/>
                </a:prstGeom>
                <a:noFill/>
              </p:spPr>
              <p:txBody>
                <a:bodyPr wrap="none" rtlCol="0">
                  <a:spAutoFit/>
                </a:bodyPr>
                <a:lstStyle/>
                <a:p>
                  <a:pPr algn="ctr"/>
                  <a:r>
                    <a:rPr lang="en-IN" dirty="0">
                      <a:solidFill>
                        <a:schemeClr val="bg1"/>
                      </a:solidFill>
                    </a:rPr>
                    <a:t>BUSINESS</a:t>
                  </a:r>
                </a:p>
              </p:txBody>
            </p:sp>
            <p:sp>
              <p:nvSpPr>
                <p:cNvPr id="312" name="TextBox 311">
                  <a:extLst>
                    <a:ext uri="{FF2B5EF4-FFF2-40B4-BE49-F238E27FC236}">
                      <a16:creationId xmlns:a16="http://schemas.microsoft.com/office/drawing/2014/main" id="{C1990422-044E-4094-9EF5-509474828361}"/>
                    </a:ext>
                  </a:extLst>
                </p:cNvPr>
                <p:cNvSpPr txBox="1"/>
                <p:nvPr/>
              </p:nvSpPr>
              <p:spPr>
                <a:xfrm>
                  <a:off x="5684632" y="1011173"/>
                  <a:ext cx="1390124" cy="369332"/>
                </a:xfrm>
                <a:prstGeom prst="rect">
                  <a:avLst/>
                </a:prstGeom>
                <a:noFill/>
              </p:spPr>
              <p:txBody>
                <a:bodyPr wrap="none" rtlCol="0">
                  <a:spAutoFit/>
                </a:bodyPr>
                <a:lstStyle/>
                <a:p>
                  <a:pPr algn="ctr"/>
                  <a:r>
                    <a:rPr lang="en-IN" dirty="0">
                      <a:solidFill>
                        <a:schemeClr val="bg1"/>
                      </a:solidFill>
                    </a:rPr>
                    <a:t>FINANCIAL</a:t>
                  </a:r>
                </a:p>
              </p:txBody>
            </p:sp>
            <p:sp>
              <p:nvSpPr>
                <p:cNvPr id="313" name="TextBox 312">
                  <a:extLst>
                    <a:ext uri="{FF2B5EF4-FFF2-40B4-BE49-F238E27FC236}">
                      <a16:creationId xmlns:a16="http://schemas.microsoft.com/office/drawing/2014/main" id="{49DC1CE6-BB5B-4AA3-9D54-7F27E1AE840E}"/>
                    </a:ext>
                  </a:extLst>
                </p:cNvPr>
                <p:cNvSpPr txBox="1"/>
                <p:nvPr/>
              </p:nvSpPr>
              <p:spPr>
                <a:xfrm>
                  <a:off x="7677090" y="2241238"/>
                  <a:ext cx="1313180" cy="369332"/>
                </a:xfrm>
                <a:prstGeom prst="rect">
                  <a:avLst/>
                </a:prstGeom>
                <a:noFill/>
              </p:spPr>
              <p:txBody>
                <a:bodyPr wrap="none" rtlCol="0">
                  <a:spAutoFit/>
                </a:bodyPr>
                <a:lstStyle/>
                <a:p>
                  <a:pPr algn="ctr"/>
                  <a:r>
                    <a:rPr lang="en-IN" dirty="0">
                      <a:solidFill>
                        <a:schemeClr val="bg1"/>
                      </a:solidFill>
                    </a:rPr>
                    <a:t>CONTROL</a:t>
                  </a:r>
                </a:p>
              </p:txBody>
            </p:sp>
            <p:sp>
              <p:nvSpPr>
                <p:cNvPr id="314" name="TextBox 313">
                  <a:extLst>
                    <a:ext uri="{FF2B5EF4-FFF2-40B4-BE49-F238E27FC236}">
                      <a16:creationId xmlns:a16="http://schemas.microsoft.com/office/drawing/2014/main" id="{6ABEC4AE-1782-40EF-9A7F-EE25046CB036}"/>
                    </a:ext>
                  </a:extLst>
                </p:cNvPr>
                <p:cNvSpPr txBox="1"/>
                <p:nvPr/>
              </p:nvSpPr>
              <p:spPr>
                <a:xfrm>
                  <a:off x="3999644" y="2119585"/>
                  <a:ext cx="1082349" cy="369332"/>
                </a:xfrm>
                <a:prstGeom prst="rect">
                  <a:avLst/>
                </a:prstGeom>
                <a:noFill/>
              </p:spPr>
              <p:txBody>
                <a:bodyPr wrap="none" rtlCol="0">
                  <a:spAutoFit/>
                </a:bodyPr>
                <a:lstStyle/>
                <a:p>
                  <a:pPr algn="ctr"/>
                  <a:r>
                    <a:rPr lang="en-IN" dirty="0">
                      <a:solidFill>
                        <a:schemeClr val="bg1"/>
                      </a:solidFill>
                    </a:rPr>
                    <a:t>SAFETY</a:t>
                  </a:r>
                </a:p>
              </p:txBody>
            </p:sp>
            <p:sp>
              <p:nvSpPr>
                <p:cNvPr id="315" name="TextBox 314">
                  <a:extLst>
                    <a:ext uri="{FF2B5EF4-FFF2-40B4-BE49-F238E27FC236}">
                      <a16:creationId xmlns:a16="http://schemas.microsoft.com/office/drawing/2014/main" id="{E2FE01BD-95C4-494A-9C94-A59087DC3117}"/>
                    </a:ext>
                  </a:extLst>
                </p:cNvPr>
                <p:cNvSpPr txBox="1"/>
                <p:nvPr/>
              </p:nvSpPr>
              <p:spPr>
                <a:xfrm>
                  <a:off x="8913550" y="3940579"/>
                  <a:ext cx="1411477" cy="369332"/>
                </a:xfrm>
                <a:prstGeom prst="rect">
                  <a:avLst/>
                </a:prstGeom>
                <a:noFill/>
              </p:spPr>
              <p:txBody>
                <a:bodyPr wrap="none" rtlCol="0">
                  <a:spAutoFit/>
                </a:bodyPr>
                <a:lstStyle/>
                <a:p>
                  <a:pPr algn="ctr"/>
                  <a:r>
                    <a:rPr lang="en-IN" dirty="0">
                      <a:solidFill>
                        <a:schemeClr val="bg1"/>
                      </a:solidFill>
                    </a:rPr>
                    <a:t>STRATEGY</a:t>
                  </a:r>
                </a:p>
              </p:txBody>
            </p:sp>
            <p:sp>
              <p:nvSpPr>
                <p:cNvPr id="316" name="TextBox 315">
                  <a:extLst>
                    <a:ext uri="{FF2B5EF4-FFF2-40B4-BE49-F238E27FC236}">
                      <a16:creationId xmlns:a16="http://schemas.microsoft.com/office/drawing/2014/main" id="{67E2CBD4-A83B-466B-9CE7-EA74D93F7237}"/>
                    </a:ext>
                  </a:extLst>
                </p:cNvPr>
                <p:cNvSpPr txBox="1"/>
                <p:nvPr/>
              </p:nvSpPr>
              <p:spPr>
                <a:xfrm>
                  <a:off x="8988608" y="1011173"/>
                  <a:ext cx="1296060" cy="369332"/>
                </a:xfrm>
                <a:prstGeom prst="rect">
                  <a:avLst/>
                </a:prstGeom>
                <a:noFill/>
              </p:spPr>
              <p:txBody>
                <a:bodyPr wrap="none" rtlCol="0">
                  <a:spAutoFit/>
                </a:bodyPr>
                <a:lstStyle/>
                <a:p>
                  <a:pPr algn="ctr"/>
                  <a:r>
                    <a:rPr lang="en-IN" dirty="0">
                      <a:solidFill>
                        <a:schemeClr val="bg1"/>
                      </a:solidFill>
                    </a:rPr>
                    <a:t>ANALYSIS</a:t>
                  </a:r>
                </a:p>
              </p:txBody>
            </p:sp>
            <p:sp>
              <p:nvSpPr>
                <p:cNvPr id="317" name="TextBox 316">
                  <a:extLst>
                    <a:ext uri="{FF2B5EF4-FFF2-40B4-BE49-F238E27FC236}">
                      <a16:creationId xmlns:a16="http://schemas.microsoft.com/office/drawing/2014/main" id="{3FB41211-F370-4DB8-B019-F68350FE7C92}"/>
                    </a:ext>
                  </a:extLst>
                </p:cNvPr>
                <p:cNvSpPr txBox="1"/>
                <p:nvPr/>
              </p:nvSpPr>
              <p:spPr>
                <a:xfrm>
                  <a:off x="4214667" y="4846004"/>
                  <a:ext cx="1697901" cy="369332"/>
                </a:xfrm>
                <a:prstGeom prst="rect">
                  <a:avLst/>
                </a:prstGeom>
                <a:noFill/>
              </p:spPr>
              <p:txBody>
                <a:bodyPr wrap="none" rtlCol="0">
                  <a:spAutoFit/>
                </a:bodyPr>
                <a:lstStyle/>
                <a:p>
                  <a:pPr algn="ctr"/>
                  <a:r>
                    <a:rPr lang="en-IN" dirty="0">
                      <a:solidFill>
                        <a:schemeClr val="bg1"/>
                      </a:solidFill>
                    </a:rPr>
                    <a:t>PROTECTION</a:t>
                  </a:r>
                </a:p>
              </p:txBody>
            </p:sp>
          </p:grpSp>
        </p:grpSp>
        <p:grpSp>
          <p:nvGrpSpPr>
            <p:cNvPr id="278" name="Group 277">
              <a:extLst>
                <a:ext uri="{FF2B5EF4-FFF2-40B4-BE49-F238E27FC236}">
                  <a16:creationId xmlns:a16="http://schemas.microsoft.com/office/drawing/2014/main" id="{B74E90C5-E43D-49BA-8398-1CDA31C42E01}"/>
                </a:ext>
              </a:extLst>
            </p:cNvPr>
            <p:cNvGrpSpPr/>
            <p:nvPr/>
          </p:nvGrpSpPr>
          <p:grpSpPr>
            <a:xfrm>
              <a:off x="1582154" y="1116778"/>
              <a:ext cx="8916802" cy="4163862"/>
              <a:chOff x="1582154" y="1116778"/>
              <a:chExt cx="8916802" cy="4163862"/>
            </a:xfrm>
          </p:grpSpPr>
          <p:grpSp>
            <p:nvGrpSpPr>
              <p:cNvPr id="279" name="Group 278">
                <a:extLst>
                  <a:ext uri="{FF2B5EF4-FFF2-40B4-BE49-F238E27FC236}">
                    <a16:creationId xmlns:a16="http://schemas.microsoft.com/office/drawing/2014/main" id="{9B88B082-0B00-4291-A64E-C2F27A58D336}"/>
                  </a:ext>
                </a:extLst>
              </p:cNvPr>
              <p:cNvGrpSpPr/>
              <p:nvPr/>
            </p:nvGrpSpPr>
            <p:grpSpPr>
              <a:xfrm>
                <a:off x="1582154" y="4518668"/>
                <a:ext cx="697234" cy="495822"/>
                <a:chOff x="5662357" y="2997955"/>
                <a:chExt cx="866775" cy="616387"/>
              </a:xfrm>
              <a:solidFill>
                <a:schemeClr val="bg1">
                  <a:alpha val="14000"/>
                </a:schemeClr>
              </a:solidFill>
            </p:grpSpPr>
            <p:sp>
              <p:nvSpPr>
                <p:cNvPr id="305" name="Freeform: Shape 304">
                  <a:extLst>
                    <a:ext uri="{FF2B5EF4-FFF2-40B4-BE49-F238E27FC236}">
                      <a16:creationId xmlns:a16="http://schemas.microsoft.com/office/drawing/2014/main" id="{DBA2C904-7695-46FA-B676-9B7E2C52C1A8}"/>
                    </a:ext>
                  </a:extLst>
                </p:cNvPr>
                <p:cNvSpPr/>
                <p:nvPr/>
              </p:nvSpPr>
              <p:spPr>
                <a:xfrm>
                  <a:off x="5763682" y="2997955"/>
                  <a:ext cx="133350" cy="133350"/>
                </a:xfrm>
                <a:custGeom>
                  <a:avLst/>
                  <a:gdLst>
                    <a:gd name="connsiteX0" fmla="*/ 60808 w 133350"/>
                    <a:gd name="connsiteY0" fmla="*/ 126378 h 133350"/>
                    <a:gd name="connsiteX1" fmla="*/ 66923 w 133350"/>
                    <a:gd name="connsiteY1" fmla="*/ 126682 h 133350"/>
                    <a:gd name="connsiteX2" fmla="*/ 73038 w 133350"/>
                    <a:gd name="connsiteY2" fmla="*/ 126378 h 133350"/>
                    <a:gd name="connsiteX3" fmla="*/ 126702 w 133350"/>
                    <a:gd name="connsiteY3" fmla="*/ 66913 h 133350"/>
                    <a:gd name="connsiteX4" fmla="*/ 73038 w 133350"/>
                    <a:gd name="connsiteY4" fmla="*/ 7449 h 133350"/>
                    <a:gd name="connsiteX5" fmla="*/ 66923 w 133350"/>
                    <a:gd name="connsiteY5" fmla="*/ 7144 h 133350"/>
                    <a:gd name="connsiteX6" fmla="*/ 60808 w 133350"/>
                    <a:gd name="connsiteY6" fmla="*/ 7449 h 133350"/>
                    <a:gd name="connsiteX7" fmla="*/ 7144 w 133350"/>
                    <a:gd name="connsiteY7" fmla="*/ 66913 h 133350"/>
                    <a:gd name="connsiteX8" fmla="*/ 60808 w 133350"/>
                    <a:gd name="connsiteY8" fmla="*/ 126378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133350">
                      <a:moveTo>
                        <a:pt x="60808" y="126378"/>
                      </a:moveTo>
                      <a:cubicBezTo>
                        <a:pt x="62817" y="126578"/>
                        <a:pt x="64856" y="126682"/>
                        <a:pt x="66923" y="126682"/>
                      </a:cubicBezTo>
                      <a:cubicBezTo>
                        <a:pt x="68990" y="126682"/>
                        <a:pt x="71028" y="126578"/>
                        <a:pt x="73038" y="126378"/>
                      </a:cubicBezTo>
                      <a:cubicBezTo>
                        <a:pt x="103175" y="123320"/>
                        <a:pt x="126702" y="97860"/>
                        <a:pt x="126702" y="66913"/>
                      </a:cubicBezTo>
                      <a:cubicBezTo>
                        <a:pt x="126702" y="35966"/>
                        <a:pt x="103175" y="10516"/>
                        <a:pt x="73038" y="7449"/>
                      </a:cubicBezTo>
                      <a:cubicBezTo>
                        <a:pt x="71028" y="7249"/>
                        <a:pt x="68990" y="7144"/>
                        <a:pt x="66923" y="7144"/>
                      </a:cubicBezTo>
                      <a:cubicBezTo>
                        <a:pt x="64856" y="7144"/>
                        <a:pt x="62817" y="7249"/>
                        <a:pt x="60808" y="7449"/>
                      </a:cubicBezTo>
                      <a:cubicBezTo>
                        <a:pt x="30670" y="10506"/>
                        <a:pt x="7144" y="35966"/>
                        <a:pt x="7144" y="66913"/>
                      </a:cubicBezTo>
                      <a:cubicBezTo>
                        <a:pt x="7144" y="97860"/>
                        <a:pt x="30670" y="123311"/>
                        <a:pt x="60808" y="1263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6" name="Freeform: Shape 305">
                  <a:extLst>
                    <a:ext uri="{FF2B5EF4-FFF2-40B4-BE49-F238E27FC236}">
                      <a16:creationId xmlns:a16="http://schemas.microsoft.com/office/drawing/2014/main" id="{F3199A53-321F-4F54-B83F-1AD8993A8D3C}"/>
                    </a:ext>
                  </a:extLst>
                </p:cNvPr>
                <p:cNvSpPr/>
                <p:nvPr/>
              </p:nvSpPr>
              <p:spPr>
                <a:xfrm>
                  <a:off x="6031382" y="2997955"/>
                  <a:ext cx="133350" cy="133350"/>
                </a:xfrm>
                <a:custGeom>
                  <a:avLst/>
                  <a:gdLst>
                    <a:gd name="connsiteX0" fmla="*/ 126682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2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2" y="66913"/>
                      </a:moveTo>
                      <a:cubicBezTo>
                        <a:pt x="126682" y="99923"/>
                        <a:pt x="99923" y="126682"/>
                        <a:pt x="66913" y="126682"/>
                      </a:cubicBezTo>
                      <a:cubicBezTo>
                        <a:pt x="33903" y="126682"/>
                        <a:pt x="7144" y="99923"/>
                        <a:pt x="7144" y="66913"/>
                      </a:cubicBezTo>
                      <a:cubicBezTo>
                        <a:pt x="7144" y="33903"/>
                        <a:pt x="33903" y="7144"/>
                        <a:pt x="66913" y="7144"/>
                      </a:cubicBezTo>
                      <a:cubicBezTo>
                        <a:pt x="99923" y="7144"/>
                        <a:pt x="126682" y="33903"/>
                        <a:pt x="126682"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7" name="Freeform: Shape 306">
                  <a:extLst>
                    <a:ext uri="{FF2B5EF4-FFF2-40B4-BE49-F238E27FC236}">
                      <a16:creationId xmlns:a16="http://schemas.microsoft.com/office/drawing/2014/main" id="{5C989AB8-123F-415F-8C2F-62183C92B1F7}"/>
                    </a:ext>
                  </a:extLst>
                </p:cNvPr>
                <p:cNvSpPr/>
                <p:nvPr/>
              </p:nvSpPr>
              <p:spPr>
                <a:xfrm>
                  <a:off x="5662357" y="3128567"/>
                  <a:ext cx="866775" cy="485775"/>
                </a:xfrm>
                <a:custGeom>
                  <a:avLst/>
                  <a:gdLst>
                    <a:gd name="connsiteX0" fmla="*/ 857848 w 866775"/>
                    <a:gd name="connsiteY0" fmla="*/ 147747 h 485775"/>
                    <a:gd name="connsiteX1" fmla="*/ 762598 w 866775"/>
                    <a:gd name="connsiteY1" fmla="*/ 36305 h 485775"/>
                    <a:gd name="connsiteX2" fmla="*/ 745720 w 866775"/>
                    <a:gd name="connsiteY2" fmla="*/ 22732 h 485775"/>
                    <a:gd name="connsiteX3" fmla="*/ 703981 w 866775"/>
                    <a:gd name="connsiteY3" fmla="*/ 14273 h 485775"/>
                    <a:gd name="connsiteX4" fmla="*/ 701153 w 866775"/>
                    <a:gd name="connsiteY4" fmla="*/ 14273 h 485775"/>
                    <a:gd name="connsiteX5" fmla="*/ 659414 w 866775"/>
                    <a:gd name="connsiteY5" fmla="*/ 22732 h 485775"/>
                    <a:gd name="connsiteX6" fmla="*/ 642526 w 866775"/>
                    <a:gd name="connsiteY6" fmla="*/ 36409 h 485775"/>
                    <a:gd name="connsiteX7" fmla="*/ 569441 w 866775"/>
                    <a:gd name="connsiteY7" fmla="*/ 123125 h 485775"/>
                    <a:gd name="connsiteX8" fmla="*/ 495251 w 866775"/>
                    <a:gd name="connsiteY8" fmla="*/ 36314 h 485775"/>
                    <a:gd name="connsiteX9" fmla="*/ 478382 w 866775"/>
                    <a:gd name="connsiteY9" fmla="*/ 22741 h 485775"/>
                    <a:gd name="connsiteX10" fmla="*/ 436634 w 866775"/>
                    <a:gd name="connsiteY10" fmla="*/ 14283 h 485775"/>
                    <a:gd name="connsiteX11" fmla="*/ 433805 w 866775"/>
                    <a:gd name="connsiteY11" fmla="*/ 14283 h 485775"/>
                    <a:gd name="connsiteX12" fmla="*/ 392066 w 866775"/>
                    <a:gd name="connsiteY12" fmla="*/ 22741 h 485775"/>
                    <a:gd name="connsiteX13" fmla="*/ 375178 w 866775"/>
                    <a:gd name="connsiteY13" fmla="*/ 36419 h 485775"/>
                    <a:gd name="connsiteX14" fmla="*/ 301941 w 866775"/>
                    <a:gd name="connsiteY14" fmla="*/ 123335 h 485775"/>
                    <a:gd name="connsiteX15" fmla="*/ 227560 w 866775"/>
                    <a:gd name="connsiteY15" fmla="*/ 36314 h 485775"/>
                    <a:gd name="connsiteX16" fmla="*/ 210691 w 866775"/>
                    <a:gd name="connsiteY16" fmla="*/ 22741 h 485775"/>
                    <a:gd name="connsiteX17" fmla="*/ 168943 w 866775"/>
                    <a:gd name="connsiteY17" fmla="*/ 14283 h 485775"/>
                    <a:gd name="connsiteX18" fmla="*/ 166114 w 866775"/>
                    <a:gd name="connsiteY18" fmla="*/ 14283 h 485775"/>
                    <a:gd name="connsiteX19" fmla="*/ 124376 w 866775"/>
                    <a:gd name="connsiteY19" fmla="*/ 22741 h 485775"/>
                    <a:gd name="connsiteX20" fmla="*/ 107488 w 866775"/>
                    <a:gd name="connsiteY20" fmla="*/ 36419 h 485775"/>
                    <a:gd name="connsiteX21" fmla="*/ 13686 w 866775"/>
                    <a:gd name="connsiteY21" fmla="*/ 147709 h 485775"/>
                    <a:gd name="connsiteX22" fmla="*/ 16686 w 866775"/>
                    <a:gd name="connsiteY22" fmla="*/ 186104 h 485775"/>
                    <a:gd name="connsiteX23" fmla="*/ 34374 w 866775"/>
                    <a:gd name="connsiteY23" fmla="*/ 192648 h 485775"/>
                    <a:gd name="connsiteX24" fmla="*/ 55091 w 866775"/>
                    <a:gd name="connsiteY24" fmla="*/ 183104 h 485775"/>
                    <a:gd name="connsiteX25" fmla="*/ 100706 w 866775"/>
                    <a:gd name="connsiteY25" fmla="*/ 128154 h 485775"/>
                    <a:gd name="connsiteX26" fmla="*/ 92610 w 866775"/>
                    <a:gd name="connsiteY26" fmla="*/ 238025 h 485775"/>
                    <a:gd name="connsiteX27" fmla="*/ 112107 w 866775"/>
                    <a:gd name="connsiteY27" fmla="*/ 238025 h 485775"/>
                    <a:gd name="connsiteX28" fmla="*/ 112107 w 866775"/>
                    <a:gd name="connsiteY28" fmla="*/ 239959 h 485775"/>
                    <a:gd name="connsiteX29" fmla="*/ 92219 w 866775"/>
                    <a:gd name="connsiteY29" fmla="*/ 452938 h 485775"/>
                    <a:gd name="connsiteX30" fmla="*/ 116813 w 866775"/>
                    <a:gd name="connsiteY30" fmla="*/ 482589 h 485775"/>
                    <a:gd name="connsiteX31" fmla="*/ 119375 w 866775"/>
                    <a:gd name="connsiteY31" fmla="*/ 482703 h 485775"/>
                    <a:gd name="connsiteX32" fmla="*/ 146464 w 866775"/>
                    <a:gd name="connsiteY32" fmla="*/ 457996 h 485775"/>
                    <a:gd name="connsiteX33" fmla="*/ 165714 w 866775"/>
                    <a:gd name="connsiteY33" fmla="*/ 251817 h 485775"/>
                    <a:gd name="connsiteX34" fmla="*/ 169324 w 866775"/>
                    <a:gd name="connsiteY34" fmla="*/ 251817 h 485775"/>
                    <a:gd name="connsiteX35" fmla="*/ 188574 w 866775"/>
                    <a:gd name="connsiteY35" fmla="*/ 457996 h 485775"/>
                    <a:gd name="connsiteX36" fmla="*/ 215663 w 866775"/>
                    <a:gd name="connsiteY36" fmla="*/ 482703 h 485775"/>
                    <a:gd name="connsiteX37" fmla="*/ 218235 w 866775"/>
                    <a:gd name="connsiteY37" fmla="*/ 482589 h 485775"/>
                    <a:gd name="connsiteX38" fmla="*/ 242829 w 866775"/>
                    <a:gd name="connsiteY38" fmla="*/ 452938 h 485775"/>
                    <a:gd name="connsiteX39" fmla="*/ 222912 w 866775"/>
                    <a:gd name="connsiteY39" fmla="*/ 239949 h 485775"/>
                    <a:gd name="connsiteX40" fmla="*/ 222912 w 866775"/>
                    <a:gd name="connsiteY40" fmla="*/ 238025 h 485775"/>
                    <a:gd name="connsiteX41" fmla="*/ 242400 w 866775"/>
                    <a:gd name="connsiteY41" fmla="*/ 238025 h 485775"/>
                    <a:gd name="connsiteX42" fmla="*/ 234294 w 866775"/>
                    <a:gd name="connsiteY42" fmla="*/ 128050 h 485775"/>
                    <a:gd name="connsiteX43" fmla="*/ 281376 w 866775"/>
                    <a:gd name="connsiteY43" fmla="*/ 183142 h 485775"/>
                    <a:gd name="connsiteX44" fmla="*/ 282843 w 866775"/>
                    <a:gd name="connsiteY44" fmla="*/ 184514 h 485775"/>
                    <a:gd name="connsiteX45" fmla="*/ 284367 w 866775"/>
                    <a:gd name="connsiteY45" fmla="*/ 186104 h 485775"/>
                    <a:gd name="connsiteX46" fmla="*/ 285110 w 866775"/>
                    <a:gd name="connsiteY46" fmla="*/ 186628 h 485775"/>
                    <a:gd name="connsiteX47" fmla="*/ 287129 w 866775"/>
                    <a:gd name="connsiteY47" fmla="*/ 188067 h 485775"/>
                    <a:gd name="connsiteX48" fmla="*/ 289701 w 866775"/>
                    <a:gd name="connsiteY48" fmla="*/ 189571 h 485775"/>
                    <a:gd name="connsiteX49" fmla="*/ 291911 w 866775"/>
                    <a:gd name="connsiteY49" fmla="*/ 190610 h 485775"/>
                    <a:gd name="connsiteX50" fmla="*/ 294768 w 866775"/>
                    <a:gd name="connsiteY50" fmla="*/ 191543 h 485775"/>
                    <a:gd name="connsiteX51" fmla="*/ 297007 w 866775"/>
                    <a:gd name="connsiteY51" fmla="*/ 192143 h 485775"/>
                    <a:gd name="connsiteX52" fmla="*/ 300388 w 866775"/>
                    <a:gd name="connsiteY52" fmla="*/ 192505 h 485775"/>
                    <a:gd name="connsiteX53" fmla="*/ 302103 w 866775"/>
                    <a:gd name="connsiteY53" fmla="*/ 192686 h 485775"/>
                    <a:gd name="connsiteX54" fmla="*/ 307618 w 866775"/>
                    <a:gd name="connsiteY54" fmla="*/ 192067 h 485775"/>
                    <a:gd name="connsiteX55" fmla="*/ 308199 w 866775"/>
                    <a:gd name="connsiteY55" fmla="*/ 191905 h 485775"/>
                    <a:gd name="connsiteX56" fmla="*/ 312780 w 866775"/>
                    <a:gd name="connsiteY56" fmla="*/ 190410 h 485775"/>
                    <a:gd name="connsiteX57" fmla="*/ 313847 w 866775"/>
                    <a:gd name="connsiteY57" fmla="*/ 189914 h 485775"/>
                    <a:gd name="connsiteX58" fmla="*/ 317676 w 866775"/>
                    <a:gd name="connsiteY58" fmla="*/ 187657 h 485775"/>
                    <a:gd name="connsiteX59" fmla="*/ 318695 w 866775"/>
                    <a:gd name="connsiteY59" fmla="*/ 186933 h 485775"/>
                    <a:gd name="connsiteX60" fmla="*/ 319791 w 866775"/>
                    <a:gd name="connsiteY60" fmla="*/ 186152 h 485775"/>
                    <a:gd name="connsiteX61" fmla="*/ 322077 w 866775"/>
                    <a:gd name="connsiteY61" fmla="*/ 183771 h 485775"/>
                    <a:gd name="connsiteX62" fmla="*/ 322781 w 866775"/>
                    <a:gd name="connsiteY62" fmla="*/ 183114 h 485775"/>
                    <a:gd name="connsiteX63" fmla="*/ 323267 w 866775"/>
                    <a:gd name="connsiteY63" fmla="*/ 182523 h 485775"/>
                    <a:gd name="connsiteX64" fmla="*/ 323743 w 866775"/>
                    <a:gd name="connsiteY64" fmla="*/ 181942 h 485775"/>
                    <a:gd name="connsiteX65" fmla="*/ 368397 w 866775"/>
                    <a:gd name="connsiteY65" fmla="*/ 128164 h 485775"/>
                    <a:gd name="connsiteX66" fmla="*/ 360300 w 866775"/>
                    <a:gd name="connsiteY66" fmla="*/ 238035 h 485775"/>
                    <a:gd name="connsiteX67" fmla="*/ 379798 w 866775"/>
                    <a:gd name="connsiteY67" fmla="*/ 238035 h 485775"/>
                    <a:gd name="connsiteX68" fmla="*/ 379798 w 866775"/>
                    <a:gd name="connsiteY68" fmla="*/ 239968 h 485775"/>
                    <a:gd name="connsiteX69" fmla="*/ 359910 w 866775"/>
                    <a:gd name="connsiteY69" fmla="*/ 452947 h 485775"/>
                    <a:gd name="connsiteX70" fmla="*/ 384503 w 866775"/>
                    <a:gd name="connsiteY70" fmla="*/ 482599 h 485775"/>
                    <a:gd name="connsiteX71" fmla="*/ 387066 w 866775"/>
                    <a:gd name="connsiteY71" fmla="*/ 482713 h 485775"/>
                    <a:gd name="connsiteX72" fmla="*/ 414155 w 866775"/>
                    <a:gd name="connsiteY72" fmla="*/ 458005 h 485775"/>
                    <a:gd name="connsiteX73" fmla="*/ 433405 w 866775"/>
                    <a:gd name="connsiteY73" fmla="*/ 251827 h 485775"/>
                    <a:gd name="connsiteX74" fmla="*/ 437015 w 866775"/>
                    <a:gd name="connsiteY74" fmla="*/ 251827 h 485775"/>
                    <a:gd name="connsiteX75" fmla="*/ 456255 w 866775"/>
                    <a:gd name="connsiteY75" fmla="*/ 458005 h 485775"/>
                    <a:gd name="connsiteX76" fmla="*/ 483344 w 866775"/>
                    <a:gd name="connsiteY76" fmla="*/ 482713 h 485775"/>
                    <a:gd name="connsiteX77" fmla="*/ 485926 w 866775"/>
                    <a:gd name="connsiteY77" fmla="*/ 482599 h 485775"/>
                    <a:gd name="connsiteX78" fmla="*/ 510510 w 866775"/>
                    <a:gd name="connsiteY78" fmla="*/ 452947 h 485775"/>
                    <a:gd name="connsiteX79" fmla="*/ 490612 w 866775"/>
                    <a:gd name="connsiteY79" fmla="*/ 239949 h 485775"/>
                    <a:gd name="connsiteX80" fmla="*/ 490612 w 866775"/>
                    <a:gd name="connsiteY80" fmla="*/ 238025 h 485775"/>
                    <a:gd name="connsiteX81" fmla="*/ 510100 w 866775"/>
                    <a:gd name="connsiteY81" fmla="*/ 238025 h 485775"/>
                    <a:gd name="connsiteX82" fmla="*/ 501994 w 866775"/>
                    <a:gd name="connsiteY82" fmla="*/ 128050 h 485775"/>
                    <a:gd name="connsiteX83" fmla="*/ 547057 w 866775"/>
                    <a:gd name="connsiteY83" fmla="*/ 180780 h 485775"/>
                    <a:gd name="connsiteX84" fmla="*/ 551715 w 866775"/>
                    <a:gd name="connsiteY84" fmla="*/ 186104 h 485775"/>
                    <a:gd name="connsiteX85" fmla="*/ 563916 w 866775"/>
                    <a:gd name="connsiteY85" fmla="*/ 192019 h 485775"/>
                    <a:gd name="connsiteX86" fmla="*/ 564126 w 866775"/>
                    <a:gd name="connsiteY86" fmla="*/ 192086 h 485775"/>
                    <a:gd name="connsiteX87" fmla="*/ 569403 w 866775"/>
                    <a:gd name="connsiteY87" fmla="*/ 192648 h 485775"/>
                    <a:gd name="connsiteX88" fmla="*/ 569422 w 866775"/>
                    <a:gd name="connsiteY88" fmla="*/ 192648 h 485775"/>
                    <a:gd name="connsiteX89" fmla="*/ 569784 w 866775"/>
                    <a:gd name="connsiteY89" fmla="*/ 192686 h 485775"/>
                    <a:gd name="connsiteX90" fmla="*/ 587472 w 866775"/>
                    <a:gd name="connsiteY90" fmla="*/ 186152 h 485775"/>
                    <a:gd name="connsiteX91" fmla="*/ 592510 w 866775"/>
                    <a:gd name="connsiteY91" fmla="*/ 180218 h 485775"/>
                    <a:gd name="connsiteX92" fmla="*/ 635735 w 866775"/>
                    <a:gd name="connsiteY92" fmla="*/ 128164 h 485775"/>
                    <a:gd name="connsiteX93" fmla="*/ 627629 w 866775"/>
                    <a:gd name="connsiteY93" fmla="*/ 238035 h 485775"/>
                    <a:gd name="connsiteX94" fmla="*/ 647127 w 866775"/>
                    <a:gd name="connsiteY94" fmla="*/ 238035 h 485775"/>
                    <a:gd name="connsiteX95" fmla="*/ 647127 w 866775"/>
                    <a:gd name="connsiteY95" fmla="*/ 239968 h 485775"/>
                    <a:gd name="connsiteX96" fmla="*/ 627239 w 866775"/>
                    <a:gd name="connsiteY96" fmla="*/ 452947 h 485775"/>
                    <a:gd name="connsiteX97" fmla="*/ 651832 w 866775"/>
                    <a:gd name="connsiteY97" fmla="*/ 482599 h 485775"/>
                    <a:gd name="connsiteX98" fmla="*/ 654394 w 866775"/>
                    <a:gd name="connsiteY98" fmla="*/ 482713 h 485775"/>
                    <a:gd name="connsiteX99" fmla="*/ 681483 w 866775"/>
                    <a:gd name="connsiteY99" fmla="*/ 458005 h 485775"/>
                    <a:gd name="connsiteX100" fmla="*/ 700733 w 866775"/>
                    <a:gd name="connsiteY100" fmla="*/ 251827 h 485775"/>
                    <a:gd name="connsiteX101" fmla="*/ 704343 w 866775"/>
                    <a:gd name="connsiteY101" fmla="*/ 251827 h 485775"/>
                    <a:gd name="connsiteX102" fmla="*/ 723593 w 866775"/>
                    <a:gd name="connsiteY102" fmla="*/ 458005 h 485775"/>
                    <a:gd name="connsiteX103" fmla="*/ 750683 w 866775"/>
                    <a:gd name="connsiteY103" fmla="*/ 482713 h 485775"/>
                    <a:gd name="connsiteX104" fmla="*/ 753254 w 866775"/>
                    <a:gd name="connsiteY104" fmla="*/ 482599 h 485775"/>
                    <a:gd name="connsiteX105" fmla="*/ 777838 w 866775"/>
                    <a:gd name="connsiteY105" fmla="*/ 452947 h 485775"/>
                    <a:gd name="connsiteX106" fmla="*/ 757969 w 866775"/>
                    <a:gd name="connsiteY106" fmla="*/ 239949 h 485775"/>
                    <a:gd name="connsiteX107" fmla="*/ 757969 w 866775"/>
                    <a:gd name="connsiteY107" fmla="*/ 238025 h 485775"/>
                    <a:gd name="connsiteX108" fmla="*/ 777457 w 866775"/>
                    <a:gd name="connsiteY108" fmla="*/ 238025 h 485775"/>
                    <a:gd name="connsiteX109" fmla="*/ 769352 w 866775"/>
                    <a:gd name="connsiteY109" fmla="*/ 128050 h 485775"/>
                    <a:gd name="connsiteX110" fmla="*/ 816434 w 866775"/>
                    <a:gd name="connsiteY110" fmla="*/ 183142 h 485775"/>
                    <a:gd name="connsiteX111" fmla="*/ 837160 w 866775"/>
                    <a:gd name="connsiteY111" fmla="*/ 192677 h 485775"/>
                    <a:gd name="connsiteX112" fmla="*/ 854838 w 866775"/>
                    <a:gd name="connsiteY112" fmla="*/ 186142 h 485775"/>
                    <a:gd name="connsiteX113" fmla="*/ 857848 w 866775"/>
                    <a:gd name="connsiteY113" fmla="*/ 147747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866775" h="485775">
                      <a:moveTo>
                        <a:pt x="857848" y="147747"/>
                      </a:moveTo>
                      <a:lnTo>
                        <a:pt x="762598" y="36305"/>
                      </a:lnTo>
                      <a:lnTo>
                        <a:pt x="745720" y="22732"/>
                      </a:lnTo>
                      <a:cubicBezTo>
                        <a:pt x="745720" y="-6434"/>
                        <a:pt x="735204" y="14273"/>
                        <a:pt x="703981" y="14273"/>
                      </a:cubicBezTo>
                      <a:lnTo>
                        <a:pt x="701153" y="14273"/>
                      </a:lnTo>
                      <a:cubicBezTo>
                        <a:pt x="669939" y="14273"/>
                        <a:pt x="659414" y="-6434"/>
                        <a:pt x="659414" y="22732"/>
                      </a:cubicBezTo>
                      <a:lnTo>
                        <a:pt x="642526" y="36409"/>
                      </a:lnTo>
                      <a:lnTo>
                        <a:pt x="569441" y="123125"/>
                      </a:lnTo>
                      <a:lnTo>
                        <a:pt x="495251" y="36314"/>
                      </a:lnTo>
                      <a:lnTo>
                        <a:pt x="478382" y="22741"/>
                      </a:lnTo>
                      <a:cubicBezTo>
                        <a:pt x="478382" y="-6424"/>
                        <a:pt x="467857" y="14283"/>
                        <a:pt x="436634" y="14283"/>
                      </a:cubicBezTo>
                      <a:lnTo>
                        <a:pt x="433805" y="14283"/>
                      </a:lnTo>
                      <a:cubicBezTo>
                        <a:pt x="402591" y="14283"/>
                        <a:pt x="392066" y="-6424"/>
                        <a:pt x="392066" y="22741"/>
                      </a:cubicBezTo>
                      <a:lnTo>
                        <a:pt x="375178" y="36419"/>
                      </a:lnTo>
                      <a:lnTo>
                        <a:pt x="301941" y="123335"/>
                      </a:lnTo>
                      <a:lnTo>
                        <a:pt x="227560" y="36314"/>
                      </a:lnTo>
                      <a:lnTo>
                        <a:pt x="210691" y="22741"/>
                      </a:lnTo>
                      <a:cubicBezTo>
                        <a:pt x="210691" y="-6424"/>
                        <a:pt x="200166" y="14283"/>
                        <a:pt x="168943" y="14283"/>
                      </a:cubicBezTo>
                      <a:lnTo>
                        <a:pt x="166114" y="14283"/>
                      </a:lnTo>
                      <a:cubicBezTo>
                        <a:pt x="134901" y="14283"/>
                        <a:pt x="124376" y="-6424"/>
                        <a:pt x="124376" y="22741"/>
                      </a:cubicBezTo>
                      <a:lnTo>
                        <a:pt x="107488" y="36419"/>
                      </a:lnTo>
                      <a:lnTo>
                        <a:pt x="13686" y="147709"/>
                      </a:lnTo>
                      <a:cubicBezTo>
                        <a:pt x="3894" y="159158"/>
                        <a:pt x="5256" y="176351"/>
                        <a:pt x="16686" y="186104"/>
                      </a:cubicBezTo>
                      <a:cubicBezTo>
                        <a:pt x="21830" y="190495"/>
                        <a:pt x="28106" y="192648"/>
                        <a:pt x="34374" y="192648"/>
                      </a:cubicBezTo>
                      <a:cubicBezTo>
                        <a:pt x="42061" y="192648"/>
                        <a:pt x="49700" y="189410"/>
                        <a:pt x="55091" y="183104"/>
                      </a:cubicBezTo>
                      <a:lnTo>
                        <a:pt x="100706" y="128154"/>
                      </a:lnTo>
                      <a:lnTo>
                        <a:pt x="92610" y="238025"/>
                      </a:lnTo>
                      <a:lnTo>
                        <a:pt x="112107" y="238025"/>
                      </a:lnTo>
                      <a:lnTo>
                        <a:pt x="112107" y="239959"/>
                      </a:lnTo>
                      <a:lnTo>
                        <a:pt x="92219" y="452938"/>
                      </a:lnTo>
                      <a:cubicBezTo>
                        <a:pt x="90819" y="467921"/>
                        <a:pt x="101830" y="481198"/>
                        <a:pt x="116813" y="482589"/>
                      </a:cubicBezTo>
                      <a:cubicBezTo>
                        <a:pt x="117670" y="482665"/>
                        <a:pt x="118527" y="482703"/>
                        <a:pt x="119375" y="482703"/>
                      </a:cubicBezTo>
                      <a:cubicBezTo>
                        <a:pt x="133272" y="482703"/>
                        <a:pt x="145140" y="472121"/>
                        <a:pt x="146464" y="457996"/>
                      </a:cubicBezTo>
                      <a:lnTo>
                        <a:pt x="165714" y="251817"/>
                      </a:lnTo>
                      <a:lnTo>
                        <a:pt x="169324" y="251817"/>
                      </a:lnTo>
                      <a:lnTo>
                        <a:pt x="188574" y="457996"/>
                      </a:lnTo>
                      <a:cubicBezTo>
                        <a:pt x="189908" y="472112"/>
                        <a:pt x="201776" y="482703"/>
                        <a:pt x="215663" y="482703"/>
                      </a:cubicBezTo>
                      <a:cubicBezTo>
                        <a:pt x="216511" y="482703"/>
                        <a:pt x="217368" y="482665"/>
                        <a:pt x="218235" y="482589"/>
                      </a:cubicBezTo>
                      <a:cubicBezTo>
                        <a:pt x="233208" y="481198"/>
                        <a:pt x="244210" y="467921"/>
                        <a:pt x="242829" y="452938"/>
                      </a:cubicBezTo>
                      <a:lnTo>
                        <a:pt x="222912" y="239949"/>
                      </a:lnTo>
                      <a:lnTo>
                        <a:pt x="222912" y="238025"/>
                      </a:lnTo>
                      <a:lnTo>
                        <a:pt x="242400" y="238025"/>
                      </a:lnTo>
                      <a:lnTo>
                        <a:pt x="234294" y="128050"/>
                      </a:lnTo>
                      <a:lnTo>
                        <a:pt x="281376" y="183142"/>
                      </a:lnTo>
                      <a:cubicBezTo>
                        <a:pt x="281824" y="183666"/>
                        <a:pt x="282367" y="184028"/>
                        <a:pt x="282843" y="184514"/>
                      </a:cubicBezTo>
                      <a:cubicBezTo>
                        <a:pt x="283367" y="185038"/>
                        <a:pt x="283796" y="185619"/>
                        <a:pt x="284367" y="186104"/>
                      </a:cubicBezTo>
                      <a:cubicBezTo>
                        <a:pt x="284596" y="186304"/>
                        <a:pt x="284862" y="186438"/>
                        <a:pt x="285110" y="186628"/>
                      </a:cubicBezTo>
                      <a:cubicBezTo>
                        <a:pt x="285767" y="187152"/>
                        <a:pt x="286444" y="187609"/>
                        <a:pt x="287129" y="188067"/>
                      </a:cubicBezTo>
                      <a:cubicBezTo>
                        <a:pt x="287968" y="188619"/>
                        <a:pt x="288815" y="189124"/>
                        <a:pt x="289701" y="189571"/>
                      </a:cubicBezTo>
                      <a:cubicBezTo>
                        <a:pt x="290435" y="189952"/>
                        <a:pt x="291158" y="190305"/>
                        <a:pt x="291911" y="190610"/>
                      </a:cubicBezTo>
                      <a:cubicBezTo>
                        <a:pt x="292854" y="190991"/>
                        <a:pt x="293806" y="191276"/>
                        <a:pt x="294768" y="191543"/>
                      </a:cubicBezTo>
                      <a:cubicBezTo>
                        <a:pt x="295521" y="191743"/>
                        <a:pt x="296245" y="191991"/>
                        <a:pt x="297007" y="192143"/>
                      </a:cubicBezTo>
                      <a:cubicBezTo>
                        <a:pt x="298131" y="192353"/>
                        <a:pt x="299255" y="192429"/>
                        <a:pt x="300388" y="192505"/>
                      </a:cubicBezTo>
                      <a:cubicBezTo>
                        <a:pt x="300960" y="192534"/>
                        <a:pt x="301531" y="192686"/>
                        <a:pt x="302103" y="192686"/>
                      </a:cubicBezTo>
                      <a:cubicBezTo>
                        <a:pt x="303950" y="192686"/>
                        <a:pt x="305789" y="192438"/>
                        <a:pt x="307618" y="192067"/>
                      </a:cubicBezTo>
                      <a:cubicBezTo>
                        <a:pt x="307818" y="192019"/>
                        <a:pt x="307999" y="191953"/>
                        <a:pt x="308199" y="191905"/>
                      </a:cubicBezTo>
                      <a:cubicBezTo>
                        <a:pt x="309761" y="191553"/>
                        <a:pt x="311285" y="191048"/>
                        <a:pt x="312780" y="190410"/>
                      </a:cubicBezTo>
                      <a:cubicBezTo>
                        <a:pt x="313142" y="190248"/>
                        <a:pt x="313485" y="190086"/>
                        <a:pt x="313847" y="189914"/>
                      </a:cubicBezTo>
                      <a:cubicBezTo>
                        <a:pt x="315171" y="189276"/>
                        <a:pt x="316438" y="188524"/>
                        <a:pt x="317676" y="187657"/>
                      </a:cubicBezTo>
                      <a:cubicBezTo>
                        <a:pt x="318019" y="187419"/>
                        <a:pt x="318362" y="187200"/>
                        <a:pt x="318695" y="186933"/>
                      </a:cubicBezTo>
                      <a:cubicBezTo>
                        <a:pt x="319057" y="186657"/>
                        <a:pt x="319448" y="186457"/>
                        <a:pt x="319791" y="186152"/>
                      </a:cubicBezTo>
                      <a:cubicBezTo>
                        <a:pt x="320648" y="185419"/>
                        <a:pt x="321334" y="184571"/>
                        <a:pt x="322077" y="183771"/>
                      </a:cubicBezTo>
                      <a:cubicBezTo>
                        <a:pt x="322296" y="183533"/>
                        <a:pt x="322562" y="183361"/>
                        <a:pt x="322781" y="183114"/>
                      </a:cubicBezTo>
                      <a:lnTo>
                        <a:pt x="323267" y="182523"/>
                      </a:lnTo>
                      <a:cubicBezTo>
                        <a:pt x="323429" y="182323"/>
                        <a:pt x="323591" y="182142"/>
                        <a:pt x="323743" y="181942"/>
                      </a:cubicBezTo>
                      <a:lnTo>
                        <a:pt x="368397" y="128164"/>
                      </a:lnTo>
                      <a:lnTo>
                        <a:pt x="360300" y="238035"/>
                      </a:lnTo>
                      <a:lnTo>
                        <a:pt x="379798" y="238035"/>
                      </a:lnTo>
                      <a:lnTo>
                        <a:pt x="379798" y="239968"/>
                      </a:lnTo>
                      <a:lnTo>
                        <a:pt x="359910" y="452947"/>
                      </a:lnTo>
                      <a:cubicBezTo>
                        <a:pt x="358510" y="467930"/>
                        <a:pt x="369521" y="481208"/>
                        <a:pt x="384503" y="482599"/>
                      </a:cubicBezTo>
                      <a:cubicBezTo>
                        <a:pt x="385361" y="482675"/>
                        <a:pt x="386218" y="482713"/>
                        <a:pt x="387066" y="482713"/>
                      </a:cubicBezTo>
                      <a:cubicBezTo>
                        <a:pt x="400953" y="482713"/>
                        <a:pt x="412831" y="472131"/>
                        <a:pt x="414155" y="458005"/>
                      </a:cubicBezTo>
                      <a:lnTo>
                        <a:pt x="433405" y="251827"/>
                      </a:lnTo>
                      <a:lnTo>
                        <a:pt x="437015" y="251827"/>
                      </a:lnTo>
                      <a:lnTo>
                        <a:pt x="456255" y="458005"/>
                      </a:lnTo>
                      <a:cubicBezTo>
                        <a:pt x="457589" y="472121"/>
                        <a:pt x="469466" y="482713"/>
                        <a:pt x="483344" y="482713"/>
                      </a:cubicBezTo>
                      <a:cubicBezTo>
                        <a:pt x="484202" y="482713"/>
                        <a:pt x="485059" y="482675"/>
                        <a:pt x="485926" y="482599"/>
                      </a:cubicBezTo>
                      <a:cubicBezTo>
                        <a:pt x="500889" y="481208"/>
                        <a:pt x="511891" y="467930"/>
                        <a:pt x="510510" y="452947"/>
                      </a:cubicBezTo>
                      <a:lnTo>
                        <a:pt x="490612" y="239949"/>
                      </a:lnTo>
                      <a:lnTo>
                        <a:pt x="490612" y="238025"/>
                      </a:lnTo>
                      <a:lnTo>
                        <a:pt x="510100" y="238025"/>
                      </a:lnTo>
                      <a:lnTo>
                        <a:pt x="501994" y="128050"/>
                      </a:lnTo>
                      <a:lnTo>
                        <a:pt x="547057" y="180780"/>
                      </a:lnTo>
                      <a:cubicBezTo>
                        <a:pt x="548381" y="182694"/>
                        <a:pt x="549867" y="184523"/>
                        <a:pt x="551715" y="186104"/>
                      </a:cubicBezTo>
                      <a:cubicBezTo>
                        <a:pt x="555344" y="189200"/>
                        <a:pt x="559554" y="191124"/>
                        <a:pt x="563916" y="192019"/>
                      </a:cubicBezTo>
                      <a:cubicBezTo>
                        <a:pt x="563993" y="192038"/>
                        <a:pt x="564059" y="192067"/>
                        <a:pt x="564126" y="192086"/>
                      </a:cubicBezTo>
                      <a:cubicBezTo>
                        <a:pt x="565878" y="192429"/>
                        <a:pt x="567631" y="192648"/>
                        <a:pt x="569403" y="192648"/>
                      </a:cubicBezTo>
                      <a:cubicBezTo>
                        <a:pt x="569412" y="192648"/>
                        <a:pt x="569412" y="192648"/>
                        <a:pt x="569422" y="192648"/>
                      </a:cubicBezTo>
                      <a:cubicBezTo>
                        <a:pt x="569546" y="192648"/>
                        <a:pt x="569660" y="192686"/>
                        <a:pt x="569784" y="192686"/>
                      </a:cubicBezTo>
                      <a:cubicBezTo>
                        <a:pt x="576051" y="192686"/>
                        <a:pt x="582328" y="190534"/>
                        <a:pt x="587472" y="186152"/>
                      </a:cubicBezTo>
                      <a:cubicBezTo>
                        <a:pt x="589520" y="184399"/>
                        <a:pt x="591120" y="182361"/>
                        <a:pt x="592510" y="180218"/>
                      </a:cubicBezTo>
                      <a:lnTo>
                        <a:pt x="635735" y="128164"/>
                      </a:lnTo>
                      <a:lnTo>
                        <a:pt x="627629" y="238035"/>
                      </a:lnTo>
                      <a:lnTo>
                        <a:pt x="647127" y="238035"/>
                      </a:lnTo>
                      <a:lnTo>
                        <a:pt x="647127" y="239968"/>
                      </a:lnTo>
                      <a:lnTo>
                        <a:pt x="627239" y="452947"/>
                      </a:lnTo>
                      <a:cubicBezTo>
                        <a:pt x="625838" y="467930"/>
                        <a:pt x="636849" y="481208"/>
                        <a:pt x="651832" y="482599"/>
                      </a:cubicBezTo>
                      <a:cubicBezTo>
                        <a:pt x="652689" y="482675"/>
                        <a:pt x="653547" y="482713"/>
                        <a:pt x="654394" y="482713"/>
                      </a:cubicBezTo>
                      <a:cubicBezTo>
                        <a:pt x="668291" y="482713"/>
                        <a:pt x="680159" y="472131"/>
                        <a:pt x="681483" y="458005"/>
                      </a:cubicBezTo>
                      <a:lnTo>
                        <a:pt x="700733" y="251827"/>
                      </a:lnTo>
                      <a:lnTo>
                        <a:pt x="704343" y="251827"/>
                      </a:lnTo>
                      <a:lnTo>
                        <a:pt x="723593" y="458005"/>
                      </a:lnTo>
                      <a:cubicBezTo>
                        <a:pt x="724927" y="472121"/>
                        <a:pt x="736795" y="482713"/>
                        <a:pt x="750683" y="482713"/>
                      </a:cubicBezTo>
                      <a:cubicBezTo>
                        <a:pt x="751530" y="482713"/>
                        <a:pt x="752387" y="482675"/>
                        <a:pt x="753254" y="482599"/>
                      </a:cubicBezTo>
                      <a:cubicBezTo>
                        <a:pt x="768228" y="481208"/>
                        <a:pt x="779238" y="467930"/>
                        <a:pt x="777838" y="452947"/>
                      </a:cubicBezTo>
                      <a:lnTo>
                        <a:pt x="757969" y="239949"/>
                      </a:lnTo>
                      <a:lnTo>
                        <a:pt x="757969" y="238025"/>
                      </a:lnTo>
                      <a:lnTo>
                        <a:pt x="777457" y="238025"/>
                      </a:lnTo>
                      <a:lnTo>
                        <a:pt x="769352" y="128050"/>
                      </a:lnTo>
                      <a:lnTo>
                        <a:pt x="816434" y="183142"/>
                      </a:lnTo>
                      <a:cubicBezTo>
                        <a:pt x="821825" y="189438"/>
                        <a:pt x="829473" y="192677"/>
                        <a:pt x="837160" y="192677"/>
                      </a:cubicBezTo>
                      <a:cubicBezTo>
                        <a:pt x="843418" y="192677"/>
                        <a:pt x="849695" y="190524"/>
                        <a:pt x="854838" y="186142"/>
                      </a:cubicBezTo>
                      <a:cubicBezTo>
                        <a:pt x="866278" y="176370"/>
                        <a:pt x="867640" y="159177"/>
                        <a:pt x="857848" y="1477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8" name="Freeform: Shape 307">
                  <a:extLst>
                    <a:ext uri="{FF2B5EF4-FFF2-40B4-BE49-F238E27FC236}">
                      <a16:creationId xmlns:a16="http://schemas.microsoft.com/office/drawing/2014/main" id="{DC82525F-14DE-4930-93B4-0B127FB38ADE}"/>
                    </a:ext>
                  </a:extLst>
                </p:cNvPr>
                <p:cNvSpPr/>
                <p:nvPr/>
              </p:nvSpPr>
              <p:spPr>
                <a:xfrm>
                  <a:off x="6298730" y="2997955"/>
                  <a:ext cx="133350" cy="133350"/>
                </a:xfrm>
                <a:custGeom>
                  <a:avLst/>
                  <a:gdLst>
                    <a:gd name="connsiteX0" fmla="*/ 126683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3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3" y="66913"/>
                      </a:moveTo>
                      <a:cubicBezTo>
                        <a:pt x="126683" y="99923"/>
                        <a:pt x="99923" y="126682"/>
                        <a:pt x="66913" y="126682"/>
                      </a:cubicBezTo>
                      <a:cubicBezTo>
                        <a:pt x="33903" y="126682"/>
                        <a:pt x="7144" y="99923"/>
                        <a:pt x="7144" y="66913"/>
                      </a:cubicBezTo>
                      <a:cubicBezTo>
                        <a:pt x="7144" y="33903"/>
                        <a:pt x="33903" y="7144"/>
                        <a:pt x="66913" y="7144"/>
                      </a:cubicBezTo>
                      <a:cubicBezTo>
                        <a:pt x="99923" y="7144"/>
                        <a:pt x="126683" y="33903"/>
                        <a:pt x="126683"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80" name="Graphic 1204" descr="Cloud">
                <a:extLst>
                  <a:ext uri="{FF2B5EF4-FFF2-40B4-BE49-F238E27FC236}">
                    <a16:creationId xmlns:a16="http://schemas.microsoft.com/office/drawing/2014/main" id="{47F25544-C194-4AE5-988E-4FFDB6F74BF0}"/>
                  </a:ext>
                </a:extLst>
              </p:cNvPr>
              <p:cNvSpPr/>
              <p:nvPr/>
            </p:nvSpPr>
            <p:spPr>
              <a:xfrm>
                <a:off x="10026350" y="4543483"/>
                <a:ext cx="472606" cy="27244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solidFill>
                <a:schemeClr val="bg1">
                  <a:alpha val="1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1" name="Freeform: Shape 280">
                <a:extLst>
                  <a:ext uri="{FF2B5EF4-FFF2-40B4-BE49-F238E27FC236}">
                    <a16:creationId xmlns:a16="http://schemas.microsoft.com/office/drawing/2014/main" id="{CDC10A61-AB1B-43FF-9634-BD19AE9ECE20}"/>
                  </a:ext>
                </a:extLst>
              </p:cNvPr>
              <p:cNvSpPr/>
              <p:nvPr/>
            </p:nvSpPr>
            <p:spPr>
              <a:xfrm>
                <a:off x="6333133" y="1682706"/>
                <a:ext cx="459906" cy="461054"/>
              </a:xfrm>
              <a:custGeom>
                <a:avLst/>
                <a:gdLst>
                  <a:gd name="connsiteX0" fmla="*/ 449139 w 470964"/>
                  <a:gd name="connsiteY0" fmla="*/ 255 h 472139"/>
                  <a:gd name="connsiteX1" fmla="*/ 465370 w 470964"/>
                  <a:gd name="connsiteY1" fmla="*/ 5407 h 472139"/>
                  <a:gd name="connsiteX2" fmla="*/ 470642 w 470964"/>
                  <a:gd name="connsiteY2" fmla="*/ 22866 h 472139"/>
                  <a:gd name="connsiteX3" fmla="*/ 469586 w 470964"/>
                  <a:gd name="connsiteY3" fmla="*/ 28950 h 472139"/>
                  <a:gd name="connsiteX4" fmla="*/ 449587 w 470964"/>
                  <a:gd name="connsiteY4" fmla="*/ 67497 h 472139"/>
                  <a:gd name="connsiteX5" fmla="*/ 413356 w 470964"/>
                  <a:gd name="connsiteY5" fmla="*/ 104144 h 472139"/>
                  <a:gd name="connsiteX6" fmla="*/ 369762 w 470964"/>
                  <a:gd name="connsiteY6" fmla="*/ 148136 h 472139"/>
                  <a:gd name="connsiteX7" fmla="*/ 362137 w 470964"/>
                  <a:gd name="connsiteY7" fmla="*/ 176156 h 472139"/>
                  <a:gd name="connsiteX8" fmla="*/ 436519 w 470964"/>
                  <a:gd name="connsiteY8" fmla="*/ 431311 h 472139"/>
                  <a:gd name="connsiteX9" fmla="*/ 430780 w 470964"/>
                  <a:gd name="connsiteY9" fmla="*/ 454457 h 472139"/>
                  <a:gd name="connsiteX10" fmla="*/ 413080 w 470964"/>
                  <a:gd name="connsiteY10" fmla="*/ 472139 h 472139"/>
                  <a:gd name="connsiteX11" fmla="*/ 277696 w 470964"/>
                  <a:gd name="connsiteY11" fmla="*/ 280838 h 472139"/>
                  <a:gd name="connsiteX12" fmla="*/ 265338 w 470964"/>
                  <a:gd name="connsiteY12" fmla="*/ 273682 h 472139"/>
                  <a:gd name="connsiteX13" fmla="*/ 263193 w 470964"/>
                  <a:gd name="connsiteY13" fmla="*/ 273544 h 472139"/>
                  <a:gd name="connsiteX14" fmla="*/ 251525 w 470964"/>
                  <a:gd name="connsiteY14" fmla="*/ 277813 h 472139"/>
                  <a:gd name="connsiteX15" fmla="*/ 247585 w 470964"/>
                  <a:gd name="connsiteY15" fmla="*/ 280907 h 472139"/>
                  <a:gd name="connsiteX16" fmla="*/ 167533 w 470964"/>
                  <a:gd name="connsiteY16" fmla="*/ 350360 h 472139"/>
                  <a:gd name="connsiteX17" fmla="*/ 159358 w 470964"/>
                  <a:gd name="connsiteY17" fmla="*/ 375203 h 472139"/>
                  <a:gd name="connsiteX18" fmla="*/ 160291 w 470964"/>
                  <a:gd name="connsiteY18" fmla="*/ 378832 h 472139"/>
                  <a:gd name="connsiteX19" fmla="*/ 184301 w 470964"/>
                  <a:gd name="connsiteY19" fmla="*/ 442218 h 472139"/>
                  <a:gd name="connsiteX20" fmla="*/ 181933 w 470964"/>
                  <a:gd name="connsiteY20" fmla="*/ 453299 h 472139"/>
                  <a:gd name="connsiteX21" fmla="*/ 163610 w 470964"/>
                  <a:gd name="connsiteY21" fmla="*/ 471620 h 472139"/>
                  <a:gd name="connsiteX22" fmla="*/ 97355 w 470964"/>
                  <a:gd name="connsiteY22" fmla="*/ 378917 h 472139"/>
                  <a:gd name="connsiteX23" fmla="*/ 93238 w 470964"/>
                  <a:gd name="connsiteY23" fmla="*/ 374803 h 472139"/>
                  <a:gd name="connsiteX24" fmla="*/ 483 w 470964"/>
                  <a:gd name="connsiteY24" fmla="*/ 308512 h 472139"/>
                  <a:gd name="connsiteX25" fmla="*/ 18771 w 470964"/>
                  <a:gd name="connsiteY25" fmla="*/ 290208 h 472139"/>
                  <a:gd name="connsiteX26" fmla="*/ 29817 w 470964"/>
                  <a:gd name="connsiteY26" fmla="*/ 287824 h 472139"/>
                  <a:gd name="connsiteX27" fmla="*/ 94154 w 470964"/>
                  <a:gd name="connsiteY27" fmla="*/ 311935 h 472139"/>
                  <a:gd name="connsiteX28" fmla="*/ 97769 w 470964"/>
                  <a:gd name="connsiteY28" fmla="*/ 312868 h 472139"/>
                  <a:gd name="connsiteX29" fmla="*/ 121190 w 470964"/>
                  <a:gd name="connsiteY29" fmla="*/ 305089 h 472139"/>
                  <a:gd name="connsiteX30" fmla="*/ 192823 w 470964"/>
                  <a:gd name="connsiteY30" fmla="*/ 221979 h 472139"/>
                  <a:gd name="connsiteX31" fmla="*/ 194016 w 470964"/>
                  <a:gd name="connsiteY31" fmla="*/ 220373 h 472139"/>
                  <a:gd name="connsiteX32" fmla="*/ 198285 w 470964"/>
                  <a:gd name="connsiteY32" fmla="*/ 206629 h 472139"/>
                  <a:gd name="connsiteX33" fmla="*/ 190939 w 470964"/>
                  <a:gd name="connsiteY33" fmla="*/ 194254 h 472139"/>
                  <a:gd name="connsiteX34" fmla="*/ 0 w 470964"/>
                  <a:gd name="connsiteY34" fmla="*/ 59079 h 472139"/>
                  <a:gd name="connsiteX35" fmla="*/ 17769 w 470964"/>
                  <a:gd name="connsiteY35" fmla="*/ 41291 h 472139"/>
                  <a:gd name="connsiteX36" fmla="*/ 40777 w 470964"/>
                  <a:gd name="connsiteY36" fmla="*/ 35467 h 472139"/>
                  <a:gd name="connsiteX37" fmla="*/ 297522 w 470964"/>
                  <a:gd name="connsiteY37" fmla="*/ 110332 h 472139"/>
                  <a:gd name="connsiteX38" fmla="*/ 323348 w 470964"/>
                  <a:gd name="connsiteY38" fmla="*/ 102967 h 472139"/>
                  <a:gd name="connsiteX39" fmla="*/ 363417 w 470964"/>
                  <a:gd name="connsiteY39" fmla="*/ 62329 h 472139"/>
                  <a:gd name="connsiteX40" fmla="*/ 403745 w 470964"/>
                  <a:gd name="connsiteY40" fmla="*/ 21483 h 472139"/>
                  <a:gd name="connsiteX41" fmla="*/ 442586 w 470964"/>
                  <a:gd name="connsiteY41" fmla="*/ 1396 h 472139"/>
                  <a:gd name="connsiteX42" fmla="*/ 449139 w 470964"/>
                  <a:gd name="connsiteY42" fmla="*/ 255 h 472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70964" h="472139">
                    <a:moveTo>
                      <a:pt x="449139" y="255"/>
                    </a:moveTo>
                    <a:cubicBezTo>
                      <a:pt x="455188" y="-713"/>
                      <a:pt x="461099" y="1103"/>
                      <a:pt x="465370" y="5407"/>
                    </a:cubicBezTo>
                    <a:cubicBezTo>
                      <a:pt x="469863" y="9919"/>
                      <a:pt x="471783" y="16278"/>
                      <a:pt x="470642" y="22866"/>
                    </a:cubicBezTo>
                    <a:lnTo>
                      <a:pt x="469586" y="28950"/>
                    </a:lnTo>
                    <a:cubicBezTo>
                      <a:pt x="467046" y="43608"/>
                      <a:pt x="460114" y="56953"/>
                      <a:pt x="449587" y="67497"/>
                    </a:cubicBezTo>
                    <a:cubicBezTo>
                      <a:pt x="435101" y="81981"/>
                      <a:pt x="424194" y="93098"/>
                      <a:pt x="413356" y="104144"/>
                    </a:cubicBezTo>
                    <a:cubicBezTo>
                      <a:pt x="400651" y="117091"/>
                      <a:pt x="388031" y="129969"/>
                      <a:pt x="369762" y="148136"/>
                    </a:cubicBezTo>
                    <a:cubicBezTo>
                      <a:pt x="362137" y="155724"/>
                      <a:pt x="359476" y="164817"/>
                      <a:pt x="362137" y="176156"/>
                    </a:cubicBezTo>
                    <a:lnTo>
                      <a:pt x="436519" y="431311"/>
                    </a:lnTo>
                    <a:cubicBezTo>
                      <a:pt x="439042" y="439523"/>
                      <a:pt x="436846" y="448389"/>
                      <a:pt x="430780" y="454457"/>
                    </a:cubicBezTo>
                    <a:lnTo>
                      <a:pt x="413080" y="472139"/>
                    </a:lnTo>
                    <a:lnTo>
                      <a:pt x="277696" y="280838"/>
                    </a:lnTo>
                    <a:cubicBezTo>
                      <a:pt x="274845" y="276811"/>
                      <a:pt x="270245" y="274323"/>
                      <a:pt x="265338" y="273682"/>
                    </a:cubicBezTo>
                    <a:cubicBezTo>
                      <a:pt x="264630" y="273594"/>
                      <a:pt x="263920" y="273544"/>
                      <a:pt x="263193" y="273544"/>
                    </a:cubicBezTo>
                    <a:cubicBezTo>
                      <a:pt x="258976" y="273544"/>
                      <a:pt x="254758" y="275118"/>
                      <a:pt x="251525" y="277813"/>
                    </a:cubicBezTo>
                    <a:cubicBezTo>
                      <a:pt x="250887" y="278350"/>
                      <a:pt x="249538" y="279387"/>
                      <a:pt x="247585" y="280907"/>
                    </a:cubicBezTo>
                    <a:cubicBezTo>
                      <a:pt x="234931" y="290708"/>
                      <a:pt x="201329" y="316741"/>
                      <a:pt x="167533" y="350360"/>
                    </a:cubicBezTo>
                    <a:cubicBezTo>
                      <a:pt x="161034" y="356861"/>
                      <a:pt x="157976" y="366143"/>
                      <a:pt x="159358" y="375203"/>
                    </a:cubicBezTo>
                    <a:cubicBezTo>
                      <a:pt x="159531" y="376446"/>
                      <a:pt x="159858" y="377656"/>
                      <a:pt x="160291" y="378832"/>
                    </a:cubicBezTo>
                    <a:lnTo>
                      <a:pt x="184301" y="442218"/>
                    </a:lnTo>
                    <a:cubicBezTo>
                      <a:pt x="185752" y="446074"/>
                      <a:pt x="184821" y="450411"/>
                      <a:pt x="181933" y="453299"/>
                    </a:cubicBezTo>
                    <a:lnTo>
                      <a:pt x="163610" y="471620"/>
                    </a:lnTo>
                    <a:lnTo>
                      <a:pt x="97355" y="378917"/>
                    </a:lnTo>
                    <a:cubicBezTo>
                      <a:pt x="96230" y="377328"/>
                      <a:pt x="94829" y="375946"/>
                      <a:pt x="93238" y="374803"/>
                    </a:cubicBezTo>
                    <a:lnTo>
                      <a:pt x="483" y="308512"/>
                    </a:lnTo>
                    <a:lnTo>
                      <a:pt x="18771" y="290208"/>
                    </a:lnTo>
                    <a:cubicBezTo>
                      <a:pt x="21659" y="287320"/>
                      <a:pt x="25998" y="286387"/>
                      <a:pt x="29817" y="287824"/>
                    </a:cubicBezTo>
                    <a:lnTo>
                      <a:pt x="94154" y="311935"/>
                    </a:lnTo>
                    <a:cubicBezTo>
                      <a:pt x="95312" y="312368"/>
                      <a:pt x="96541" y="312679"/>
                      <a:pt x="97769" y="312868"/>
                    </a:cubicBezTo>
                    <a:cubicBezTo>
                      <a:pt x="106306" y="314078"/>
                      <a:pt x="115105" y="311227"/>
                      <a:pt x="121190" y="305089"/>
                    </a:cubicBezTo>
                    <a:cubicBezTo>
                      <a:pt x="145303" y="280890"/>
                      <a:pt x="169401" y="252939"/>
                      <a:pt x="192823" y="221979"/>
                    </a:cubicBezTo>
                    <a:lnTo>
                      <a:pt x="194016" y="220373"/>
                    </a:lnTo>
                    <a:cubicBezTo>
                      <a:pt x="197317" y="216605"/>
                      <a:pt x="198872" y="211609"/>
                      <a:pt x="198285" y="206629"/>
                    </a:cubicBezTo>
                    <a:cubicBezTo>
                      <a:pt x="197698" y="201652"/>
                      <a:pt x="195018" y="197159"/>
                      <a:pt x="190939" y="194254"/>
                    </a:cubicBezTo>
                    <a:lnTo>
                      <a:pt x="0" y="59079"/>
                    </a:lnTo>
                    <a:lnTo>
                      <a:pt x="17769" y="41291"/>
                    </a:lnTo>
                    <a:cubicBezTo>
                      <a:pt x="23801" y="35242"/>
                      <a:pt x="32669" y="33010"/>
                      <a:pt x="40777" y="35467"/>
                    </a:cubicBezTo>
                    <a:cubicBezTo>
                      <a:pt x="121121" y="59700"/>
                      <a:pt x="265596" y="102743"/>
                      <a:pt x="297522" y="110332"/>
                    </a:cubicBezTo>
                    <a:cubicBezTo>
                      <a:pt x="306736" y="112527"/>
                      <a:pt x="316451" y="109830"/>
                      <a:pt x="323348" y="102967"/>
                    </a:cubicBezTo>
                    <a:cubicBezTo>
                      <a:pt x="339840" y="86408"/>
                      <a:pt x="351836" y="74169"/>
                      <a:pt x="363417" y="62329"/>
                    </a:cubicBezTo>
                    <a:cubicBezTo>
                      <a:pt x="375673" y="49815"/>
                      <a:pt x="387479" y="37766"/>
                      <a:pt x="403745" y="21483"/>
                    </a:cubicBezTo>
                    <a:cubicBezTo>
                      <a:pt x="414325" y="10868"/>
                      <a:pt x="427755" y="3920"/>
                      <a:pt x="442586" y="1396"/>
                    </a:cubicBezTo>
                    <a:lnTo>
                      <a:pt x="449139" y="255"/>
                    </a:lnTo>
                    <a:close/>
                  </a:path>
                </a:pathLst>
              </a:custGeom>
              <a:solidFill>
                <a:schemeClr val="bg1">
                  <a:alpha val="1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 name="Graphic 1204" descr="Cloud">
                <a:extLst>
                  <a:ext uri="{FF2B5EF4-FFF2-40B4-BE49-F238E27FC236}">
                    <a16:creationId xmlns:a16="http://schemas.microsoft.com/office/drawing/2014/main" id="{D765FAC2-D36A-4993-99AE-E263D7FE9150}"/>
                  </a:ext>
                </a:extLst>
              </p:cNvPr>
              <p:cNvSpPr/>
              <p:nvPr/>
            </p:nvSpPr>
            <p:spPr>
              <a:xfrm>
                <a:off x="4211573" y="1132927"/>
                <a:ext cx="472606" cy="27244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solidFill>
                <a:schemeClr val="bg1">
                  <a:alpha val="1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83" name="Group 282">
                <a:extLst>
                  <a:ext uri="{FF2B5EF4-FFF2-40B4-BE49-F238E27FC236}">
                    <a16:creationId xmlns:a16="http://schemas.microsoft.com/office/drawing/2014/main" id="{76896A69-4702-4E50-A5F1-1C8C5E047FCF}"/>
                  </a:ext>
                </a:extLst>
              </p:cNvPr>
              <p:cNvGrpSpPr/>
              <p:nvPr/>
            </p:nvGrpSpPr>
            <p:grpSpPr>
              <a:xfrm>
                <a:off x="8520303" y="1159966"/>
                <a:ext cx="472606" cy="408666"/>
                <a:chOff x="9660749" y="1759468"/>
                <a:chExt cx="959968" cy="830091"/>
              </a:xfrm>
              <a:solidFill>
                <a:schemeClr val="bg1">
                  <a:alpha val="14000"/>
                </a:schemeClr>
              </a:solidFill>
            </p:grpSpPr>
            <p:sp>
              <p:nvSpPr>
                <p:cNvPr id="303" name="Graphic 1204" descr="Cloud">
                  <a:extLst>
                    <a:ext uri="{FF2B5EF4-FFF2-40B4-BE49-F238E27FC236}">
                      <a16:creationId xmlns:a16="http://schemas.microsoft.com/office/drawing/2014/main" id="{29ACDD04-EBEB-4109-BC3D-98FA056C320D}"/>
                    </a:ext>
                  </a:extLst>
                </p:cNvPr>
                <p:cNvSpPr/>
                <p:nvPr/>
              </p:nvSpPr>
              <p:spPr>
                <a:xfrm>
                  <a:off x="9660749" y="1759468"/>
                  <a:ext cx="959968" cy="55339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4" name="Arrow: Up 303">
                  <a:extLst>
                    <a:ext uri="{FF2B5EF4-FFF2-40B4-BE49-F238E27FC236}">
                      <a16:creationId xmlns:a16="http://schemas.microsoft.com/office/drawing/2014/main" id="{AD6A8704-34AB-4B71-88AB-C4F4546C5DD0}"/>
                    </a:ext>
                  </a:extLst>
                </p:cNvPr>
                <p:cNvSpPr/>
                <p:nvPr/>
              </p:nvSpPr>
              <p:spPr>
                <a:xfrm>
                  <a:off x="9939565" y="2036165"/>
                  <a:ext cx="402336" cy="553394"/>
                </a:xfrm>
                <a:prstGeom prst="upArrow">
                  <a:avLst/>
                </a:prstGeom>
                <a:solidFill>
                  <a:srgbClr val="39A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84" name="Group 283">
                <a:extLst>
                  <a:ext uri="{FF2B5EF4-FFF2-40B4-BE49-F238E27FC236}">
                    <a16:creationId xmlns:a16="http://schemas.microsoft.com/office/drawing/2014/main" id="{732E628B-B671-4D44-BCB2-9ED266097818}"/>
                  </a:ext>
                </a:extLst>
              </p:cNvPr>
              <p:cNvGrpSpPr/>
              <p:nvPr/>
            </p:nvGrpSpPr>
            <p:grpSpPr>
              <a:xfrm>
                <a:off x="2405711" y="1116778"/>
                <a:ext cx="562798" cy="517692"/>
                <a:chOff x="7185952" y="5427811"/>
                <a:chExt cx="815293" cy="749952"/>
              </a:xfrm>
              <a:solidFill>
                <a:schemeClr val="bg1">
                  <a:alpha val="14000"/>
                </a:schemeClr>
              </a:solidFill>
            </p:grpSpPr>
            <p:sp>
              <p:nvSpPr>
                <p:cNvPr id="298" name="Freeform: Shape 297">
                  <a:extLst>
                    <a:ext uri="{FF2B5EF4-FFF2-40B4-BE49-F238E27FC236}">
                      <a16:creationId xmlns:a16="http://schemas.microsoft.com/office/drawing/2014/main" id="{7A4FF8A0-76DA-4AF5-AE40-473142154C54}"/>
                    </a:ext>
                  </a:extLst>
                </p:cNvPr>
                <p:cNvSpPr/>
                <p:nvPr/>
              </p:nvSpPr>
              <p:spPr>
                <a:xfrm>
                  <a:off x="7228862" y="5427811"/>
                  <a:ext cx="565634" cy="390092"/>
                </a:xfrm>
                <a:custGeom>
                  <a:avLst/>
                  <a:gdLst>
                    <a:gd name="connsiteX0" fmla="*/ 397669 w 552450"/>
                    <a:gd name="connsiteY0" fmla="*/ 32861 h 381000"/>
                    <a:gd name="connsiteX1" fmla="*/ 405289 w 552450"/>
                    <a:gd name="connsiteY1" fmla="*/ 70009 h 381000"/>
                    <a:gd name="connsiteX2" fmla="*/ 471011 w 552450"/>
                    <a:gd name="connsiteY2" fmla="*/ 56674 h 381000"/>
                    <a:gd name="connsiteX3" fmla="*/ 9049 w 552450"/>
                    <a:gd name="connsiteY3" fmla="*/ 341471 h 381000"/>
                    <a:gd name="connsiteX4" fmla="*/ 7144 w 552450"/>
                    <a:gd name="connsiteY4" fmla="*/ 379571 h 381000"/>
                    <a:gd name="connsiteX5" fmla="*/ 16669 w 552450"/>
                    <a:gd name="connsiteY5" fmla="*/ 379571 h 381000"/>
                    <a:gd name="connsiteX6" fmla="*/ 502444 w 552450"/>
                    <a:gd name="connsiteY6" fmla="*/ 83344 h 381000"/>
                    <a:gd name="connsiteX7" fmla="*/ 513874 w 552450"/>
                    <a:gd name="connsiteY7" fmla="*/ 141446 h 381000"/>
                    <a:gd name="connsiteX8" fmla="*/ 551021 w 552450"/>
                    <a:gd name="connsiteY8" fmla="*/ 133826 h 381000"/>
                    <a:gd name="connsiteX9" fmla="*/ 525304 w 552450"/>
                    <a:gd name="connsiteY9" fmla="*/ 7144 h 381000"/>
                    <a:gd name="connsiteX10" fmla="*/ 397669 w 552450"/>
                    <a:gd name="connsiteY10" fmla="*/ 3286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2450" h="381000">
                      <a:moveTo>
                        <a:pt x="397669" y="32861"/>
                      </a:moveTo>
                      <a:lnTo>
                        <a:pt x="405289" y="70009"/>
                      </a:lnTo>
                      <a:lnTo>
                        <a:pt x="471011" y="56674"/>
                      </a:lnTo>
                      <a:cubicBezTo>
                        <a:pt x="345281" y="354806"/>
                        <a:pt x="22384" y="341471"/>
                        <a:pt x="9049" y="341471"/>
                      </a:cubicBezTo>
                      <a:lnTo>
                        <a:pt x="7144" y="379571"/>
                      </a:lnTo>
                      <a:cubicBezTo>
                        <a:pt x="7144" y="379571"/>
                        <a:pt x="10954" y="379571"/>
                        <a:pt x="16669" y="379571"/>
                      </a:cubicBezTo>
                      <a:cubicBezTo>
                        <a:pt x="73819" y="379571"/>
                        <a:pt x="374809" y="366236"/>
                        <a:pt x="502444" y="83344"/>
                      </a:cubicBezTo>
                      <a:lnTo>
                        <a:pt x="513874" y="141446"/>
                      </a:lnTo>
                      <a:lnTo>
                        <a:pt x="551021" y="133826"/>
                      </a:lnTo>
                      <a:lnTo>
                        <a:pt x="525304" y="7144"/>
                      </a:lnTo>
                      <a:lnTo>
                        <a:pt x="397669" y="3286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9" name="Rectangle 298">
                  <a:extLst>
                    <a:ext uri="{FF2B5EF4-FFF2-40B4-BE49-F238E27FC236}">
                      <a16:creationId xmlns:a16="http://schemas.microsoft.com/office/drawing/2014/main" id="{8B140C6F-21C6-457F-A16A-2DB73B49DEC4}"/>
                    </a:ext>
                  </a:extLst>
                </p:cNvPr>
                <p:cNvSpPr/>
                <p:nvPr/>
              </p:nvSpPr>
              <p:spPr>
                <a:xfrm>
                  <a:off x="7402453" y="5970039"/>
                  <a:ext cx="165789" cy="204798"/>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0" name="Rectangle 299">
                  <a:extLst>
                    <a:ext uri="{FF2B5EF4-FFF2-40B4-BE49-F238E27FC236}">
                      <a16:creationId xmlns:a16="http://schemas.microsoft.com/office/drawing/2014/main" id="{4D4D5A25-BF29-4F3F-BD45-DA7FA37AA602}"/>
                    </a:ext>
                  </a:extLst>
                </p:cNvPr>
                <p:cNvSpPr/>
                <p:nvPr/>
              </p:nvSpPr>
              <p:spPr>
                <a:xfrm>
                  <a:off x="7618955" y="5797423"/>
                  <a:ext cx="165789" cy="380340"/>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1" name="Rectangle 300">
                  <a:extLst>
                    <a:ext uri="{FF2B5EF4-FFF2-40B4-BE49-F238E27FC236}">
                      <a16:creationId xmlns:a16="http://schemas.microsoft.com/office/drawing/2014/main" id="{2081D2B3-C452-40B3-95B1-50EC25EF8175}"/>
                    </a:ext>
                  </a:extLst>
                </p:cNvPr>
                <p:cNvSpPr/>
                <p:nvPr/>
              </p:nvSpPr>
              <p:spPr>
                <a:xfrm>
                  <a:off x="7185952" y="5912501"/>
                  <a:ext cx="165789" cy="263312"/>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2" name="Rectangle 301">
                  <a:extLst>
                    <a:ext uri="{FF2B5EF4-FFF2-40B4-BE49-F238E27FC236}">
                      <a16:creationId xmlns:a16="http://schemas.microsoft.com/office/drawing/2014/main" id="{07C833D0-36C6-4CFC-A88A-A3C49390D3E9}"/>
                    </a:ext>
                  </a:extLst>
                </p:cNvPr>
                <p:cNvSpPr/>
                <p:nvPr/>
              </p:nvSpPr>
              <p:spPr>
                <a:xfrm>
                  <a:off x="7835456" y="5638461"/>
                  <a:ext cx="165789" cy="536376"/>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5" name="Group 284">
                <a:extLst>
                  <a:ext uri="{FF2B5EF4-FFF2-40B4-BE49-F238E27FC236}">
                    <a16:creationId xmlns:a16="http://schemas.microsoft.com/office/drawing/2014/main" id="{77DA2240-6B01-4513-B68A-171ACA1BF46A}"/>
                  </a:ext>
                </a:extLst>
              </p:cNvPr>
              <p:cNvGrpSpPr/>
              <p:nvPr/>
            </p:nvGrpSpPr>
            <p:grpSpPr>
              <a:xfrm>
                <a:off x="9730695" y="1959786"/>
                <a:ext cx="598068" cy="425302"/>
                <a:chOff x="5662357" y="2997955"/>
                <a:chExt cx="866775" cy="616387"/>
              </a:xfrm>
              <a:solidFill>
                <a:schemeClr val="bg1">
                  <a:alpha val="14000"/>
                </a:schemeClr>
              </a:solidFill>
            </p:grpSpPr>
            <p:sp>
              <p:nvSpPr>
                <p:cNvPr id="294" name="Freeform: Shape 293">
                  <a:extLst>
                    <a:ext uri="{FF2B5EF4-FFF2-40B4-BE49-F238E27FC236}">
                      <a16:creationId xmlns:a16="http://schemas.microsoft.com/office/drawing/2014/main" id="{C702F6FC-D748-4545-99C2-63DC5A8698CB}"/>
                    </a:ext>
                  </a:extLst>
                </p:cNvPr>
                <p:cNvSpPr/>
                <p:nvPr/>
              </p:nvSpPr>
              <p:spPr>
                <a:xfrm>
                  <a:off x="5763682" y="2997955"/>
                  <a:ext cx="133350" cy="133350"/>
                </a:xfrm>
                <a:custGeom>
                  <a:avLst/>
                  <a:gdLst>
                    <a:gd name="connsiteX0" fmla="*/ 60808 w 133350"/>
                    <a:gd name="connsiteY0" fmla="*/ 126378 h 133350"/>
                    <a:gd name="connsiteX1" fmla="*/ 66923 w 133350"/>
                    <a:gd name="connsiteY1" fmla="*/ 126682 h 133350"/>
                    <a:gd name="connsiteX2" fmla="*/ 73038 w 133350"/>
                    <a:gd name="connsiteY2" fmla="*/ 126378 h 133350"/>
                    <a:gd name="connsiteX3" fmla="*/ 126702 w 133350"/>
                    <a:gd name="connsiteY3" fmla="*/ 66913 h 133350"/>
                    <a:gd name="connsiteX4" fmla="*/ 73038 w 133350"/>
                    <a:gd name="connsiteY4" fmla="*/ 7449 h 133350"/>
                    <a:gd name="connsiteX5" fmla="*/ 66923 w 133350"/>
                    <a:gd name="connsiteY5" fmla="*/ 7144 h 133350"/>
                    <a:gd name="connsiteX6" fmla="*/ 60808 w 133350"/>
                    <a:gd name="connsiteY6" fmla="*/ 7449 h 133350"/>
                    <a:gd name="connsiteX7" fmla="*/ 7144 w 133350"/>
                    <a:gd name="connsiteY7" fmla="*/ 66913 h 133350"/>
                    <a:gd name="connsiteX8" fmla="*/ 60808 w 133350"/>
                    <a:gd name="connsiteY8" fmla="*/ 126378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133350">
                      <a:moveTo>
                        <a:pt x="60808" y="126378"/>
                      </a:moveTo>
                      <a:cubicBezTo>
                        <a:pt x="62817" y="126578"/>
                        <a:pt x="64856" y="126682"/>
                        <a:pt x="66923" y="126682"/>
                      </a:cubicBezTo>
                      <a:cubicBezTo>
                        <a:pt x="68990" y="126682"/>
                        <a:pt x="71028" y="126578"/>
                        <a:pt x="73038" y="126378"/>
                      </a:cubicBezTo>
                      <a:cubicBezTo>
                        <a:pt x="103175" y="123320"/>
                        <a:pt x="126702" y="97860"/>
                        <a:pt x="126702" y="66913"/>
                      </a:cubicBezTo>
                      <a:cubicBezTo>
                        <a:pt x="126702" y="35966"/>
                        <a:pt x="103175" y="10516"/>
                        <a:pt x="73038" y="7449"/>
                      </a:cubicBezTo>
                      <a:cubicBezTo>
                        <a:pt x="71028" y="7249"/>
                        <a:pt x="68990" y="7144"/>
                        <a:pt x="66923" y="7144"/>
                      </a:cubicBezTo>
                      <a:cubicBezTo>
                        <a:pt x="64856" y="7144"/>
                        <a:pt x="62817" y="7249"/>
                        <a:pt x="60808" y="7449"/>
                      </a:cubicBezTo>
                      <a:cubicBezTo>
                        <a:pt x="30670" y="10506"/>
                        <a:pt x="7144" y="35966"/>
                        <a:pt x="7144" y="66913"/>
                      </a:cubicBezTo>
                      <a:cubicBezTo>
                        <a:pt x="7144" y="97860"/>
                        <a:pt x="30670" y="123311"/>
                        <a:pt x="60808" y="1263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5" name="Freeform: Shape 294">
                  <a:extLst>
                    <a:ext uri="{FF2B5EF4-FFF2-40B4-BE49-F238E27FC236}">
                      <a16:creationId xmlns:a16="http://schemas.microsoft.com/office/drawing/2014/main" id="{ACE6FECE-5186-4DA2-95BC-62C1428D2A2A}"/>
                    </a:ext>
                  </a:extLst>
                </p:cNvPr>
                <p:cNvSpPr/>
                <p:nvPr/>
              </p:nvSpPr>
              <p:spPr>
                <a:xfrm>
                  <a:off x="6031382" y="2997955"/>
                  <a:ext cx="133350" cy="133350"/>
                </a:xfrm>
                <a:custGeom>
                  <a:avLst/>
                  <a:gdLst>
                    <a:gd name="connsiteX0" fmla="*/ 126682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2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2" y="66913"/>
                      </a:moveTo>
                      <a:cubicBezTo>
                        <a:pt x="126682" y="99923"/>
                        <a:pt x="99923" y="126682"/>
                        <a:pt x="66913" y="126682"/>
                      </a:cubicBezTo>
                      <a:cubicBezTo>
                        <a:pt x="33903" y="126682"/>
                        <a:pt x="7144" y="99923"/>
                        <a:pt x="7144" y="66913"/>
                      </a:cubicBezTo>
                      <a:cubicBezTo>
                        <a:pt x="7144" y="33903"/>
                        <a:pt x="33903" y="7144"/>
                        <a:pt x="66913" y="7144"/>
                      </a:cubicBezTo>
                      <a:cubicBezTo>
                        <a:pt x="99923" y="7144"/>
                        <a:pt x="126682" y="33903"/>
                        <a:pt x="126682"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6" name="Freeform: Shape 295">
                  <a:extLst>
                    <a:ext uri="{FF2B5EF4-FFF2-40B4-BE49-F238E27FC236}">
                      <a16:creationId xmlns:a16="http://schemas.microsoft.com/office/drawing/2014/main" id="{D8402A38-53E0-42D6-A70E-A6B3C0800666}"/>
                    </a:ext>
                  </a:extLst>
                </p:cNvPr>
                <p:cNvSpPr/>
                <p:nvPr/>
              </p:nvSpPr>
              <p:spPr>
                <a:xfrm>
                  <a:off x="5662357" y="3128567"/>
                  <a:ext cx="866775" cy="485775"/>
                </a:xfrm>
                <a:custGeom>
                  <a:avLst/>
                  <a:gdLst>
                    <a:gd name="connsiteX0" fmla="*/ 857848 w 866775"/>
                    <a:gd name="connsiteY0" fmla="*/ 147747 h 485775"/>
                    <a:gd name="connsiteX1" fmla="*/ 762598 w 866775"/>
                    <a:gd name="connsiteY1" fmla="*/ 36305 h 485775"/>
                    <a:gd name="connsiteX2" fmla="*/ 745720 w 866775"/>
                    <a:gd name="connsiteY2" fmla="*/ 22732 h 485775"/>
                    <a:gd name="connsiteX3" fmla="*/ 703981 w 866775"/>
                    <a:gd name="connsiteY3" fmla="*/ 14273 h 485775"/>
                    <a:gd name="connsiteX4" fmla="*/ 701153 w 866775"/>
                    <a:gd name="connsiteY4" fmla="*/ 14273 h 485775"/>
                    <a:gd name="connsiteX5" fmla="*/ 659414 w 866775"/>
                    <a:gd name="connsiteY5" fmla="*/ 22732 h 485775"/>
                    <a:gd name="connsiteX6" fmla="*/ 642526 w 866775"/>
                    <a:gd name="connsiteY6" fmla="*/ 36409 h 485775"/>
                    <a:gd name="connsiteX7" fmla="*/ 569441 w 866775"/>
                    <a:gd name="connsiteY7" fmla="*/ 123125 h 485775"/>
                    <a:gd name="connsiteX8" fmla="*/ 495251 w 866775"/>
                    <a:gd name="connsiteY8" fmla="*/ 36314 h 485775"/>
                    <a:gd name="connsiteX9" fmla="*/ 478382 w 866775"/>
                    <a:gd name="connsiteY9" fmla="*/ 22741 h 485775"/>
                    <a:gd name="connsiteX10" fmla="*/ 436634 w 866775"/>
                    <a:gd name="connsiteY10" fmla="*/ 14283 h 485775"/>
                    <a:gd name="connsiteX11" fmla="*/ 433805 w 866775"/>
                    <a:gd name="connsiteY11" fmla="*/ 14283 h 485775"/>
                    <a:gd name="connsiteX12" fmla="*/ 392066 w 866775"/>
                    <a:gd name="connsiteY12" fmla="*/ 22741 h 485775"/>
                    <a:gd name="connsiteX13" fmla="*/ 375178 w 866775"/>
                    <a:gd name="connsiteY13" fmla="*/ 36419 h 485775"/>
                    <a:gd name="connsiteX14" fmla="*/ 301941 w 866775"/>
                    <a:gd name="connsiteY14" fmla="*/ 123335 h 485775"/>
                    <a:gd name="connsiteX15" fmla="*/ 227560 w 866775"/>
                    <a:gd name="connsiteY15" fmla="*/ 36314 h 485775"/>
                    <a:gd name="connsiteX16" fmla="*/ 210691 w 866775"/>
                    <a:gd name="connsiteY16" fmla="*/ 22741 h 485775"/>
                    <a:gd name="connsiteX17" fmla="*/ 168943 w 866775"/>
                    <a:gd name="connsiteY17" fmla="*/ 14283 h 485775"/>
                    <a:gd name="connsiteX18" fmla="*/ 166114 w 866775"/>
                    <a:gd name="connsiteY18" fmla="*/ 14283 h 485775"/>
                    <a:gd name="connsiteX19" fmla="*/ 124376 w 866775"/>
                    <a:gd name="connsiteY19" fmla="*/ 22741 h 485775"/>
                    <a:gd name="connsiteX20" fmla="*/ 107488 w 866775"/>
                    <a:gd name="connsiteY20" fmla="*/ 36419 h 485775"/>
                    <a:gd name="connsiteX21" fmla="*/ 13686 w 866775"/>
                    <a:gd name="connsiteY21" fmla="*/ 147709 h 485775"/>
                    <a:gd name="connsiteX22" fmla="*/ 16686 w 866775"/>
                    <a:gd name="connsiteY22" fmla="*/ 186104 h 485775"/>
                    <a:gd name="connsiteX23" fmla="*/ 34374 w 866775"/>
                    <a:gd name="connsiteY23" fmla="*/ 192648 h 485775"/>
                    <a:gd name="connsiteX24" fmla="*/ 55091 w 866775"/>
                    <a:gd name="connsiteY24" fmla="*/ 183104 h 485775"/>
                    <a:gd name="connsiteX25" fmla="*/ 100706 w 866775"/>
                    <a:gd name="connsiteY25" fmla="*/ 128154 h 485775"/>
                    <a:gd name="connsiteX26" fmla="*/ 92610 w 866775"/>
                    <a:gd name="connsiteY26" fmla="*/ 238025 h 485775"/>
                    <a:gd name="connsiteX27" fmla="*/ 112107 w 866775"/>
                    <a:gd name="connsiteY27" fmla="*/ 238025 h 485775"/>
                    <a:gd name="connsiteX28" fmla="*/ 112107 w 866775"/>
                    <a:gd name="connsiteY28" fmla="*/ 239959 h 485775"/>
                    <a:gd name="connsiteX29" fmla="*/ 92219 w 866775"/>
                    <a:gd name="connsiteY29" fmla="*/ 452938 h 485775"/>
                    <a:gd name="connsiteX30" fmla="*/ 116813 w 866775"/>
                    <a:gd name="connsiteY30" fmla="*/ 482589 h 485775"/>
                    <a:gd name="connsiteX31" fmla="*/ 119375 w 866775"/>
                    <a:gd name="connsiteY31" fmla="*/ 482703 h 485775"/>
                    <a:gd name="connsiteX32" fmla="*/ 146464 w 866775"/>
                    <a:gd name="connsiteY32" fmla="*/ 457996 h 485775"/>
                    <a:gd name="connsiteX33" fmla="*/ 165714 w 866775"/>
                    <a:gd name="connsiteY33" fmla="*/ 251817 h 485775"/>
                    <a:gd name="connsiteX34" fmla="*/ 169324 w 866775"/>
                    <a:gd name="connsiteY34" fmla="*/ 251817 h 485775"/>
                    <a:gd name="connsiteX35" fmla="*/ 188574 w 866775"/>
                    <a:gd name="connsiteY35" fmla="*/ 457996 h 485775"/>
                    <a:gd name="connsiteX36" fmla="*/ 215663 w 866775"/>
                    <a:gd name="connsiteY36" fmla="*/ 482703 h 485775"/>
                    <a:gd name="connsiteX37" fmla="*/ 218235 w 866775"/>
                    <a:gd name="connsiteY37" fmla="*/ 482589 h 485775"/>
                    <a:gd name="connsiteX38" fmla="*/ 242829 w 866775"/>
                    <a:gd name="connsiteY38" fmla="*/ 452938 h 485775"/>
                    <a:gd name="connsiteX39" fmla="*/ 222912 w 866775"/>
                    <a:gd name="connsiteY39" fmla="*/ 239949 h 485775"/>
                    <a:gd name="connsiteX40" fmla="*/ 222912 w 866775"/>
                    <a:gd name="connsiteY40" fmla="*/ 238025 h 485775"/>
                    <a:gd name="connsiteX41" fmla="*/ 242400 w 866775"/>
                    <a:gd name="connsiteY41" fmla="*/ 238025 h 485775"/>
                    <a:gd name="connsiteX42" fmla="*/ 234294 w 866775"/>
                    <a:gd name="connsiteY42" fmla="*/ 128050 h 485775"/>
                    <a:gd name="connsiteX43" fmla="*/ 281376 w 866775"/>
                    <a:gd name="connsiteY43" fmla="*/ 183142 h 485775"/>
                    <a:gd name="connsiteX44" fmla="*/ 282843 w 866775"/>
                    <a:gd name="connsiteY44" fmla="*/ 184514 h 485775"/>
                    <a:gd name="connsiteX45" fmla="*/ 284367 w 866775"/>
                    <a:gd name="connsiteY45" fmla="*/ 186104 h 485775"/>
                    <a:gd name="connsiteX46" fmla="*/ 285110 w 866775"/>
                    <a:gd name="connsiteY46" fmla="*/ 186628 h 485775"/>
                    <a:gd name="connsiteX47" fmla="*/ 287129 w 866775"/>
                    <a:gd name="connsiteY47" fmla="*/ 188067 h 485775"/>
                    <a:gd name="connsiteX48" fmla="*/ 289701 w 866775"/>
                    <a:gd name="connsiteY48" fmla="*/ 189571 h 485775"/>
                    <a:gd name="connsiteX49" fmla="*/ 291911 w 866775"/>
                    <a:gd name="connsiteY49" fmla="*/ 190610 h 485775"/>
                    <a:gd name="connsiteX50" fmla="*/ 294768 w 866775"/>
                    <a:gd name="connsiteY50" fmla="*/ 191543 h 485775"/>
                    <a:gd name="connsiteX51" fmla="*/ 297007 w 866775"/>
                    <a:gd name="connsiteY51" fmla="*/ 192143 h 485775"/>
                    <a:gd name="connsiteX52" fmla="*/ 300388 w 866775"/>
                    <a:gd name="connsiteY52" fmla="*/ 192505 h 485775"/>
                    <a:gd name="connsiteX53" fmla="*/ 302103 w 866775"/>
                    <a:gd name="connsiteY53" fmla="*/ 192686 h 485775"/>
                    <a:gd name="connsiteX54" fmla="*/ 307618 w 866775"/>
                    <a:gd name="connsiteY54" fmla="*/ 192067 h 485775"/>
                    <a:gd name="connsiteX55" fmla="*/ 308199 w 866775"/>
                    <a:gd name="connsiteY55" fmla="*/ 191905 h 485775"/>
                    <a:gd name="connsiteX56" fmla="*/ 312780 w 866775"/>
                    <a:gd name="connsiteY56" fmla="*/ 190410 h 485775"/>
                    <a:gd name="connsiteX57" fmla="*/ 313847 w 866775"/>
                    <a:gd name="connsiteY57" fmla="*/ 189914 h 485775"/>
                    <a:gd name="connsiteX58" fmla="*/ 317676 w 866775"/>
                    <a:gd name="connsiteY58" fmla="*/ 187657 h 485775"/>
                    <a:gd name="connsiteX59" fmla="*/ 318695 w 866775"/>
                    <a:gd name="connsiteY59" fmla="*/ 186933 h 485775"/>
                    <a:gd name="connsiteX60" fmla="*/ 319791 w 866775"/>
                    <a:gd name="connsiteY60" fmla="*/ 186152 h 485775"/>
                    <a:gd name="connsiteX61" fmla="*/ 322077 w 866775"/>
                    <a:gd name="connsiteY61" fmla="*/ 183771 h 485775"/>
                    <a:gd name="connsiteX62" fmla="*/ 322781 w 866775"/>
                    <a:gd name="connsiteY62" fmla="*/ 183114 h 485775"/>
                    <a:gd name="connsiteX63" fmla="*/ 323267 w 866775"/>
                    <a:gd name="connsiteY63" fmla="*/ 182523 h 485775"/>
                    <a:gd name="connsiteX64" fmla="*/ 323743 w 866775"/>
                    <a:gd name="connsiteY64" fmla="*/ 181942 h 485775"/>
                    <a:gd name="connsiteX65" fmla="*/ 368397 w 866775"/>
                    <a:gd name="connsiteY65" fmla="*/ 128164 h 485775"/>
                    <a:gd name="connsiteX66" fmla="*/ 360300 w 866775"/>
                    <a:gd name="connsiteY66" fmla="*/ 238035 h 485775"/>
                    <a:gd name="connsiteX67" fmla="*/ 379798 w 866775"/>
                    <a:gd name="connsiteY67" fmla="*/ 238035 h 485775"/>
                    <a:gd name="connsiteX68" fmla="*/ 379798 w 866775"/>
                    <a:gd name="connsiteY68" fmla="*/ 239968 h 485775"/>
                    <a:gd name="connsiteX69" fmla="*/ 359910 w 866775"/>
                    <a:gd name="connsiteY69" fmla="*/ 452947 h 485775"/>
                    <a:gd name="connsiteX70" fmla="*/ 384503 w 866775"/>
                    <a:gd name="connsiteY70" fmla="*/ 482599 h 485775"/>
                    <a:gd name="connsiteX71" fmla="*/ 387066 w 866775"/>
                    <a:gd name="connsiteY71" fmla="*/ 482713 h 485775"/>
                    <a:gd name="connsiteX72" fmla="*/ 414155 w 866775"/>
                    <a:gd name="connsiteY72" fmla="*/ 458005 h 485775"/>
                    <a:gd name="connsiteX73" fmla="*/ 433405 w 866775"/>
                    <a:gd name="connsiteY73" fmla="*/ 251827 h 485775"/>
                    <a:gd name="connsiteX74" fmla="*/ 437015 w 866775"/>
                    <a:gd name="connsiteY74" fmla="*/ 251827 h 485775"/>
                    <a:gd name="connsiteX75" fmla="*/ 456255 w 866775"/>
                    <a:gd name="connsiteY75" fmla="*/ 458005 h 485775"/>
                    <a:gd name="connsiteX76" fmla="*/ 483344 w 866775"/>
                    <a:gd name="connsiteY76" fmla="*/ 482713 h 485775"/>
                    <a:gd name="connsiteX77" fmla="*/ 485926 w 866775"/>
                    <a:gd name="connsiteY77" fmla="*/ 482599 h 485775"/>
                    <a:gd name="connsiteX78" fmla="*/ 510510 w 866775"/>
                    <a:gd name="connsiteY78" fmla="*/ 452947 h 485775"/>
                    <a:gd name="connsiteX79" fmla="*/ 490612 w 866775"/>
                    <a:gd name="connsiteY79" fmla="*/ 239949 h 485775"/>
                    <a:gd name="connsiteX80" fmla="*/ 490612 w 866775"/>
                    <a:gd name="connsiteY80" fmla="*/ 238025 h 485775"/>
                    <a:gd name="connsiteX81" fmla="*/ 510100 w 866775"/>
                    <a:gd name="connsiteY81" fmla="*/ 238025 h 485775"/>
                    <a:gd name="connsiteX82" fmla="*/ 501994 w 866775"/>
                    <a:gd name="connsiteY82" fmla="*/ 128050 h 485775"/>
                    <a:gd name="connsiteX83" fmla="*/ 547057 w 866775"/>
                    <a:gd name="connsiteY83" fmla="*/ 180780 h 485775"/>
                    <a:gd name="connsiteX84" fmla="*/ 551715 w 866775"/>
                    <a:gd name="connsiteY84" fmla="*/ 186104 h 485775"/>
                    <a:gd name="connsiteX85" fmla="*/ 563916 w 866775"/>
                    <a:gd name="connsiteY85" fmla="*/ 192019 h 485775"/>
                    <a:gd name="connsiteX86" fmla="*/ 564126 w 866775"/>
                    <a:gd name="connsiteY86" fmla="*/ 192086 h 485775"/>
                    <a:gd name="connsiteX87" fmla="*/ 569403 w 866775"/>
                    <a:gd name="connsiteY87" fmla="*/ 192648 h 485775"/>
                    <a:gd name="connsiteX88" fmla="*/ 569422 w 866775"/>
                    <a:gd name="connsiteY88" fmla="*/ 192648 h 485775"/>
                    <a:gd name="connsiteX89" fmla="*/ 569784 w 866775"/>
                    <a:gd name="connsiteY89" fmla="*/ 192686 h 485775"/>
                    <a:gd name="connsiteX90" fmla="*/ 587472 w 866775"/>
                    <a:gd name="connsiteY90" fmla="*/ 186152 h 485775"/>
                    <a:gd name="connsiteX91" fmla="*/ 592510 w 866775"/>
                    <a:gd name="connsiteY91" fmla="*/ 180218 h 485775"/>
                    <a:gd name="connsiteX92" fmla="*/ 635735 w 866775"/>
                    <a:gd name="connsiteY92" fmla="*/ 128164 h 485775"/>
                    <a:gd name="connsiteX93" fmla="*/ 627629 w 866775"/>
                    <a:gd name="connsiteY93" fmla="*/ 238035 h 485775"/>
                    <a:gd name="connsiteX94" fmla="*/ 647127 w 866775"/>
                    <a:gd name="connsiteY94" fmla="*/ 238035 h 485775"/>
                    <a:gd name="connsiteX95" fmla="*/ 647127 w 866775"/>
                    <a:gd name="connsiteY95" fmla="*/ 239968 h 485775"/>
                    <a:gd name="connsiteX96" fmla="*/ 627239 w 866775"/>
                    <a:gd name="connsiteY96" fmla="*/ 452947 h 485775"/>
                    <a:gd name="connsiteX97" fmla="*/ 651832 w 866775"/>
                    <a:gd name="connsiteY97" fmla="*/ 482599 h 485775"/>
                    <a:gd name="connsiteX98" fmla="*/ 654394 w 866775"/>
                    <a:gd name="connsiteY98" fmla="*/ 482713 h 485775"/>
                    <a:gd name="connsiteX99" fmla="*/ 681483 w 866775"/>
                    <a:gd name="connsiteY99" fmla="*/ 458005 h 485775"/>
                    <a:gd name="connsiteX100" fmla="*/ 700733 w 866775"/>
                    <a:gd name="connsiteY100" fmla="*/ 251827 h 485775"/>
                    <a:gd name="connsiteX101" fmla="*/ 704343 w 866775"/>
                    <a:gd name="connsiteY101" fmla="*/ 251827 h 485775"/>
                    <a:gd name="connsiteX102" fmla="*/ 723593 w 866775"/>
                    <a:gd name="connsiteY102" fmla="*/ 458005 h 485775"/>
                    <a:gd name="connsiteX103" fmla="*/ 750683 w 866775"/>
                    <a:gd name="connsiteY103" fmla="*/ 482713 h 485775"/>
                    <a:gd name="connsiteX104" fmla="*/ 753254 w 866775"/>
                    <a:gd name="connsiteY104" fmla="*/ 482599 h 485775"/>
                    <a:gd name="connsiteX105" fmla="*/ 777838 w 866775"/>
                    <a:gd name="connsiteY105" fmla="*/ 452947 h 485775"/>
                    <a:gd name="connsiteX106" fmla="*/ 757969 w 866775"/>
                    <a:gd name="connsiteY106" fmla="*/ 239949 h 485775"/>
                    <a:gd name="connsiteX107" fmla="*/ 757969 w 866775"/>
                    <a:gd name="connsiteY107" fmla="*/ 238025 h 485775"/>
                    <a:gd name="connsiteX108" fmla="*/ 777457 w 866775"/>
                    <a:gd name="connsiteY108" fmla="*/ 238025 h 485775"/>
                    <a:gd name="connsiteX109" fmla="*/ 769352 w 866775"/>
                    <a:gd name="connsiteY109" fmla="*/ 128050 h 485775"/>
                    <a:gd name="connsiteX110" fmla="*/ 816434 w 866775"/>
                    <a:gd name="connsiteY110" fmla="*/ 183142 h 485775"/>
                    <a:gd name="connsiteX111" fmla="*/ 837160 w 866775"/>
                    <a:gd name="connsiteY111" fmla="*/ 192677 h 485775"/>
                    <a:gd name="connsiteX112" fmla="*/ 854838 w 866775"/>
                    <a:gd name="connsiteY112" fmla="*/ 186142 h 485775"/>
                    <a:gd name="connsiteX113" fmla="*/ 857848 w 866775"/>
                    <a:gd name="connsiteY113" fmla="*/ 147747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866775" h="485775">
                      <a:moveTo>
                        <a:pt x="857848" y="147747"/>
                      </a:moveTo>
                      <a:lnTo>
                        <a:pt x="762598" y="36305"/>
                      </a:lnTo>
                      <a:lnTo>
                        <a:pt x="745720" y="22732"/>
                      </a:lnTo>
                      <a:cubicBezTo>
                        <a:pt x="745720" y="-6434"/>
                        <a:pt x="735204" y="14273"/>
                        <a:pt x="703981" y="14273"/>
                      </a:cubicBezTo>
                      <a:lnTo>
                        <a:pt x="701153" y="14273"/>
                      </a:lnTo>
                      <a:cubicBezTo>
                        <a:pt x="669939" y="14273"/>
                        <a:pt x="659414" y="-6434"/>
                        <a:pt x="659414" y="22732"/>
                      </a:cubicBezTo>
                      <a:lnTo>
                        <a:pt x="642526" y="36409"/>
                      </a:lnTo>
                      <a:lnTo>
                        <a:pt x="569441" y="123125"/>
                      </a:lnTo>
                      <a:lnTo>
                        <a:pt x="495251" y="36314"/>
                      </a:lnTo>
                      <a:lnTo>
                        <a:pt x="478382" y="22741"/>
                      </a:lnTo>
                      <a:cubicBezTo>
                        <a:pt x="478382" y="-6424"/>
                        <a:pt x="467857" y="14283"/>
                        <a:pt x="436634" y="14283"/>
                      </a:cubicBezTo>
                      <a:lnTo>
                        <a:pt x="433805" y="14283"/>
                      </a:lnTo>
                      <a:cubicBezTo>
                        <a:pt x="402591" y="14283"/>
                        <a:pt x="392066" y="-6424"/>
                        <a:pt x="392066" y="22741"/>
                      </a:cubicBezTo>
                      <a:lnTo>
                        <a:pt x="375178" y="36419"/>
                      </a:lnTo>
                      <a:lnTo>
                        <a:pt x="301941" y="123335"/>
                      </a:lnTo>
                      <a:lnTo>
                        <a:pt x="227560" y="36314"/>
                      </a:lnTo>
                      <a:lnTo>
                        <a:pt x="210691" y="22741"/>
                      </a:lnTo>
                      <a:cubicBezTo>
                        <a:pt x="210691" y="-6424"/>
                        <a:pt x="200166" y="14283"/>
                        <a:pt x="168943" y="14283"/>
                      </a:cubicBezTo>
                      <a:lnTo>
                        <a:pt x="166114" y="14283"/>
                      </a:lnTo>
                      <a:cubicBezTo>
                        <a:pt x="134901" y="14283"/>
                        <a:pt x="124376" y="-6424"/>
                        <a:pt x="124376" y="22741"/>
                      </a:cubicBezTo>
                      <a:lnTo>
                        <a:pt x="107488" y="36419"/>
                      </a:lnTo>
                      <a:lnTo>
                        <a:pt x="13686" y="147709"/>
                      </a:lnTo>
                      <a:cubicBezTo>
                        <a:pt x="3894" y="159158"/>
                        <a:pt x="5256" y="176351"/>
                        <a:pt x="16686" y="186104"/>
                      </a:cubicBezTo>
                      <a:cubicBezTo>
                        <a:pt x="21830" y="190495"/>
                        <a:pt x="28106" y="192648"/>
                        <a:pt x="34374" y="192648"/>
                      </a:cubicBezTo>
                      <a:cubicBezTo>
                        <a:pt x="42061" y="192648"/>
                        <a:pt x="49700" y="189410"/>
                        <a:pt x="55091" y="183104"/>
                      </a:cubicBezTo>
                      <a:lnTo>
                        <a:pt x="100706" y="128154"/>
                      </a:lnTo>
                      <a:lnTo>
                        <a:pt x="92610" y="238025"/>
                      </a:lnTo>
                      <a:lnTo>
                        <a:pt x="112107" y="238025"/>
                      </a:lnTo>
                      <a:lnTo>
                        <a:pt x="112107" y="239959"/>
                      </a:lnTo>
                      <a:lnTo>
                        <a:pt x="92219" y="452938"/>
                      </a:lnTo>
                      <a:cubicBezTo>
                        <a:pt x="90819" y="467921"/>
                        <a:pt x="101830" y="481198"/>
                        <a:pt x="116813" y="482589"/>
                      </a:cubicBezTo>
                      <a:cubicBezTo>
                        <a:pt x="117670" y="482665"/>
                        <a:pt x="118527" y="482703"/>
                        <a:pt x="119375" y="482703"/>
                      </a:cubicBezTo>
                      <a:cubicBezTo>
                        <a:pt x="133272" y="482703"/>
                        <a:pt x="145140" y="472121"/>
                        <a:pt x="146464" y="457996"/>
                      </a:cubicBezTo>
                      <a:lnTo>
                        <a:pt x="165714" y="251817"/>
                      </a:lnTo>
                      <a:lnTo>
                        <a:pt x="169324" y="251817"/>
                      </a:lnTo>
                      <a:lnTo>
                        <a:pt x="188574" y="457996"/>
                      </a:lnTo>
                      <a:cubicBezTo>
                        <a:pt x="189908" y="472112"/>
                        <a:pt x="201776" y="482703"/>
                        <a:pt x="215663" y="482703"/>
                      </a:cubicBezTo>
                      <a:cubicBezTo>
                        <a:pt x="216511" y="482703"/>
                        <a:pt x="217368" y="482665"/>
                        <a:pt x="218235" y="482589"/>
                      </a:cubicBezTo>
                      <a:cubicBezTo>
                        <a:pt x="233208" y="481198"/>
                        <a:pt x="244210" y="467921"/>
                        <a:pt x="242829" y="452938"/>
                      </a:cubicBezTo>
                      <a:lnTo>
                        <a:pt x="222912" y="239949"/>
                      </a:lnTo>
                      <a:lnTo>
                        <a:pt x="222912" y="238025"/>
                      </a:lnTo>
                      <a:lnTo>
                        <a:pt x="242400" y="238025"/>
                      </a:lnTo>
                      <a:lnTo>
                        <a:pt x="234294" y="128050"/>
                      </a:lnTo>
                      <a:lnTo>
                        <a:pt x="281376" y="183142"/>
                      </a:lnTo>
                      <a:cubicBezTo>
                        <a:pt x="281824" y="183666"/>
                        <a:pt x="282367" y="184028"/>
                        <a:pt x="282843" y="184514"/>
                      </a:cubicBezTo>
                      <a:cubicBezTo>
                        <a:pt x="283367" y="185038"/>
                        <a:pt x="283796" y="185619"/>
                        <a:pt x="284367" y="186104"/>
                      </a:cubicBezTo>
                      <a:cubicBezTo>
                        <a:pt x="284596" y="186304"/>
                        <a:pt x="284862" y="186438"/>
                        <a:pt x="285110" y="186628"/>
                      </a:cubicBezTo>
                      <a:cubicBezTo>
                        <a:pt x="285767" y="187152"/>
                        <a:pt x="286444" y="187609"/>
                        <a:pt x="287129" y="188067"/>
                      </a:cubicBezTo>
                      <a:cubicBezTo>
                        <a:pt x="287968" y="188619"/>
                        <a:pt x="288815" y="189124"/>
                        <a:pt x="289701" y="189571"/>
                      </a:cubicBezTo>
                      <a:cubicBezTo>
                        <a:pt x="290435" y="189952"/>
                        <a:pt x="291158" y="190305"/>
                        <a:pt x="291911" y="190610"/>
                      </a:cubicBezTo>
                      <a:cubicBezTo>
                        <a:pt x="292854" y="190991"/>
                        <a:pt x="293806" y="191276"/>
                        <a:pt x="294768" y="191543"/>
                      </a:cubicBezTo>
                      <a:cubicBezTo>
                        <a:pt x="295521" y="191743"/>
                        <a:pt x="296245" y="191991"/>
                        <a:pt x="297007" y="192143"/>
                      </a:cubicBezTo>
                      <a:cubicBezTo>
                        <a:pt x="298131" y="192353"/>
                        <a:pt x="299255" y="192429"/>
                        <a:pt x="300388" y="192505"/>
                      </a:cubicBezTo>
                      <a:cubicBezTo>
                        <a:pt x="300960" y="192534"/>
                        <a:pt x="301531" y="192686"/>
                        <a:pt x="302103" y="192686"/>
                      </a:cubicBezTo>
                      <a:cubicBezTo>
                        <a:pt x="303950" y="192686"/>
                        <a:pt x="305789" y="192438"/>
                        <a:pt x="307618" y="192067"/>
                      </a:cubicBezTo>
                      <a:cubicBezTo>
                        <a:pt x="307818" y="192019"/>
                        <a:pt x="307999" y="191953"/>
                        <a:pt x="308199" y="191905"/>
                      </a:cubicBezTo>
                      <a:cubicBezTo>
                        <a:pt x="309761" y="191553"/>
                        <a:pt x="311285" y="191048"/>
                        <a:pt x="312780" y="190410"/>
                      </a:cubicBezTo>
                      <a:cubicBezTo>
                        <a:pt x="313142" y="190248"/>
                        <a:pt x="313485" y="190086"/>
                        <a:pt x="313847" y="189914"/>
                      </a:cubicBezTo>
                      <a:cubicBezTo>
                        <a:pt x="315171" y="189276"/>
                        <a:pt x="316438" y="188524"/>
                        <a:pt x="317676" y="187657"/>
                      </a:cubicBezTo>
                      <a:cubicBezTo>
                        <a:pt x="318019" y="187419"/>
                        <a:pt x="318362" y="187200"/>
                        <a:pt x="318695" y="186933"/>
                      </a:cubicBezTo>
                      <a:cubicBezTo>
                        <a:pt x="319057" y="186657"/>
                        <a:pt x="319448" y="186457"/>
                        <a:pt x="319791" y="186152"/>
                      </a:cubicBezTo>
                      <a:cubicBezTo>
                        <a:pt x="320648" y="185419"/>
                        <a:pt x="321334" y="184571"/>
                        <a:pt x="322077" y="183771"/>
                      </a:cubicBezTo>
                      <a:cubicBezTo>
                        <a:pt x="322296" y="183533"/>
                        <a:pt x="322562" y="183361"/>
                        <a:pt x="322781" y="183114"/>
                      </a:cubicBezTo>
                      <a:lnTo>
                        <a:pt x="323267" y="182523"/>
                      </a:lnTo>
                      <a:cubicBezTo>
                        <a:pt x="323429" y="182323"/>
                        <a:pt x="323591" y="182142"/>
                        <a:pt x="323743" y="181942"/>
                      </a:cubicBezTo>
                      <a:lnTo>
                        <a:pt x="368397" y="128164"/>
                      </a:lnTo>
                      <a:lnTo>
                        <a:pt x="360300" y="238035"/>
                      </a:lnTo>
                      <a:lnTo>
                        <a:pt x="379798" y="238035"/>
                      </a:lnTo>
                      <a:lnTo>
                        <a:pt x="379798" y="239968"/>
                      </a:lnTo>
                      <a:lnTo>
                        <a:pt x="359910" y="452947"/>
                      </a:lnTo>
                      <a:cubicBezTo>
                        <a:pt x="358510" y="467930"/>
                        <a:pt x="369521" y="481208"/>
                        <a:pt x="384503" y="482599"/>
                      </a:cubicBezTo>
                      <a:cubicBezTo>
                        <a:pt x="385361" y="482675"/>
                        <a:pt x="386218" y="482713"/>
                        <a:pt x="387066" y="482713"/>
                      </a:cubicBezTo>
                      <a:cubicBezTo>
                        <a:pt x="400953" y="482713"/>
                        <a:pt x="412831" y="472131"/>
                        <a:pt x="414155" y="458005"/>
                      </a:cubicBezTo>
                      <a:lnTo>
                        <a:pt x="433405" y="251827"/>
                      </a:lnTo>
                      <a:lnTo>
                        <a:pt x="437015" y="251827"/>
                      </a:lnTo>
                      <a:lnTo>
                        <a:pt x="456255" y="458005"/>
                      </a:lnTo>
                      <a:cubicBezTo>
                        <a:pt x="457589" y="472121"/>
                        <a:pt x="469466" y="482713"/>
                        <a:pt x="483344" y="482713"/>
                      </a:cubicBezTo>
                      <a:cubicBezTo>
                        <a:pt x="484202" y="482713"/>
                        <a:pt x="485059" y="482675"/>
                        <a:pt x="485926" y="482599"/>
                      </a:cubicBezTo>
                      <a:cubicBezTo>
                        <a:pt x="500889" y="481208"/>
                        <a:pt x="511891" y="467930"/>
                        <a:pt x="510510" y="452947"/>
                      </a:cubicBezTo>
                      <a:lnTo>
                        <a:pt x="490612" y="239949"/>
                      </a:lnTo>
                      <a:lnTo>
                        <a:pt x="490612" y="238025"/>
                      </a:lnTo>
                      <a:lnTo>
                        <a:pt x="510100" y="238025"/>
                      </a:lnTo>
                      <a:lnTo>
                        <a:pt x="501994" y="128050"/>
                      </a:lnTo>
                      <a:lnTo>
                        <a:pt x="547057" y="180780"/>
                      </a:lnTo>
                      <a:cubicBezTo>
                        <a:pt x="548381" y="182694"/>
                        <a:pt x="549867" y="184523"/>
                        <a:pt x="551715" y="186104"/>
                      </a:cubicBezTo>
                      <a:cubicBezTo>
                        <a:pt x="555344" y="189200"/>
                        <a:pt x="559554" y="191124"/>
                        <a:pt x="563916" y="192019"/>
                      </a:cubicBezTo>
                      <a:cubicBezTo>
                        <a:pt x="563993" y="192038"/>
                        <a:pt x="564059" y="192067"/>
                        <a:pt x="564126" y="192086"/>
                      </a:cubicBezTo>
                      <a:cubicBezTo>
                        <a:pt x="565878" y="192429"/>
                        <a:pt x="567631" y="192648"/>
                        <a:pt x="569403" y="192648"/>
                      </a:cubicBezTo>
                      <a:cubicBezTo>
                        <a:pt x="569412" y="192648"/>
                        <a:pt x="569412" y="192648"/>
                        <a:pt x="569422" y="192648"/>
                      </a:cubicBezTo>
                      <a:cubicBezTo>
                        <a:pt x="569546" y="192648"/>
                        <a:pt x="569660" y="192686"/>
                        <a:pt x="569784" y="192686"/>
                      </a:cubicBezTo>
                      <a:cubicBezTo>
                        <a:pt x="576051" y="192686"/>
                        <a:pt x="582328" y="190534"/>
                        <a:pt x="587472" y="186152"/>
                      </a:cubicBezTo>
                      <a:cubicBezTo>
                        <a:pt x="589520" y="184399"/>
                        <a:pt x="591120" y="182361"/>
                        <a:pt x="592510" y="180218"/>
                      </a:cubicBezTo>
                      <a:lnTo>
                        <a:pt x="635735" y="128164"/>
                      </a:lnTo>
                      <a:lnTo>
                        <a:pt x="627629" y="238035"/>
                      </a:lnTo>
                      <a:lnTo>
                        <a:pt x="647127" y="238035"/>
                      </a:lnTo>
                      <a:lnTo>
                        <a:pt x="647127" y="239968"/>
                      </a:lnTo>
                      <a:lnTo>
                        <a:pt x="627239" y="452947"/>
                      </a:lnTo>
                      <a:cubicBezTo>
                        <a:pt x="625838" y="467930"/>
                        <a:pt x="636849" y="481208"/>
                        <a:pt x="651832" y="482599"/>
                      </a:cubicBezTo>
                      <a:cubicBezTo>
                        <a:pt x="652689" y="482675"/>
                        <a:pt x="653547" y="482713"/>
                        <a:pt x="654394" y="482713"/>
                      </a:cubicBezTo>
                      <a:cubicBezTo>
                        <a:pt x="668291" y="482713"/>
                        <a:pt x="680159" y="472131"/>
                        <a:pt x="681483" y="458005"/>
                      </a:cubicBezTo>
                      <a:lnTo>
                        <a:pt x="700733" y="251827"/>
                      </a:lnTo>
                      <a:lnTo>
                        <a:pt x="704343" y="251827"/>
                      </a:lnTo>
                      <a:lnTo>
                        <a:pt x="723593" y="458005"/>
                      </a:lnTo>
                      <a:cubicBezTo>
                        <a:pt x="724927" y="472121"/>
                        <a:pt x="736795" y="482713"/>
                        <a:pt x="750683" y="482713"/>
                      </a:cubicBezTo>
                      <a:cubicBezTo>
                        <a:pt x="751530" y="482713"/>
                        <a:pt x="752387" y="482675"/>
                        <a:pt x="753254" y="482599"/>
                      </a:cubicBezTo>
                      <a:cubicBezTo>
                        <a:pt x="768228" y="481208"/>
                        <a:pt x="779238" y="467930"/>
                        <a:pt x="777838" y="452947"/>
                      </a:cubicBezTo>
                      <a:lnTo>
                        <a:pt x="757969" y="239949"/>
                      </a:lnTo>
                      <a:lnTo>
                        <a:pt x="757969" y="238025"/>
                      </a:lnTo>
                      <a:lnTo>
                        <a:pt x="777457" y="238025"/>
                      </a:lnTo>
                      <a:lnTo>
                        <a:pt x="769352" y="128050"/>
                      </a:lnTo>
                      <a:lnTo>
                        <a:pt x="816434" y="183142"/>
                      </a:lnTo>
                      <a:cubicBezTo>
                        <a:pt x="821825" y="189438"/>
                        <a:pt x="829473" y="192677"/>
                        <a:pt x="837160" y="192677"/>
                      </a:cubicBezTo>
                      <a:cubicBezTo>
                        <a:pt x="843418" y="192677"/>
                        <a:pt x="849695" y="190524"/>
                        <a:pt x="854838" y="186142"/>
                      </a:cubicBezTo>
                      <a:cubicBezTo>
                        <a:pt x="866278" y="176370"/>
                        <a:pt x="867640" y="159177"/>
                        <a:pt x="857848" y="1477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7" name="Freeform: Shape 296">
                  <a:extLst>
                    <a:ext uri="{FF2B5EF4-FFF2-40B4-BE49-F238E27FC236}">
                      <a16:creationId xmlns:a16="http://schemas.microsoft.com/office/drawing/2014/main" id="{37149721-8B7E-4311-A8F3-D743DBD0DF11}"/>
                    </a:ext>
                  </a:extLst>
                </p:cNvPr>
                <p:cNvSpPr/>
                <p:nvPr/>
              </p:nvSpPr>
              <p:spPr>
                <a:xfrm>
                  <a:off x="6298730" y="2997955"/>
                  <a:ext cx="133350" cy="133350"/>
                </a:xfrm>
                <a:custGeom>
                  <a:avLst/>
                  <a:gdLst>
                    <a:gd name="connsiteX0" fmla="*/ 126683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3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3" y="66913"/>
                      </a:moveTo>
                      <a:cubicBezTo>
                        <a:pt x="126683" y="99923"/>
                        <a:pt x="99923" y="126682"/>
                        <a:pt x="66913" y="126682"/>
                      </a:cubicBezTo>
                      <a:cubicBezTo>
                        <a:pt x="33903" y="126682"/>
                        <a:pt x="7144" y="99923"/>
                        <a:pt x="7144" y="66913"/>
                      </a:cubicBezTo>
                      <a:cubicBezTo>
                        <a:pt x="7144" y="33903"/>
                        <a:pt x="33903" y="7144"/>
                        <a:pt x="66913" y="7144"/>
                      </a:cubicBezTo>
                      <a:cubicBezTo>
                        <a:pt x="99923" y="7144"/>
                        <a:pt x="126683" y="33903"/>
                        <a:pt x="126683"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6" name="Group 285">
                <a:extLst>
                  <a:ext uri="{FF2B5EF4-FFF2-40B4-BE49-F238E27FC236}">
                    <a16:creationId xmlns:a16="http://schemas.microsoft.com/office/drawing/2014/main" id="{57ADF174-D597-40C3-91DE-FB947ACFD318}"/>
                  </a:ext>
                </a:extLst>
              </p:cNvPr>
              <p:cNvGrpSpPr/>
              <p:nvPr/>
            </p:nvGrpSpPr>
            <p:grpSpPr>
              <a:xfrm>
                <a:off x="6251070" y="4855168"/>
                <a:ext cx="1221640" cy="425472"/>
                <a:chOff x="4224528" y="5719876"/>
                <a:chExt cx="2481419" cy="864227"/>
              </a:xfrm>
            </p:grpSpPr>
            <p:sp>
              <p:nvSpPr>
                <p:cNvPr id="290" name="Arrow: Up 289">
                  <a:extLst>
                    <a:ext uri="{FF2B5EF4-FFF2-40B4-BE49-F238E27FC236}">
                      <a16:creationId xmlns:a16="http://schemas.microsoft.com/office/drawing/2014/main" id="{218C4FC7-41CE-4D05-A163-351769F8444A}"/>
                    </a:ext>
                  </a:extLst>
                </p:cNvPr>
                <p:cNvSpPr/>
                <p:nvPr/>
              </p:nvSpPr>
              <p:spPr>
                <a:xfrm rot="5400000">
                  <a:off x="4716178" y="5381664"/>
                  <a:ext cx="460818" cy="1444118"/>
                </a:xfrm>
                <a:prstGeom prst="upArrow">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91" name="Group 290">
                  <a:extLst>
                    <a:ext uri="{FF2B5EF4-FFF2-40B4-BE49-F238E27FC236}">
                      <a16:creationId xmlns:a16="http://schemas.microsoft.com/office/drawing/2014/main" id="{0ED2BCD7-3F37-4582-B53B-A9635B2B0B64}"/>
                    </a:ext>
                  </a:extLst>
                </p:cNvPr>
                <p:cNvGrpSpPr/>
                <p:nvPr/>
              </p:nvGrpSpPr>
              <p:grpSpPr>
                <a:xfrm>
                  <a:off x="5841718" y="5719876"/>
                  <a:ext cx="864229" cy="864227"/>
                  <a:chOff x="3038498" y="4899165"/>
                  <a:chExt cx="864229" cy="864227"/>
                </a:xfrm>
                <a:solidFill>
                  <a:schemeClr val="bg1">
                    <a:alpha val="14000"/>
                  </a:schemeClr>
                </a:solidFill>
              </p:grpSpPr>
              <p:sp>
                <p:nvSpPr>
                  <p:cNvPr id="292" name="Oval 291">
                    <a:extLst>
                      <a:ext uri="{FF2B5EF4-FFF2-40B4-BE49-F238E27FC236}">
                        <a16:creationId xmlns:a16="http://schemas.microsoft.com/office/drawing/2014/main" id="{1AD62E10-1759-44A7-A41E-97E4D2C20DDB}"/>
                      </a:ext>
                    </a:extLst>
                  </p:cNvPr>
                  <p:cNvSpPr/>
                  <p:nvPr/>
                </p:nvSpPr>
                <p:spPr>
                  <a:xfrm>
                    <a:off x="3038498" y="4899165"/>
                    <a:ext cx="864229" cy="864227"/>
                  </a:xfrm>
                  <a:prstGeom prst="ellipse">
                    <a:avLst/>
                  </a:prstGeom>
                  <a:grp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93" name="TextBox 292">
                    <a:extLst>
                      <a:ext uri="{FF2B5EF4-FFF2-40B4-BE49-F238E27FC236}">
                        <a16:creationId xmlns:a16="http://schemas.microsoft.com/office/drawing/2014/main" id="{C8FC69D0-F5B3-4CC8-A9D1-5D9693701045}"/>
                      </a:ext>
                    </a:extLst>
                  </p:cNvPr>
                  <p:cNvSpPr txBox="1"/>
                  <p:nvPr/>
                </p:nvSpPr>
                <p:spPr>
                  <a:xfrm>
                    <a:off x="3249632" y="4995427"/>
                    <a:ext cx="441961" cy="671703"/>
                  </a:xfrm>
                  <a:custGeom>
                    <a:avLst/>
                    <a:gdLst>
                      <a:gd name="connsiteX0" fmla="*/ 96440 w 380069"/>
                      <a:gd name="connsiteY0" fmla="*/ 366005 h 577640"/>
                      <a:gd name="connsiteX1" fmla="*/ 116364 w 380069"/>
                      <a:gd name="connsiteY1" fmla="*/ 416569 h 577640"/>
                      <a:gd name="connsiteX2" fmla="*/ 162408 w 380069"/>
                      <a:gd name="connsiteY2" fmla="*/ 452735 h 577640"/>
                      <a:gd name="connsiteX3" fmla="*/ 162408 w 380069"/>
                      <a:gd name="connsiteY3" fmla="*/ 454409 h 577640"/>
                      <a:gd name="connsiteX4" fmla="*/ 112011 w 380069"/>
                      <a:gd name="connsiteY4" fmla="*/ 423936 h 577640"/>
                      <a:gd name="connsiteX5" fmla="*/ 87064 w 380069"/>
                      <a:gd name="connsiteY5" fmla="*/ 368349 h 577640"/>
                      <a:gd name="connsiteX6" fmla="*/ 197570 w 380069"/>
                      <a:gd name="connsiteY6" fmla="*/ 296354 h 577640"/>
                      <a:gd name="connsiteX7" fmla="*/ 197570 w 380069"/>
                      <a:gd name="connsiteY7" fmla="*/ 464456 h 577640"/>
                      <a:gd name="connsiteX8" fmla="*/ 201253 w 380069"/>
                      <a:gd name="connsiteY8" fmla="*/ 464456 h 577640"/>
                      <a:gd name="connsiteX9" fmla="*/ 214313 w 380069"/>
                      <a:gd name="connsiteY9" fmla="*/ 463116 h 577640"/>
                      <a:gd name="connsiteX10" fmla="*/ 217996 w 380069"/>
                      <a:gd name="connsiteY10" fmla="*/ 463116 h 577640"/>
                      <a:gd name="connsiteX11" fmla="*/ 217996 w 380069"/>
                      <a:gd name="connsiteY11" fmla="*/ 320799 h 577640"/>
                      <a:gd name="connsiteX12" fmla="*/ 283630 w 380069"/>
                      <a:gd name="connsiteY12" fmla="*/ 366006 h 577640"/>
                      <a:gd name="connsiteX13" fmla="*/ 281286 w 380069"/>
                      <a:gd name="connsiteY13" fmla="*/ 366006 h 577640"/>
                      <a:gd name="connsiteX14" fmla="*/ 226368 w 380069"/>
                      <a:gd name="connsiteY14" fmla="*/ 332854 h 577640"/>
                      <a:gd name="connsiteX15" fmla="*/ 226368 w 380069"/>
                      <a:gd name="connsiteY15" fmla="*/ 463116 h 577640"/>
                      <a:gd name="connsiteX16" fmla="*/ 277770 w 380069"/>
                      <a:gd name="connsiteY16" fmla="*/ 436662 h 577640"/>
                      <a:gd name="connsiteX17" fmla="*/ 296020 w 380069"/>
                      <a:gd name="connsiteY17" fmla="*/ 388777 h 577640"/>
                      <a:gd name="connsiteX18" fmla="*/ 275258 w 380069"/>
                      <a:gd name="connsiteY18" fmla="*/ 336203 h 577640"/>
                      <a:gd name="connsiteX19" fmla="*/ 248134 w 380069"/>
                      <a:gd name="connsiteY19" fmla="*/ 313767 h 577640"/>
                      <a:gd name="connsiteX20" fmla="*/ 201923 w 380069"/>
                      <a:gd name="connsiteY20" fmla="*/ 297694 h 577640"/>
                      <a:gd name="connsiteX21" fmla="*/ 334193 w 380069"/>
                      <a:gd name="connsiteY21" fmla="*/ 270235 h 577640"/>
                      <a:gd name="connsiteX22" fmla="*/ 380069 w 380069"/>
                      <a:gd name="connsiteY22" fmla="*/ 364666 h 577640"/>
                      <a:gd name="connsiteX23" fmla="*/ 340388 w 380069"/>
                      <a:gd name="connsiteY23" fmla="*/ 463116 h 577640"/>
                      <a:gd name="connsiteX24" fmla="*/ 244115 w 380069"/>
                      <a:gd name="connsiteY24" fmla="*/ 514685 h 577640"/>
                      <a:gd name="connsiteX25" fmla="*/ 229381 w 380069"/>
                      <a:gd name="connsiteY25" fmla="*/ 516694 h 577640"/>
                      <a:gd name="connsiteX26" fmla="*/ 226367 w 380069"/>
                      <a:gd name="connsiteY26" fmla="*/ 517364 h 577640"/>
                      <a:gd name="connsiteX27" fmla="*/ 226367 w 380069"/>
                      <a:gd name="connsiteY27" fmla="*/ 577640 h 577640"/>
                      <a:gd name="connsiteX28" fmla="*/ 189532 w 380069"/>
                      <a:gd name="connsiteY28" fmla="*/ 577640 h 577640"/>
                      <a:gd name="connsiteX29" fmla="*/ 182165 w 380069"/>
                      <a:gd name="connsiteY29" fmla="*/ 568598 h 577640"/>
                      <a:gd name="connsiteX30" fmla="*/ 217995 w 380069"/>
                      <a:gd name="connsiteY30" fmla="*/ 568598 h 577640"/>
                      <a:gd name="connsiteX31" fmla="*/ 217995 w 380069"/>
                      <a:gd name="connsiteY31" fmla="*/ 507988 h 577640"/>
                      <a:gd name="connsiteX32" fmla="*/ 278271 w 380069"/>
                      <a:gd name="connsiteY32" fmla="*/ 494259 h 577640"/>
                      <a:gd name="connsiteX33" fmla="*/ 345244 w 380069"/>
                      <a:gd name="connsiteY33" fmla="*/ 441183 h 577640"/>
                      <a:gd name="connsiteX34" fmla="*/ 370358 w 380069"/>
                      <a:gd name="connsiteY34" fmla="*/ 363327 h 577640"/>
                      <a:gd name="connsiteX35" fmla="*/ 334193 w 380069"/>
                      <a:gd name="connsiteY35" fmla="*/ 272244 h 577640"/>
                      <a:gd name="connsiteX36" fmla="*/ 170781 w 380069"/>
                      <a:gd name="connsiteY36" fmla="*/ 72331 h 577640"/>
                      <a:gd name="connsiteX37" fmla="*/ 113184 w 380069"/>
                      <a:gd name="connsiteY37" fmla="*/ 92925 h 577640"/>
                      <a:gd name="connsiteX38" fmla="*/ 89074 w 380069"/>
                      <a:gd name="connsiteY38" fmla="*/ 142317 h 577640"/>
                      <a:gd name="connsiteX39" fmla="*/ 166428 w 380069"/>
                      <a:gd name="connsiteY39" fmla="*/ 216657 h 577640"/>
                      <a:gd name="connsiteX40" fmla="*/ 170781 w 380069"/>
                      <a:gd name="connsiteY40" fmla="*/ 217661 h 577640"/>
                      <a:gd name="connsiteX41" fmla="*/ 170781 w 380069"/>
                      <a:gd name="connsiteY41" fmla="*/ 99455 h 577640"/>
                      <a:gd name="connsiteX42" fmla="*/ 133444 w 380069"/>
                      <a:gd name="connsiteY42" fmla="*/ 115361 h 577640"/>
                      <a:gd name="connsiteX43" fmla="*/ 119547 w 380069"/>
                      <a:gd name="connsiteY43" fmla="*/ 150689 h 577640"/>
                      <a:gd name="connsiteX44" fmla="*/ 155377 w 380069"/>
                      <a:gd name="connsiteY44" fmla="*/ 202927 h 577640"/>
                      <a:gd name="connsiteX45" fmla="*/ 155377 w 380069"/>
                      <a:gd name="connsiteY45" fmla="*/ 205271 h 577640"/>
                      <a:gd name="connsiteX46" fmla="*/ 109836 w 380069"/>
                      <a:gd name="connsiteY46" fmla="*/ 149349 h 577640"/>
                      <a:gd name="connsiteX47" fmla="*/ 127751 w 380069"/>
                      <a:gd name="connsiteY47" fmla="*/ 107826 h 577640"/>
                      <a:gd name="connsiteX48" fmla="*/ 170781 w 380069"/>
                      <a:gd name="connsiteY48" fmla="*/ 90413 h 577640"/>
                      <a:gd name="connsiteX49" fmla="*/ 347253 w 380069"/>
                      <a:gd name="connsiteY49" fmla="*/ 66638 h 577640"/>
                      <a:gd name="connsiteX50" fmla="*/ 355624 w 380069"/>
                      <a:gd name="connsiteY50" fmla="*/ 70322 h 577640"/>
                      <a:gd name="connsiteX51" fmla="*/ 352611 w 380069"/>
                      <a:gd name="connsiteY51" fmla="*/ 75679 h 577640"/>
                      <a:gd name="connsiteX52" fmla="*/ 316110 w 380069"/>
                      <a:gd name="connsiteY52" fmla="*/ 144661 h 577640"/>
                      <a:gd name="connsiteX53" fmla="*/ 303051 w 380069"/>
                      <a:gd name="connsiteY53" fmla="*/ 173125 h 577640"/>
                      <a:gd name="connsiteX54" fmla="*/ 301376 w 380069"/>
                      <a:gd name="connsiteY54" fmla="*/ 177143 h 577640"/>
                      <a:gd name="connsiteX55" fmla="*/ 293340 w 380069"/>
                      <a:gd name="connsiteY55" fmla="*/ 174129 h 577640"/>
                      <a:gd name="connsiteX56" fmla="*/ 296353 w 380069"/>
                      <a:gd name="connsiteY56" fmla="*/ 167767 h 577640"/>
                      <a:gd name="connsiteX57" fmla="*/ 310753 w 380069"/>
                      <a:gd name="connsiteY57" fmla="*/ 136290 h 577640"/>
                      <a:gd name="connsiteX58" fmla="*/ 347253 w 380069"/>
                      <a:gd name="connsiteY58" fmla="*/ 66638 h 577640"/>
                      <a:gd name="connsiteX59" fmla="*/ 171116 w 380069"/>
                      <a:gd name="connsiteY59" fmla="*/ 0 h 577640"/>
                      <a:gd name="connsiteX60" fmla="*/ 198240 w 380069"/>
                      <a:gd name="connsiteY60" fmla="*/ 0 h 577640"/>
                      <a:gd name="connsiteX61" fmla="*/ 198240 w 380069"/>
                      <a:gd name="connsiteY61" fmla="*/ 47216 h 577640"/>
                      <a:gd name="connsiteX62" fmla="*/ 218331 w 380069"/>
                      <a:gd name="connsiteY62" fmla="*/ 51569 h 577640"/>
                      <a:gd name="connsiteX63" fmla="*/ 218331 w 380069"/>
                      <a:gd name="connsiteY63" fmla="*/ 11721 h 577640"/>
                      <a:gd name="connsiteX64" fmla="*/ 227038 w 380069"/>
                      <a:gd name="connsiteY64" fmla="*/ 18083 h 577640"/>
                      <a:gd name="connsiteX65" fmla="*/ 227038 w 380069"/>
                      <a:gd name="connsiteY65" fmla="*/ 51569 h 577640"/>
                      <a:gd name="connsiteX66" fmla="*/ 268896 w 380069"/>
                      <a:gd name="connsiteY66" fmla="*/ 61950 h 577640"/>
                      <a:gd name="connsiteX67" fmla="*/ 298364 w 380069"/>
                      <a:gd name="connsiteY67" fmla="*/ 66303 h 577640"/>
                      <a:gd name="connsiteX68" fmla="*/ 331515 w 380069"/>
                      <a:gd name="connsiteY68" fmla="*/ 54248 h 577640"/>
                      <a:gd name="connsiteX69" fmla="*/ 334194 w 380069"/>
                      <a:gd name="connsiteY69" fmla="*/ 56592 h 577640"/>
                      <a:gd name="connsiteX70" fmla="*/ 279946 w 380069"/>
                      <a:gd name="connsiteY70" fmla="*/ 166427 h 577640"/>
                      <a:gd name="connsiteX71" fmla="*/ 279276 w 380069"/>
                      <a:gd name="connsiteY71" fmla="*/ 169441 h 577640"/>
                      <a:gd name="connsiteX72" fmla="*/ 277267 w 380069"/>
                      <a:gd name="connsiteY72" fmla="*/ 169106 h 577640"/>
                      <a:gd name="connsiteX73" fmla="*/ 198240 w 380069"/>
                      <a:gd name="connsiteY73" fmla="*/ 76684 h 577640"/>
                      <a:gd name="connsiteX74" fmla="*/ 198240 w 380069"/>
                      <a:gd name="connsiteY74" fmla="*/ 224024 h 577640"/>
                      <a:gd name="connsiteX75" fmla="*/ 218331 w 380069"/>
                      <a:gd name="connsiteY75" fmla="*/ 229382 h 577640"/>
                      <a:gd name="connsiteX76" fmla="*/ 218331 w 380069"/>
                      <a:gd name="connsiteY76" fmla="*/ 98450 h 577640"/>
                      <a:gd name="connsiteX77" fmla="*/ 243446 w 380069"/>
                      <a:gd name="connsiteY77" fmla="*/ 113519 h 577640"/>
                      <a:gd name="connsiteX78" fmla="*/ 260859 w 380069"/>
                      <a:gd name="connsiteY78" fmla="*/ 137294 h 577640"/>
                      <a:gd name="connsiteX79" fmla="*/ 257845 w 380069"/>
                      <a:gd name="connsiteY79" fmla="*/ 137294 h 577640"/>
                      <a:gd name="connsiteX80" fmla="*/ 255501 w 380069"/>
                      <a:gd name="connsiteY80" fmla="*/ 134950 h 577640"/>
                      <a:gd name="connsiteX81" fmla="*/ 227038 w 380069"/>
                      <a:gd name="connsiteY81" fmla="*/ 112849 h 577640"/>
                      <a:gd name="connsiteX82" fmla="*/ 227038 w 380069"/>
                      <a:gd name="connsiteY82" fmla="*/ 232061 h 577640"/>
                      <a:gd name="connsiteX83" fmla="*/ 232396 w 380069"/>
                      <a:gd name="connsiteY83" fmla="*/ 233735 h 577640"/>
                      <a:gd name="connsiteX84" fmla="*/ 310419 w 380069"/>
                      <a:gd name="connsiteY84" fmla="*/ 268226 h 577640"/>
                      <a:gd name="connsiteX85" fmla="*/ 351607 w 380069"/>
                      <a:gd name="connsiteY85" fmla="*/ 359309 h 577640"/>
                      <a:gd name="connsiteX86" fmla="*/ 310251 w 380069"/>
                      <a:gd name="connsiteY86" fmla="*/ 452401 h 577640"/>
                      <a:gd name="connsiteX87" fmla="*/ 208955 w 380069"/>
                      <a:gd name="connsiteY87" fmla="*/ 490575 h 577640"/>
                      <a:gd name="connsiteX88" fmla="*/ 198240 w 380069"/>
                      <a:gd name="connsiteY88" fmla="*/ 489905 h 577640"/>
                      <a:gd name="connsiteX89" fmla="*/ 198240 w 380069"/>
                      <a:gd name="connsiteY89" fmla="*/ 551855 h 577640"/>
                      <a:gd name="connsiteX90" fmla="*/ 171116 w 380069"/>
                      <a:gd name="connsiteY90" fmla="*/ 551855 h 577640"/>
                      <a:gd name="connsiteX91" fmla="*/ 171116 w 380069"/>
                      <a:gd name="connsiteY91" fmla="*/ 515690 h 577640"/>
                      <a:gd name="connsiteX92" fmla="*/ 165758 w 380069"/>
                      <a:gd name="connsiteY92" fmla="*/ 514685 h 577640"/>
                      <a:gd name="connsiteX93" fmla="*/ 125239 w 380069"/>
                      <a:gd name="connsiteY93" fmla="*/ 505644 h 577640"/>
                      <a:gd name="connsiteX94" fmla="*/ 94097 w 380069"/>
                      <a:gd name="connsiteY94" fmla="*/ 497942 h 577640"/>
                      <a:gd name="connsiteX95" fmla="*/ 51235 w 380069"/>
                      <a:gd name="connsiteY95" fmla="*/ 492919 h 577640"/>
                      <a:gd name="connsiteX96" fmla="*/ 15739 w 380069"/>
                      <a:gd name="connsiteY96" fmla="*/ 500286 h 577640"/>
                      <a:gd name="connsiteX97" fmla="*/ 11386 w 380069"/>
                      <a:gd name="connsiteY97" fmla="*/ 489905 h 577640"/>
                      <a:gd name="connsiteX98" fmla="*/ 47551 w 380069"/>
                      <a:gd name="connsiteY98" fmla="*/ 482873 h 577640"/>
                      <a:gd name="connsiteX99" fmla="*/ 127583 w 380069"/>
                      <a:gd name="connsiteY99" fmla="*/ 496937 h 577640"/>
                      <a:gd name="connsiteX100" fmla="*/ 166762 w 380069"/>
                      <a:gd name="connsiteY100" fmla="*/ 505309 h 577640"/>
                      <a:gd name="connsiteX101" fmla="*/ 171116 w 380069"/>
                      <a:gd name="connsiteY101" fmla="*/ 506314 h 577640"/>
                      <a:gd name="connsiteX102" fmla="*/ 171116 w 380069"/>
                      <a:gd name="connsiteY102" fmla="*/ 487226 h 577640"/>
                      <a:gd name="connsiteX103" fmla="*/ 89074 w 380069"/>
                      <a:gd name="connsiteY103" fmla="*/ 469479 h 577640"/>
                      <a:gd name="connsiteX104" fmla="*/ 46881 w 380069"/>
                      <a:gd name="connsiteY104" fmla="*/ 462781 h 577640"/>
                      <a:gd name="connsiteX105" fmla="*/ 2679 w 380069"/>
                      <a:gd name="connsiteY105" fmla="*/ 475841 h 577640"/>
                      <a:gd name="connsiteX106" fmla="*/ 0 w 380069"/>
                      <a:gd name="connsiteY106" fmla="*/ 470483 h 577640"/>
                      <a:gd name="connsiteX107" fmla="*/ 3014 w 380069"/>
                      <a:gd name="connsiteY107" fmla="*/ 465795 h 577640"/>
                      <a:gd name="connsiteX108" fmla="*/ 58267 w 380069"/>
                      <a:gd name="connsiteY108" fmla="*/ 352611 h 577640"/>
                      <a:gd name="connsiteX109" fmla="*/ 63625 w 380069"/>
                      <a:gd name="connsiteY109" fmla="*/ 352611 h 577640"/>
                      <a:gd name="connsiteX110" fmla="*/ 98115 w 380069"/>
                      <a:gd name="connsiteY110" fmla="*/ 427956 h 577640"/>
                      <a:gd name="connsiteX111" fmla="*/ 171116 w 380069"/>
                      <a:gd name="connsiteY111" fmla="*/ 461442 h 577640"/>
                      <a:gd name="connsiteX112" fmla="*/ 171116 w 380069"/>
                      <a:gd name="connsiteY112" fmla="*/ 318790 h 577640"/>
                      <a:gd name="connsiteX113" fmla="*/ 164084 w 380069"/>
                      <a:gd name="connsiteY113" fmla="*/ 316781 h 577640"/>
                      <a:gd name="connsiteX114" fmla="*/ 79865 w 380069"/>
                      <a:gd name="connsiteY114" fmla="*/ 290159 h 577640"/>
                      <a:gd name="connsiteX115" fmla="*/ 53913 w 380069"/>
                      <a:gd name="connsiteY115" fmla="*/ 258515 h 577640"/>
                      <a:gd name="connsiteX116" fmla="*/ 66303 w 380069"/>
                      <a:gd name="connsiteY116" fmla="*/ 265212 h 577640"/>
                      <a:gd name="connsiteX117" fmla="*/ 125909 w 380069"/>
                      <a:gd name="connsiteY117" fmla="*/ 296354 h 577640"/>
                      <a:gd name="connsiteX118" fmla="*/ 166093 w 380069"/>
                      <a:gd name="connsiteY118" fmla="*/ 306400 h 577640"/>
                      <a:gd name="connsiteX119" fmla="*/ 171116 w 380069"/>
                      <a:gd name="connsiteY119" fmla="*/ 307740 h 577640"/>
                      <a:gd name="connsiteX120" fmla="*/ 171116 w 380069"/>
                      <a:gd name="connsiteY120" fmla="*/ 289657 h 577640"/>
                      <a:gd name="connsiteX121" fmla="*/ 164418 w 380069"/>
                      <a:gd name="connsiteY121" fmla="*/ 288318 h 577640"/>
                      <a:gd name="connsiteX122" fmla="*/ 70992 w 380069"/>
                      <a:gd name="connsiteY122" fmla="*/ 255501 h 577640"/>
                      <a:gd name="connsiteX123" fmla="*/ 41858 w 380069"/>
                      <a:gd name="connsiteY123" fmla="*/ 217494 h 577640"/>
                      <a:gd name="connsiteX124" fmla="*/ 30808 w 380069"/>
                      <a:gd name="connsiteY124" fmla="*/ 167767 h 577640"/>
                      <a:gd name="connsiteX125" fmla="*/ 68647 w 380069"/>
                      <a:gd name="connsiteY125" fmla="*/ 78358 h 577640"/>
                      <a:gd name="connsiteX126" fmla="*/ 171116 w 380069"/>
                      <a:gd name="connsiteY126" fmla="*/ 45207 h 57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380069" h="577640">
                        <a:moveTo>
                          <a:pt x="96440" y="366005"/>
                        </a:moveTo>
                        <a:cubicBezTo>
                          <a:pt x="100458" y="387659"/>
                          <a:pt x="107100" y="404514"/>
                          <a:pt x="116364" y="416569"/>
                        </a:cubicBezTo>
                        <a:cubicBezTo>
                          <a:pt x="125629" y="428624"/>
                          <a:pt x="140977" y="440679"/>
                          <a:pt x="162408" y="452735"/>
                        </a:cubicBezTo>
                        <a:lnTo>
                          <a:pt x="162408" y="454409"/>
                        </a:lnTo>
                        <a:cubicBezTo>
                          <a:pt x="142540" y="449721"/>
                          <a:pt x="125741" y="439563"/>
                          <a:pt x="112011" y="423936"/>
                        </a:cubicBezTo>
                        <a:cubicBezTo>
                          <a:pt x="98282" y="408309"/>
                          <a:pt x="89966" y="389780"/>
                          <a:pt x="87064" y="368349"/>
                        </a:cubicBezTo>
                        <a:close/>
                        <a:moveTo>
                          <a:pt x="197570" y="296354"/>
                        </a:moveTo>
                        <a:lnTo>
                          <a:pt x="197570" y="464456"/>
                        </a:lnTo>
                        <a:cubicBezTo>
                          <a:pt x="199133" y="464456"/>
                          <a:pt x="200360" y="464456"/>
                          <a:pt x="201253" y="464456"/>
                        </a:cubicBezTo>
                        <a:cubicBezTo>
                          <a:pt x="201923" y="464456"/>
                          <a:pt x="206276" y="464009"/>
                          <a:pt x="214313" y="463116"/>
                        </a:cubicBezTo>
                        <a:cubicBezTo>
                          <a:pt x="215206" y="463116"/>
                          <a:pt x="216434" y="463116"/>
                          <a:pt x="217996" y="463116"/>
                        </a:cubicBezTo>
                        <a:lnTo>
                          <a:pt x="217996" y="320799"/>
                        </a:lnTo>
                        <a:cubicBezTo>
                          <a:pt x="253492" y="328613"/>
                          <a:pt x="275370" y="343682"/>
                          <a:pt x="283630" y="366006"/>
                        </a:cubicBezTo>
                        <a:lnTo>
                          <a:pt x="281286" y="366006"/>
                        </a:lnTo>
                        <a:cubicBezTo>
                          <a:pt x="267668" y="349486"/>
                          <a:pt x="249362" y="338435"/>
                          <a:pt x="226368" y="332854"/>
                        </a:cubicBezTo>
                        <a:lnTo>
                          <a:pt x="226368" y="463116"/>
                        </a:lnTo>
                        <a:cubicBezTo>
                          <a:pt x="248469" y="458428"/>
                          <a:pt x="265603" y="449610"/>
                          <a:pt x="277770" y="436662"/>
                        </a:cubicBezTo>
                        <a:cubicBezTo>
                          <a:pt x="289936" y="423714"/>
                          <a:pt x="296020" y="407752"/>
                          <a:pt x="296020" y="388777"/>
                        </a:cubicBezTo>
                        <a:cubicBezTo>
                          <a:pt x="296020" y="369578"/>
                          <a:pt x="289099" y="352053"/>
                          <a:pt x="275258" y="336203"/>
                        </a:cubicBezTo>
                        <a:cubicBezTo>
                          <a:pt x="266552" y="326157"/>
                          <a:pt x="257510" y="318679"/>
                          <a:pt x="248134" y="313767"/>
                        </a:cubicBezTo>
                        <a:cubicBezTo>
                          <a:pt x="238758" y="308856"/>
                          <a:pt x="223354" y="303498"/>
                          <a:pt x="201923" y="297694"/>
                        </a:cubicBezTo>
                        <a:close/>
                        <a:moveTo>
                          <a:pt x="334193" y="270235"/>
                        </a:moveTo>
                        <a:cubicBezTo>
                          <a:pt x="364777" y="292559"/>
                          <a:pt x="380069" y="324036"/>
                          <a:pt x="380069" y="364666"/>
                        </a:cubicBezTo>
                        <a:cubicBezTo>
                          <a:pt x="380069" y="401055"/>
                          <a:pt x="366842" y="433872"/>
                          <a:pt x="340388" y="463116"/>
                        </a:cubicBezTo>
                        <a:cubicBezTo>
                          <a:pt x="313934" y="492361"/>
                          <a:pt x="281843" y="509551"/>
                          <a:pt x="244115" y="514685"/>
                        </a:cubicBezTo>
                        <a:lnTo>
                          <a:pt x="229381" y="516694"/>
                        </a:lnTo>
                        <a:lnTo>
                          <a:pt x="226367" y="517364"/>
                        </a:lnTo>
                        <a:lnTo>
                          <a:pt x="226367" y="577640"/>
                        </a:lnTo>
                        <a:lnTo>
                          <a:pt x="189532" y="577640"/>
                        </a:lnTo>
                        <a:lnTo>
                          <a:pt x="182165" y="568598"/>
                        </a:lnTo>
                        <a:lnTo>
                          <a:pt x="217995" y="568598"/>
                        </a:lnTo>
                        <a:lnTo>
                          <a:pt x="217995" y="507988"/>
                        </a:lnTo>
                        <a:cubicBezTo>
                          <a:pt x="236301" y="507988"/>
                          <a:pt x="256393" y="503411"/>
                          <a:pt x="278271" y="494259"/>
                        </a:cubicBezTo>
                        <a:cubicBezTo>
                          <a:pt x="306176" y="482650"/>
                          <a:pt x="328500" y="464958"/>
                          <a:pt x="345244" y="441183"/>
                        </a:cubicBezTo>
                        <a:cubicBezTo>
                          <a:pt x="361987" y="417407"/>
                          <a:pt x="370358" y="391455"/>
                          <a:pt x="370358" y="363327"/>
                        </a:cubicBezTo>
                        <a:cubicBezTo>
                          <a:pt x="370358" y="327608"/>
                          <a:pt x="358303" y="297247"/>
                          <a:pt x="334193" y="272244"/>
                        </a:cubicBezTo>
                        <a:close/>
                        <a:moveTo>
                          <a:pt x="170781" y="72331"/>
                        </a:moveTo>
                        <a:cubicBezTo>
                          <a:pt x="148457" y="72331"/>
                          <a:pt x="129258" y="79195"/>
                          <a:pt x="113184" y="92925"/>
                        </a:cubicBezTo>
                        <a:cubicBezTo>
                          <a:pt x="97111" y="106654"/>
                          <a:pt x="89074" y="123118"/>
                          <a:pt x="89074" y="142317"/>
                        </a:cubicBezTo>
                        <a:cubicBezTo>
                          <a:pt x="89074" y="178259"/>
                          <a:pt x="114859" y="203039"/>
                          <a:pt x="166428" y="216657"/>
                        </a:cubicBezTo>
                        <a:lnTo>
                          <a:pt x="170781" y="217661"/>
                        </a:lnTo>
                        <a:lnTo>
                          <a:pt x="170781" y="99455"/>
                        </a:lnTo>
                        <a:cubicBezTo>
                          <a:pt x="155154" y="100794"/>
                          <a:pt x="142708" y="106096"/>
                          <a:pt x="133444" y="115361"/>
                        </a:cubicBezTo>
                        <a:cubicBezTo>
                          <a:pt x="124179" y="124625"/>
                          <a:pt x="119547" y="136401"/>
                          <a:pt x="119547" y="150689"/>
                        </a:cubicBezTo>
                        <a:cubicBezTo>
                          <a:pt x="119547" y="170557"/>
                          <a:pt x="131490" y="187970"/>
                          <a:pt x="155377" y="202927"/>
                        </a:cubicBezTo>
                        <a:lnTo>
                          <a:pt x="155377" y="205271"/>
                        </a:lnTo>
                        <a:cubicBezTo>
                          <a:pt x="125016" y="192323"/>
                          <a:pt x="109836" y="173683"/>
                          <a:pt x="109836" y="149349"/>
                        </a:cubicBezTo>
                        <a:cubicBezTo>
                          <a:pt x="109836" y="133276"/>
                          <a:pt x="115807" y="119435"/>
                          <a:pt x="127751" y="107826"/>
                        </a:cubicBezTo>
                        <a:cubicBezTo>
                          <a:pt x="139694" y="96218"/>
                          <a:pt x="154038" y="90413"/>
                          <a:pt x="170781" y="90413"/>
                        </a:cubicBezTo>
                        <a:close/>
                        <a:moveTo>
                          <a:pt x="347253" y="66638"/>
                        </a:moveTo>
                        <a:lnTo>
                          <a:pt x="355624" y="70322"/>
                        </a:lnTo>
                        <a:lnTo>
                          <a:pt x="352611" y="75679"/>
                        </a:lnTo>
                        <a:cubicBezTo>
                          <a:pt x="337877" y="101129"/>
                          <a:pt x="325710" y="124123"/>
                          <a:pt x="316110" y="144661"/>
                        </a:cubicBezTo>
                        <a:lnTo>
                          <a:pt x="303051" y="173125"/>
                        </a:lnTo>
                        <a:lnTo>
                          <a:pt x="301376" y="177143"/>
                        </a:lnTo>
                        <a:lnTo>
                          <a:pt x="293340" y="174129"/>
                        </a:lnTo>
                        <a:cubicBezTo>
                          <a:pt x="295126" y="170334"/>
                          <a:pt x="296130" y="168213"/>
                          <a:pt x="296353" y="167767"/>
                        </a:cubicBezTo>
                        <a:lnTo>
                          <a:pt x="310753" y="136290"/>
                        </a:lnTo>
                        <a:cubicBezTo>
                          <a:pt x="323254" y="108608"/>
                          <a:pt x="335421" y="85390"/>
                          <a:pt x="347253" y="66638"/>
                        </a:cubicBezTo>
                        <a:close/>
                        <a:moveTo>
                          <a:pt x="171116" y="0"/>
                        </a:moveTo>
                        <a:lnTo>
                          <a:pt x="198240" y="0"/>
                        </a:lnTo>
                        <a:lnTo>
                          <a:pt x="198240" y="47216"/>
                        </a:lnTo>
                        <a:cubicBezTo>
                          <a:pt x="205830" y="48555"/>
                          <a:pt x="212527" y="50007"/>
                          <a:pt x="218331" y="51569"/>
                        </a:cubicBezTo>
                        <a:lnTo>
                          <a:pt x="218331" y="11721"/>
                        </a:lnTo>
                        <a:lnTo>
                          <a:pt x="227038" y="18083"/>
                        </a:lnTo>
                        <a:lnTo>
                          <a:pt x="227038" y="51569"/>
                        </a:lnTo>
                        <a:cubicBezTo>
                          <a:pt x="232172" y="52685"/>
                          <a:pt x="246125" y="56146"/>
                          <a:pt x="268896" y="61950"/>
                        </a:cubicBezTo>
                        <a:cubicBezTo>
                          <a:pt x="280281" y="64852"/>
                          <a:pt x="290104" y="66303"/>
                          <a:pt x="298364" y="66303"/>
                        </a:cubicBezTo>
                        <a:cubicBezTo>
                          <a:pt x="310196" y="66303"/>
                          <a:pt x="321246" y="62285"/>
                          <a:pt x="331515" y="54248"/>
                        </a:cubicBezTo>
                        <a:lnTo>
                          <a:pt x="334194" y="56592"/>
                        </a:lnTo>
                        <a:cubicBezTo>
                          <a:pt x="308968" y="96553"/>
                          <a:pt x="290885" y="133164"/>
                          <a:pt x="279946" y="166427"/>
                        </a:cubicBezTo>
                        <a:lnTo>
                          <a:pt x="279276" y="169441"/>
                        </a:lnTo>
                        <a:lnTo>
                          <a:pt x="277267" y="169106"/>
                        </a:lnTo>
                        <a:cubicBezTo>
                          <a:pt x="268561" y="120216"/>
                          <a:pt x="242218" y="89409"/>
                          <a:pt x="198240" y="76684"/>
                        </a:cubicBezTo>
                        <a:lnTo>
                          <a:pt x="198240" y="224024"/>
                        </a:lnTo>
                        <a:lnTo>
                          <a:pt x="218331" y="229382"/>
                        </a:lnTo>
                        <a:lnTo>
                          <a:pt x="218331" y="98450"/>
                        </a:lnTo>
                        <a:cubicBezTo>
                          <a:pt x="230163" y="104031"/>
                          <a:pt x="238535" y="109054"/>
                          <a:pt x="243446" y="113519"/>
                        </a:cubicBezTo>
                        <a:cubicBezTo>
                          <a:pt x="248357" y="117984"/>
                          <a:pt x="254162" y="125909"/>
                          <a:pt x="260859" y="137294"/>
                        </a:cubicBezTo>
                        <a:lnTo>
                          <a:pt x="257845" y="137294"/>
                        </a:lnTo>
                        <a:lnTo>
                          <a:pt x="255501" y="134950"/>
                        </a:lnTo>
                        <a:cubicBezTo>
                          <a:pt x="243446" y="123788"/>
                          <a:pt x="233958" y="116421"/>
                          <a:pt x="227038" y="112849"/>
                        </a:cubicBezTo>
                        <a:lnTo>
                          <a:pt x="227038" y="232061"/>
                        </a:lnTo>
                        <a:lnTo>
                          <a:pt x="232396" y="233735"/>
                        </a:lnTo>
                        <a:cubicBezTo>
                          <a:pt x="269677" y="244450"/>
                          <a:pt x="295685" y="255948"/>
                          <a:pt x="310419" y="268226"/>
                        </a:cubicBezTo>
                        <a:cubicBezTo>
                          <a:pt x="337878" y="291443"/>
                          <a:pt x="351607" y="321804"/>
                          <a:pt x="351607" y="359309"/>
                        </a:cubicBezTo>
                        <a:cubicBezTo>
                          <a:pt x="351607" y="395920"/>
                          <a:pt x="337822" y="426951"/>
                          <a:pt x="310251" y="452401"/>
                        </a:cubicBezTo>
                        <a:cubicBezTo>
                          <a:pt x="282681" y="477850"/>
                          <a:pt x="248916" y="490575"/>
                          <a:pt x="208955" y="490575"/>
                        </a:cubicBezTo>
                        <a:cubicBezTo>
                          <a:pt x="206946" y="490575"/>
                          <a:pt x="203374" y="490352"/>
                          <a:pt x="198240" y="489905"/>
                        </a:cubicBezTo>
                        <a:lnTo>
                          <a:pt x="198240" y="551855"/>
                        </a:lnTo>
                        <a:lnTo>
                          <a:pt x="171116" y="551855"/>
                        </a:lnTo>
                        <a:lnTo>
                          <a:pt x="171116" y="515690"/>
                        </a:lnTo>
                        <a:lnTo>
                          <a:pt x="165758" y="514685"/>
                        </a:lnTo>
                        <a:cubicBezTo>
                          <a:pt x="148122" y="511113"/>
                          <a:pt x="134616" y="508100"/>
                          <a:pt x="125239" y="505644"/>
                        </a:cubicBezTo>
                        <a:lnTo>
                          <a:pt x="94097" y="497942"/>
                        </a:lnTo>
                        <a:cubicBezTo>
                          <a:pt x="80033" y="494593"/>
                          <a:pt x="65745" y="492919"/>
                          <a:pt x="51235" y="492919"/>
                        </a:cubicBezTo>
                        <a:cubicBezTo>
                          <a:pt x="39180" y="492919"/>
                          <a:pt x="27348" y="495375"/>
                          <a:pt x="15739" y="500286"/>
                        </a:cubicBezTo>
                        <a:lnTo>
                          <a:pt x="11386" y="489905"/>
                        </a:lnTo>
                        <a:cubicBezTo>
                          <a:pt x="23664" y="485217"/>
                          <a:pt x="35719" y="482873"/>
                          <a:pt x="47551" y="482873"/>
                        </a:cubicBezTo>
                        <a:cubicBezTo>
                          <a:pt x="62955" y="482873"/>
                          <a:pt x="89632" y="487561"/>
                          <a:pt x="127583" y="496937"/>
                        </a:cubicBezTo>
                        <a:cubicBezTo>
                          <a:pt x="141201" y="500063"/>
                          <a:pt x="154261" y="502853"/>
                          <a:pt x="166762" y="505309"/>
                        </a:cubicBezTo>
                        <a:lnTo>
                          <a:pt x="171116" y="506314"/>
                        </a:lnTo>
                        <a:lnTo>
                          <a:pt x="171116" y="487226"/>
                        </a:lnTo>
                        <a:cubicBezTo>
                          <a:pt x="154372" y="485217"/>
                          <a:pt x="127025" y="479301"/>
                          <a:pt x="89074" y="469479"/>
                        </a:cubicBezTo>
                        <a:cubicBezTo>
                          <a:pt x="72331" y="465014"/>
                          <a:pt x="58267" y="462781"/>
                          <a:pt x="46881" y="462781"/>
                        </a:cubicBezTo>
                        <a:cubicBezTo>
                          <a:pt x="33040" y="462781"/>
                          <a:pt x="18306" y="467135"/>
                          <a:pt x="2679" y="475841"/>
                        </a:cubicBezTo>
                        <a:lnTo>
                          <a:pt x="0" y="470483"/>
                        </a:lnTo>
                        <a:lnTo>
                          <a:pt x="3014" y="465795"/>
                        </a:lnTo>
                        <a:cubicBezTo>
                          <a:pt x="28687" y="423379"/>
                          <a:pt x="47105" y="385651"/>
                          <a:pt x="58267" y="352611"/>
                        </a:cubicBezTo>
                        <a:lnTo>
                          <a:pt x="63625" y="352611"/>
                        </a:lnTo>
                        <a:cubicBezTo>
                          <a:pt x="67866" y="383865"/>
                          <a:pt x="79363" y="408980"/>
                          <a:pt x="98115" y="427956"/>
                        </a:cubicBezTo>
                        <a:cubicBezTo>
                          <a:pt x="116868" y="446931"/>
                          <a:pt x="141201" y="458093"/>
                          <a:pt x="171116" y="461442"/>
                        </a:cubicBezTo>
                        <a:lnTo>
                          <a:pt x="171116" y="318790"/>
                        </a:lnTo>
                        <a:lnTo>
                          <a:pt x="164084" y="316781"/>
                        </a:lnTo>
                        <a:cubicBezTo>
                          <a:pt x="119882" y="305396"/>
                          <a:pt x="91809" y="296522"/>
                          <a:pt x="79865" y="290159"/>
                        </a:cubicBezTo>
                        <a:cubicBezTo>
                          <a:pt x="67922" y="283797"/>
                          <a:pt x="59271" y="273249"/>
                          <a:pt x="53913" y="258515"/>
                        </a:cubicBezTo>
                        <a:lnTo>
                          <a:pt x="66303" y="265212"/>
                        </a:lnTo>
                        <a:cubicBezTo>
                          <a:pt x="73001" y="277714"/>
                          <a:pt x="92869" y="288094"/>
                          <a:pt x="125909" y="296354"/>
                        </a:cubicBezTo>
                        <a:lnTo>
                          <a:pt x="166093" y="306400"/>
                        </a:lnTo>
                        <a:lnTo>
                          <a:pt x="171116" y="307740"/>
                        </a:lnTo>
                        <a:lnTo>
                          <a:pt x="171116" y="289657"/>
                        </a:lnTo>
                        <a:lnTo>
                          <a:pt x="164418" y="288318"/>
                        </a:lnTo>
                        <a:cubicBezTo>
                          <a:pt x="118430" y="278718"/>
                          <a:pt x="87288" y="267779"/>
                          <a:pt x="70992" y="255501"/>
                        </a:cubicBezTo>
                        <a:cubicBezTo>
                          <a:pt x="58936" y="246125"/>
                          <a:pt x="49225" y="233456"/>
                          <a:pt x="41858" y="217494"/>
                        </a:cubicBezTo>
                        <a:cubicBezTo>
                          <a:pt x="34491" y="201532"/>
                          <a:pt x="30808" y="184956"/>
                          <a:pt x="30808" y="167767"/>
                        </a:cubicBezTo>
                        <a:cubicBezTo>
                          <a:pt x="30808" y="130262"/>
                          <a:pt x="43421" y="100459"/>
                          <a:pt x="68647" y="78358"/>
                        </a:cubicBezTo>
                        <a:cubicBezTo>
                          <a:pt x="93874" y="56257"/>
                          <a:pt x="128030" y="45207"/>
                          <a:pt x="171116" y="45207"/>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5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grpSp>
            <p:nvGrpSpPr>
              <p:cNvPr id="287" name="Group 286">
                <a:extLst>
                  <a:ext uri="{FF2B5EF4-FFF2-40B4-BE49-F238E27FC236}">
                    <a16:creationId xmlns:a16="http://schemas.microsoft.com/office/drawing/2014/main" id="{C8E122C4-268B-4C7E-BBE8-3FDAAF14274F}"/>
                  </a:ext>
                </a:extLst>
              </p:cNvPr>
              <p:cNvGrpSpPr/>
              <p:nvPr/>
            </p:nvGrpSpPr>
            <p:grpSpPr>
              <a:xfrm>
                <a:off x="2594384" y="3383989"/>
                <a:ext cx="472606" cy="408666"/>
                <a:chOff x="9660749" y="1759468"/>
                <a:chExt cx="959968" cy="830091"/>
              </a:xfrm>
              <a:solidFill>
                <a:schemeClr val="bg1">
                  <a:alpha val="14000"/>
                </a:schemeClr>
              </a:solidFill>
            </p:grpSpPr>
            <p:sp>
              <p:nvSpPr>
                <p:cNvPr id="288" name="Graphic 1204" descr="Cloud">
                  <a:extLst>
                    <a:ext uri="{FF2B5EF4-FFF2-40B4-BE49-F238E27FC236}">
                      <a16:creationId xmlns:a16="http://schemas.microsoft.com/office/drawing/2014/main" id="{F2CF64A7-B9AA-4112-AA7F-9389E293BD5F}"/>
                    </a:ext>
                  </a:extLst>
                </p:cNvPr>
                <p:cNvSpPr/>
                <p:nvPr/>
              </p:nvSpPr>
              <p:spPr>
                <a:xfrm>
                  <a:off x="9660749" y="1759468"/>
                  <a:ext cx="959968" cy="55339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9" name="Arrow: Up 288">
                  <a:extLst>
                    <a:ext uri="{FF2B5EF4-FFF2-40B4-BE49-F238E27FC236}">
                      <a16:creationId xmlns:a16="http://schemas.microsoft.com/office/drawing/2014/main" id="{780A5183-5E04-4D0B-B7E1-2D3BDB10FAEC}"/>
                    </a:ext>
                  </a:extLst>
                </p:cNvPr>
                <p:cNvSpPr/>
                <p:nvPr/>
              </p:nvSpPr>
              <p:spPr>
                <a:xfrm>
                  <a:off x="9939565" y="2036165"/>
                  <a:ext cx="402336" cy="553394"/>
                </a:xfrm>
                <a:prstGeom prst="upArrow">
                  <a:avLst/>
                </a:prstGeom>
                <a:solidFill>
                  <a:srgbClr val="39A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24" name="Group 223">
            <a:extLst>
              <a:ext uri="{FF2B5EF4-FFF2-40B4-BE49-F238E27FC236}">
                <a16:creationId xmlns:a16="http://schemas.microsoft.com/office/drawing/2014/main" id="{52519E86-B88F-4EBF-BC58-884781D84AC7}"/>
              </a:ext>
            </a:extLst>
          </p:cNvPr>
          <p:cNvGrpSpPr/>
          <p:nvPr/>
        </p:nvGrpSpPr>
        <p:grpSpPr>
          <a:xfrm>
            <a:off x="2612151" y="3729377"/>
            <a:ext cx="625871" cy="1962020"/>
            <a:chOff x="-181849" y="3383968"/>
            <a:chExt cx="574922" cy="1802302"/>
          </a:xfrm>
        </p:grpSpPr>
        <p:sp>
          <p:nvSpPr>
            <p:cNvPr id="248" name="Freeform 368">
              <a:extLst>
                <a:ext uri="{FF2B5EF4-FFF2-40B4-BE49-F238E27FC236}">
                  <a16:creationId xmlns:a16="http://schemas.microsoft.com/office/drawing/2014/main" id="{36D9C191-69FB-487B-A2B5-D8EE289C99B3}"/>
                </a:ext>
              </a:extLst>
            </p:cNvPr>
            <p:cNvSpPr>
              <a:spLocks/>
            </p:cNvSpPr>
            <p:nvPr/>
          </p:nvSpPr>
          <p:spPr bwMode="auto">
            <a:xfrm>
              <a:off x="144690" y="4392316"/>
              <a:ext cx="248383" cy="313747"/>
            </a:xfrm>
            <a:custGeom>
              <a:avLst/>
              <a:gdLst>
                <a:gd name="T0" fmla="*/ 102 w 1380"/>
                <a:gd name="T1" fmla="*/ 1158 h 1746"/>
                <a:gd name="T2" fmla="*/ 103 w 1380"/>
                <a:gd name="T3" fmla="*/ 1471 h 1746"/>
                <a:gd name="T4" fmla="*/ 103 w 1380"/>
                <a:gd name="T5" fmla="*/ 1633 h 1746"/>
                <a:gd name="T6" fmla="*/ 154 w 1380"/>
                <a:gd name="T7" fmla="*/ 1734 h 1746"/>
                <a:gd name="T8" fmla="*/ 1219 w 1380"/>
                <a:gd name="T9" fmla="*/ 1731 h 1746"/>
                <a:gd name="T10" fmla="*/ 1288 w 1380"/>
                <a:gd name="T11" fmla="*/ 1438 h 1746"/>
                <a:gd name="T12" fmla="*/ 1288 w 1380"/>
                <a:gd name="T13" fmla="*/ 1082 h 1746"/>
                <a:gd name="T14" fmla="*/ 1327 w 1380"/>
                <a:gd name="T15" fmla="*/ 938 h 1746"/>
                <a:gd name="T16" fmla="*/ 1058 w 1380"/>
                <a:gd name="T17" fmla="*/ 297 h 1746"/>
                <a:gd name="T18" fmla="*/ 1043 w 1380"/>
                <a:gd name="T19" fmla="*/ 110 h 1746"/>
                <a:gd name="T20" fmla="*/ 935 w 1380"/>
                <a:gd name="T21" fmla="*/ 17 h 1746"/>
                <a:gd name="T22" fmla="*/ 929 w 1380"/>
                <a:gd name="T23" fmla="*/ 299 h 1746"/>
                <a:gd name="T24" fmla="*/ 448 w 1380"/>
                <a:gd name="T25" fmla="*/ 298 h 1746"/>
                <a:gd name="T26" fmla="*/ 462 w 1380"/>
                <a:gd name="T27" fmla="*/ 138 h 1746"/>
                <a:gd name="T28" fmla="*/ 637 w 1380"/>
                <a:gd name="T29" fmla="*/ 88 h 1746"/>
                <a:gd name="T30" fmla="*/ 500 w 1380"/>
                <a:gd name="T31" fmla="*/ 7 h 1746"/>
                <a:gd name="T32" fmla="*/ 471 w 1380"/>
                <a:gd name="T33" fmla="*/ 9 h 1746"/>
                <a:gd name="T34" fmla="*/ 321 w 1380"/>
                <a:gd name="T35" fmla="*/ 300 h 1746"/>
                <a:gd name="T36" fmla="*/ 59 w 1380"/>
                <a:gd name="T37" fmla="*/ 845 h 1746"/>
                <a:gd name="T38" fmla="*/ 104 w 1380"/>
                <a:gd name="T39" fmla="*/ 1064 h 1746"/>
                <a:gd name="T40" fmla="*/ 102 w 1380"/>
                <a:gd name="T41" fmla="*/ 1158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0" h="1746">
                  <a:moveTo>
                    <a:pt x="102" y="1158"/>
                  </a:moveTo>
                  <a:cubicBezTo>
                    <a:pt x="102" y="1263"/>
                    <a:pt x="103" y="1367"/>
                    <a:pt x="103" y="1471"/>
                  </a:cubicBezTo>
                  <a:cubicBezTo>
                    <a:pt x="103" y="1525"/>
                    <a:pt x="103" y="1579"/>
                    <a:pt x="103" y="1633"/>
                  </a:cubicBezTo>
                  <a:cubicBezTo>
                    <a:pt x="103" y="1708"/>
                    <a:pt x="106" y="1703"/>
                    <a:pt x="154" y="1734"/>
                  </a:cubicBezTo>
                  <a:cubicBezTo>
                    <a:pt x="250" y="1734"/>
                    <a:pt x="1168" y="1746"/>
                    <a:pt x="1219" y="1731"/>
                  </a:cubicBezTo>
                  <a:cubicBezTo>
                    <a:pt x="1316" y="1704"/>
                    <a:pt x="1288" y="1544"/>
                    <a:pt x="1288" y="1438"/>
                  </a:cubicBezTo>
                  <a:cubicBezTo>
                    <a:pt x="1288" y="1339"/>
                    <a:pt x="1278" y="1172"/>
                    <a:pt x="1288" y="1082"/>
                  </a:cubicBezTo>
                  <a:cubicBezTo>
                    <a:pt x="1294" y="1027"/>
                    <a:pt x="1326" y="1026"/>
                    <a:pt x="1327" y="938"/>
                  </a:cubicBezTo>
                  <a:cubicBezTo>
                    <a:pt x="1334" y="260"/>
                    <a:pt x="1380" y="302"/>
                    <a:pt x="1058" y="297"/>
                  </a:cubicBezTo>
                  <a:cubicBezTo>
                    <a:pt x="1043" y="238"/>
                    <a:pt x="1065" y="168"/>
                    <a:pt x="1043" y="110"/>
                  </a:cubicBezTo>
                  <a:cubicBezTo>
                    <a:pt x="1026" y="67"/>
                    <a:pt x="983" y="26"/>
                    <a:pt x="935" y="17"/>
                  </a:cubicBezTo>
                  <a:cubicBezTo>
                    <a:pt x="928" y="114"/>
                    <a:pt x="937" y="262"/>
                    <a:pt x="929" y="299"/>
                  </a:cubicBezTo>
                  <a:lnTo>
                    <a:pt x="448" y="298"/>
                  </a:lnTo>
                  <a:cubicBezTo>
                    <a:pt x="436" y="255"/>
                    <a:pt x="444" y="176"/>
                    <a:pt x="462" y="138"/>
                  </a:cubicBezTo>
                  <a:cubicBezTo>
                    <a:pt x="523" y="120"/>
                    <a:pt x="617" y="159"/>
                    <a:pt x="637" y="88"/>
                  </a:cubicBezTo>
                  <a:cubicBezTo>
                    <a:pt x="661" y="0"/>
                    <a:pt x="564" y="7"/>
                    <a:pt x="500" y="7"/>
                  </a:cubicBezTo>
                  <a:lnTo>
                    <a:pt x="471" y="9"/>
                  </a:lnTo>
                  <a:cubicBezTo>
                    <a:pt x="302" y="18"/>
                    <a:pt x="318" y="183"/>
                    <a:pt x="321" y="300"/>
                  </a:cubicBezTo>
                  <a:cubicBezTo>
                    <a:pt x="0" y="289"/>
                    <a:pt x="59" y="260"/>
                    <a:pt x="59" y="845"/>
                  </a:cubicBezTo>
                  <a:cubicBezTo>
                    <a:pt x="59" y="963"/>
                    <a:pt x="40" y="1021"/>
                    <a:pt x="104" y="1064"/>
                  </a:cubicBezTo>
                  <a:lnTo>
                    <a:pt x="102" y="1158"/>
                  </a:ln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9" name="Freeform 362">
              <a:extLst>
                <a:ext uri="{FF2B5EF4-FFF2-40B4-BE49-F238E27FC236}">
                  <a16:creationId xmlns:a16="http://schemas.microsoft.com/office/drawing/2014/main" id="{AD4AD02A-7DDF-40E3-899A-EFC37D79C5C4}"/>
                </a:ext>
              </a:extLst>
            </p:cNvPr>
            <p:cNvSpPr>
              <a:spLocks/>
            </p:cNvSpPr>
            <p:nvPr/>
          </p:nvSpPr>
          <p:spPr bwMode="auto">
            <a:xfrm>
              <a:off x="-81034" y="4158749"/>
              <a:ext cx="316362" cy="441860"/>
            </a:xfrm>
            <a:custGeom>
              <a:avLst/>
              <a:gdLst>
                <a:gd name="T0" fmla="*/ 262 w 1759"/>
                <a:gd name="T1" fmla="*/ 2455 h 2456"/>
                <a:gd name="T2" fmla="*/ 754 w 1759"/>
                <a:gd name="T3" fmla="*/ 2454 h 2456"/>
                <a:gd name="T4" fmla="*/ 935 w 1759"/>
                <a:gd name="T5" fmla="*/ 2454 h 2456"/>
                <a:gd name="T6" fmla="*/ 1358 w 1759"/>
                <a:gd name="T7" fmla="*/ 2456 h 2456"/>
                <a:gd name="T8" fmla="*/ 1360 w 1759"/>
                <a:gd name="T9" fmla="*/ 2362 h 2456"/>
                <a:gd name="T10" fmla="*/ 1315 w 1759"/>
                <a:gd name="T11" fmla="*/ 2143 h 2456"/>
                <a:gd name="T12" fmla="*/ 1577 w 1759"/>
                <a:gd name="T13" fmla="*/ 1598 h 2456"/>
                <a:gd name="T14" fmla="*/ 1727 w 1759"/>
                <a:gd name="T15" fmla="*/ 1307 h 2456"/>
                <a:gd name="T16" fmla="*/ 1574 w 1759"/>
                <a:gd name="T17" fmla="*/ 0 h 2456"/>
                <a:gd name="T18" fmla="*/ 141 w 1759"/>
                <a:gd name="T19" fmla="*/ 0 h 2456"/>
                <a:gd name="T20" fmla="*/ 27 w 1759"/>
                <a:gd name="T21" fmla="*/ 584 h 2456"/>
                <a:gd name="T22" fmla="*/ 13 w 1759"/>
                <a:gd name="T23" fmla="*/ 1248 h 2456"/>
                <a:gd name="T24" fmla="*/ 137 w 1759"/>
                <a:gd name="T25" fmla="*/ 2165 h 2456"/>
                <a:gd name="T26" fmla="*/ 202 w 1759"/>
                <a:gd name="T27" fmla="*/ 2454 h 2456"/>
                <a:gd name="T28" fmla="*/ 262 w 1759"/>
                <a:gd name="T29" fmla="*/ 2455 h 2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59" h="2456">
                  <a:moveTo>
                    <a:pt x="262" y="2455"/>
                  </a:moveTo>
                  <a:lnTo>
                    <a:pt x="754" y="2454"/>
                  </a:lnTo>
                  <a:lnTo>
                    <a:pt x="935" y="2454"/>
                  </a:lnTo>
                  <a:lnTo>
                    <a:pt x="1358" y="2456"/>
                  </a:lnTo>
                  <a:lnTo>
                    <a:pt x="1360" y="2362"/>
                  </a:lnTo>
                  <a:cubicBezTo>
                    <a:pt x="1296" y="2319"/>
                    <a:pt x="1315" y="2261"/>
                    <a:pt x="1315" y="2143"/>
                  </a:cubicBezTo>
                  <a:cubicBezTo>
                    <a:pt x="1315" y="1558"/>
                    <a:pt x="1256" y="1587"/>
                    <a:pt x="1577" y="1598"/>
                  </a:cubicBezTo>
                  <a:cubicBezTo>
                    <a:pt x="1574" y="1481"/>
                    <a:pt x="1558" y="1316"/>
                    <a:pt x="1727" y="1307"/>
                  </a:cubicBezTo>
                  <a:cubicBezTo>
                    <a:pt x="1744" y="759"/>
                    <a:pt x="1759" y="534"/>
                    <a:pt x="1574" y="0"/>
                  </a:cubicBezTo>
                  <a:lnTo>
                    <a:pt x="141" y="0"/>
                  </a:lnTo>
                  <a:cubicBezTo>
                    <a:pt x="100" y="227"/>
                    <a:pt x="61" y="273"/>
                    <a:pt x="27" y="584"/>
                  </a:cubicBezTo>
                  <a:cubicBezTo>
                    <a:pt x="5" y="797"/>
                    <a:pt x="0" y="1030"/>
                    <a:pt x="13" y="1248"/>
                  </a:cubicBezTo>
                  <a:cubicBezTo>
                    <a:pt x="34" y="1579"/>
                    <a:pt x="74" y="1845"/>
                    <a:pt x="137" y="2165"/>
                  </a:cubicBezTo>
                  <a:cubicBezTo>
                    <a:pt x="154" y="2245"/>
                    <a:pt x="175" y="2382"/>
                    <a:pt x="202" y="2454"/>
                  </a:cubicBezTo>
                  <a:lnTo>
                    <a:pt x="262" y="2455"/>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0" name="Freeform 376">
              <a:extLst>
                <a:ext uri="{FF2B5EF4-FFF2-40B4-BE49-F238E27FC236}">
                  <a16:creationId xmlns:a16="http://schemas.microsoft.com/office/drawing/2014/main" id="{8D2FA8D1-B271-407B-807B-96CA717463A9}"/>
                </a:ext>
              </a:extLst>
            </p:cNvPr>
            <p:cNvSpPr>
              <a:spLocks/>
            </p:cNvSpPr>
            <p:nvPr/>
          </p:nvSpPr>
          <p:spPr bwMode="auto">
            <a:xfrm>
              <a:off x="-54888" y="4600609"/>
              <a:ext cx="110683" cy="522040"/>
            </a:xfrm>
            <a:custGeom>
              <a:avLst/>
              <a:gdLst>
                <a:gd name="T0" fmla="*/ 355 w 619"/>
                <a:gd name="T1" fmla="*/ 2553 h 2906"/>
                <a:gd name="T2" fmla="*/ 463 w 619"/>
                <a:gd name="T3" fmla="*/ 2901 h 2906"/>
                <a:gd name="T4" fmla="*/ 590 w 619"/>
                <a:gd name="T5" fmla="*/ 2788 h 2906"/>
                <a:gd name="T6" fmla="*/ 606 w 619"/>
                <a:gd name="T7" fmla="*/ 2686 h 2906"/>
                <a:gd name="T8" fmla="*/ 609 w 619"/>
                <a:gd name="T9" fmla="*/ 2572 h 2906"/>
                <a:gd name="T10" fmla="*/ 588 w 619"/>
                <a:gd name="T11" fmla="*/ 2517 h 2906"/>
                <a:gd name="T12" fmla="*/ 613 w 619"/>
                <a:gd name="T13" fmla="*/ 1289 h 2906"/>
                <a:gd name="T14" fmla="*/ 612 w 619"/>
                <a:gd name="T15" fmla="*/ 629 h 2906"/>
                <a:gd name="T16" fmla="*/ 591 w 619"/>
                <a:gd name="T17" fmla="*/ 324 h 2906"/>
                <a:gd name="T18" fmla="*/ 610 w 619"/>
                <a:gd name="T19" fmla="*/ 0 h 2906"/>
                <a:gd name="T20" fmla="*/ 118 w 619"/>
                <a:gd name="T21" fmla="*/ 1 h 2906"/>
                <a:gd name="T22" fmla="*/ 134 w 619"/>
                <a:gd name="T23" fmla="*/ 639 h 2906"/>
                <a:gd name="T24" fmla="*/ 355 w 619"/>
                <a:gd name="T25" fmla="*/ 2553 h 2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9" h="2906">
                  <a:moveTo>
                    <a:pt x="355" y="2553"/>
                  </a:moveTo>
                  <a:cubicBezTo>
                    <a:pt x="364" y="2577"/>
                    <a:pt x="306" y="2890"/>
                    <a:pt x="463" y="2901"/>
                  </a:cubicBezTo>
                  <a:cubicBezTo>
                    <a:pt x="534" y="2906"/>
                    <a:pt x="571" y="2845"/>
                    <a:pt x="590" y="2788"/>
                  </a:cubicBezTo>
                  <a:cubicBezTo>
                    <a:pt x="600" y="2757"/>
                    <a:pt x="605" y="2721"/>
                    <a:pt x="606" y="2686"/>
                  </a:cubicBezTo>
                  <a:cubicBezTo>
                    <a:pt x="607" y="2631"/>
                    <a:pt x="592" y="2600"/>
                    <a:pt x="609" y="2572"/>
                  </a:cubicBezTo>
                  <a:cubicBezTo>
                    <a:pt x="597" y="2539"/>
                    <a:pt x="592" y="2562"/>
                    <a:pt x="588" y="2517"/>
                  </a:cubicBezTo>
                  <a:lnTo>
                    <a:pt x="613" y="1289"/>
                  </a:lnTo>
                  <a:cubicBezTo>
                    <a:pt x="618" y="1072"/>
                    <a:pt x="619" y="846"/>
                    <a:pt x="612" y="629"/>
                  </a:cubicBezTo>
                  <a:cubicBezTo>
                    <a:pt x="608" y="527"/>
                    <a:pt x="596" y="425"/>
                    <a:pt x="591" y="324"/>
                  </a:cubicBezTo>
                  <a:cubicBezTo>
                    <a:pt x="587" y="215"/>
                    <a:pt x="605" y="109"/>
                    <a:pt x="610" y="0"/>
                  </a:cubicBezTo>
                  <a:lnTo>
                    <a:pt x="118" y="1"/>
                  </a:lnTo>
                  <a:cubicBezTo>
                    <a:pt x="203" y="272"/>
                    <a:pt x="187" y="367"/>
                    <a:pt x="134" y="639"/>
                  </a:cubicBezTo>
                  <a:cubicBezTo>
                    <a:pt x="0" y="1327"/>
                    <a:pt x="295" y="1922"/>
                    <a:pt x="355" y="2553"/>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1" name="Freeform 377">
              <a:extLst>
                <a:ext uri="{FF2B5EF4-FFF2-40B4-BE49-F238E27FC236}">
                  <a16:creationId xmlns:a16="http://schemas.microsoft.com/office/drawing/2014/main" id="{96ADA6BA-1E0C-40D0-A990-052374650481}"/>
                </a:ext>
              </a:extLst>
            </p:cNvPr>
            <p:cNvSpPr>
              <a:spLocks/>
            </p:cNvSpPr>
            <p:nvPr/>
          </p:nvSpPr>
          <p:spPr bwMode="auto">
            <a:xfrm>
              <a:off x="81941" y="4600609"/>
              <a:ext cx="97610" cy="518554"/>
            </a:xfrm>
            <a:custGeom>
              <a:avLst/>
              <a:gdLst>
                <a:gd name="T0" fmla="*/ 26 w 540"/>
                <a:gd name="T1" fmla="*/ 2554 h 2885"/>
                <a:gd name="T2" fmla="*/ 35 w 540"/>
                <a:gd name="T3" fmla="*/ 2574 h 2885"/>
                <a:gd name="T4" fmla="*/ 165 w 540"/>
                <a:gd name="T5" fmla="*/ 2885 h 2885"/>
                <a:gd name="T6" fmla="*/ 281 w 540"/>
                <a:gd name="T7" fmla="*/ 2537 h 2885"/>
                <a:gd name="T8" fmla="*/ 537 w 540"/>
                <a:gd name="T9" fmla="*/ 1095 h 2885"/>
                <a:gd name="T10" fmla="*/ 530 w 540"/>
                <a:gd name="T11" fmla="*/ 822 h 2885"/>
                <a:gd name="T12" fmla="*/ 514 w 540"/>
                <a:gd name="T13" fmla="*/ 693 h 2885"/>
                <a:gd name="T14" fmla="*/ 502 w 540"/>
                <a:gd name="T15" fmla="*/ 578 h 2885"/>
                <a:gd name="T16" fmla="*/ 451 w 540"/>
                <a:gd name="T17" fmla="*/ 477 h 2885"/>
                <a:gd name="T18" fmla="*/ 451 w 540"/>
                <a:gd name="T19" fmla="*/ 315 h 2885"/>
                <a:gd name="T20" fmla="*/ 450 w 540"/>
                <a:gd name="T21" fmla="*/ 2 h 2885"/>
                <a:gd name="T22" fmla="*/ 27 w 540"/>
                <a:gd name="T23" fmla="*/ 0 h 2885"/>
                <a:gd name="T24" fmla="*/ 24 w 540"/>
                <a:gd name="T25" fmla="*/ 620 h 2885"/>
                <a:gd name="T26" fmla="*/ 23 w 540"/>
                <a:gd name="T27" fmla="*/ 1281 h 2885"/>
                <a:gd name="T28" fmla="*/ 37 w 540"/>
                <a:gd name="T29" fmla="*/ 1924 h 2885"/>
                <a:gd name="T30" fmla="*/ 47 w 540"/>
                <a:gd name="T31" fmla="*/ 2492 h 2885"/>
                <a:gd name="T32" fmla="*/ 26 w 540"/>
                <a:gd name="T33" fmla="*/ 2554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0" h="2885">
                  <a:moveTo>
                    <a:pt x="26" y="2554"/>
                  </a:moveTo>
                  <a:cubicBezTo>
                    <a:pt x="33" y="2565"/>
                    <a:pt x="31" y="2555"/>
                    <a:pt x="35" y="2574"/>
                  </a:cubicBezTo>
                  <a:cubicBezTo>
                    <a:pt x="35" y="2574"/>
                    <a:pt x="0" y="2885"/>
                    <a:pt x="165" y="2885"/>
                  </a:cubicBezTo>
                  <a:cubicBezTo>
                    <a:pt x="330" y="2885"/>
                    <a:pt x="272" y="2561"/>
                    <a:pt x="281" y="2537"/>
                  </a:cubicBezTo>
                  <a:cubicBezTo>
                    <a:pt x="314" y="2168"/>
                    <a:pt x="523" y="1477"/>
                    <a:pt x="537" y="1095"/>
                  </a:cubicBezTo>
                  <a:cubicBezTo>
                    <a:pt x="540" y="1006"/>
                    <a:pt x="538" y="908"/>
                    <a:pt x="530" y="822"/>
                  </a:cubicBezTo>
                  <a:cubicBezTo>
                    <a:pt x="527" y="778"/>
                    <a:pt x="522" y="737"/>
                    <a:pt x="514" y="693"/>
                  </a:cubicBezTo>
                  <a:lnTo>
                    <a:pt x="502" y="578"/>
                  </a:lnTo>
                  <a:cubicBezTo>
                    <a:pt x="454" y="547"/>
                    <a:pt x="451" y="552"/>
                    <a:pt x="451" y="477"/>
                  </a:cubicBezTo>
                  <a:cubicBezTo>
                    <a:pt x="451" y="423"/>
                    <a:pt x="451" y="369"/>
                    <a:pt x="451" y="315"/>
                  </a:cubicBezTo>
                  <a:cubicBezTo>
                    <a:pt x="451" y="211"/>
                    <a:pt x="450" y="107"/>
                    <a:pt x="450" y="2"/>
                  </a:cubicBezTo>
                  <a:lnTo>
                    <a:pt x="27" y="0"/>
                  </a:lnTo>
                  <a:cubicBezTo>
                    <a:pt x="53" y="237"/>
                    <a:pt x="31" y="392"/>
                    <a:pt x="24" y="620"/>
                  </a:cubicBezTo>
                  <a:cubicBezTo>
                    <a:pt x="17" y="841"/>
                    <a:pt x="20" y="1059"/>
                    <a:pt x="23" y="1281"/>
                  </a:cubicBezTo>
                  <a:cubicBezTo>
                    <a:pt x="27" y="1495"/>
                    <a:pt x="31" y="1710"/>
                    <a:pt x="37" y="1924"/>
                  </a:cubicBezTo>
                  <a:lnTo>
                    <a:pt x="47" y="2492"/>
                  </a:lnTo>
                  <a:cubicBezTo>
                    <a:pt x="45" y="2550"/>
                    <a:pt x="43" y="2514"/>
                    <a:pt x="26" y="2554"/>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2" name="Freeform 391">
              <a:extLst>
                <a:ext uri="{FF2B5EF4-FFF2-40B4-BE49-F238E27FC236}">
                  <a16:creationId xmlns:a16="http://schemas.microsoft.com/office/drawing/2014/main" id="{55BDB3AB-8194-41F0-9965-B11C2887E7A7}"/>
                </a:ext>
              </a:extLst>
            </p:cNvPr>
            <p:cNvSpPr>
              <a:spLocks/>
            </p:cNvSpPr>
            <p:nvPr/>
          </p:nvSpPr>
          <p:spPr bwMode="auto">
            <a:xfrm>
              <a:off x="-47916" y="3578317"/>
              <a:ext cx="252740" cy="210908"/>
            </a:xfrm>
            <a:custGeom>
              <a:avLst/>
              <a:gdLst>
                <a:gd name="T0" fmla="*/ 81 w 1404"/>
                <a:gd name="T1" fmla="*/ 278 h 1171"/>
                <a:gd name="T2" fmla="*/ 64 w 1404"/>
                <a:gd name="T3" fmla="*/ 661 h 1171"/>
                <a:gd name="T4" fmla="*/ 42 w 1404"/>
                <a:gd name="T5" fmla="*/ 835 h 1171"/>
                <a:gd name="T6" fmla="*/ 0 w 1404"/>
                <a:gd name="T7" fmla="*/ 1003 h 1171"/>
                <a:gd name="T8" fmla="*/ 361 w 1404"/>
                <a:gd name="T9" fmla="*/ 866 h 1171"/>
                <a:gd name="T10" fmla="*/ 397 w 1404"/>
                <a:gd name="T11" fmla="*/ 850 h 1171"/>
                <a:gd name="T12" fmla="*/ 416 w 1404"/>
                <a:gd name="T13" fmla="*/ 847 h 1171"/>
                <a:gd name="T14" fmla="*/ 436 w 1404"/>
                <a:gd name="T15" fmla="*/ 852 h 1171"/>
                <a:gd name="T16" fmla="*/ 944 w 1404"/>
                <a:gd name="T17" fmla="*/ 868 h 1171"/>
                <a:gd name="T18" fmla="*/ 977 w 1404"/>
                <a:gd name="T19" fmla="*/ 863 h 1171"/>
                <a:gd name="T20" fmla="*/ 1003 w 1404"/>
                <a:gd name="T21" fmla="*/ 876 h 1171"/>
                <a:gd name="T22" fmla="*/ 1404 w 1404"/>
                <a:gd name="T23" fmla="*/ 1040 h 1171"/>
                <a:gd name="T24" fmla="*/ 1358 w 1404"/>
                <a:gd name="T25" fmla="*/ 889 h 1171"/>
                <a:gd name="T26" fmla="*/ 1333 w 1404"/>
                <a:gd name="T27" fmla="*/ 715 h 1171"/>
                <a:gd name="T28" fmla="*/ 1311 w 1404"/>
                <a:gd name="T29" fmla="*/ 327 h 1171"/>
                <a:gd name="T30" fmla="*/ 1300 w 1404"/>
                <a:gd name="T31" fmla="*/ 38 h 1171"/>
                <a:gd name="T32" fmla="*/ 1159 w 1404"/>
                <a:gd name="T33" fmla="*/ 217 h 1171"/>
                <a:gd name="T34" fmla="*/ 1075 w 1404"/>
                <a:gd name="T35" fmla="*/ 445 h 1171"/>
                <a:gd name="T36" fmla="*/ 263 w 1404"/>
                <a:gd name="T37" fmla="*/ 298 h 1171"/>
                <a:gd name="T38" fmla="*/ 228 w 1404"/>
                <a:gd name="T39" fmla="*/ 182 h 1171"/>
                <a:gd name="T40" fmla="*/ 116 w 1404"/>
                <a:gd name="T41" fmla="*/ 57 h 1171"/>
                <a:gd name="T42" fmla="*/ 93 w 1404"/>
                <a:gd name="T43" fmla="*/ 7 h 1171"/>
                <a:gd name="T44" fmla="*/ 89 w 1404"/>
                <a:gd name="T45" fmla="*/ 0 h 1171"/>
                <a:gd name="T46" fmla="*/ 81 w 1404"/>
                <a:gd name="T47" fmla="*/ 278 h 1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04" h="1171">
                  <a:moveTo>
                    <a:pt x="81" y="278"/>
                  </a:moveTo>
                  <a:cubicBezTo>
                    <a:pt x="91" y="377"/>
                    <a:pt x="73" y="558"/>
                    <a:pt x="64" y="661"/>
                  </a:cubicBezTo>
                  <a:cubicBezTo>
                    <a:pt x="58" y="720"/>
                    <a:pt x="51" y="777"/>
                    <a:pt x="42" y="835"/>
                  </a:cubicBezTo>
                  <a:cubicBezTo>
                    <a:pt x="31" y="899"/>
                    <a:pt x="13" y="947"/>
                    <a:pt x="0" y="1003"/>
                  </a:cubicBezTo>
                  <a:cubicBezTo>
                    <a:pt x="49" y="972"/>
                    <a:pt x="307" y="837"/>
                    <a:pt x="361" y="866"/>
                  </a:cubicBezTo>
                  <a:cubicBezTo>
                    <a:pt x="369" y="862"/>
                    <a:pt x="390" y="852"/>
                    <a:pt x="397" y="850"/>
                  </a:cubicBezTo>
                  <a:cubicBezTo>
                    <a:pt x="404" y="848"/>
                    <a:pt x="409" y="847"/>
                    <a:pt x="416" y="847"/>
                  </a:cubicBezTo>
                  <a:cubicBezTo>
                    <a:pt x="435" y="848"/>
                    <a:pt x="419" y="844"/>
                    <a:pt x="436" y="852"/>
                  </a:cubicBezTo>
                  <a:cubicBezTo>
                    <a:pt x="387" y="1171"/>
                    <a:pt x="974" y="1168"/>
                    <a:pt x="944" y="868"/>
                  </a:cubicBezTo>
                  <a:cubicBezTo>
                    <a:pt x="959" y="851"/>
                    <a:pt x="935" y="855"/>
                    <a:pt x="977" y="863"/>
                  </a:cubicBezTo>
                  <a:cubicBezTo>
                    <a:pt x="980" y="864"/>
                    <a:pt x="1000" y="874"/>
                    <a:pt x="1003" y="876"/>
                  </a:cubicBezTo>
                  <a:cubicBezTo>
                    <a:pt x="1063" y="846"/>
                    <a:pt x="1359" y="1016"/>
                    <a:pt x="1404" y="1040"/>
                  </a:cubicBezTo>
                  <a:cubicBezTo>
                    <a:pt x="1391" y="990"/>
                    <a:pt x="1370" y="951"/>
                    <a:pt x="1358" y="889"/>
                  </a:cubicBezTo>
                  <a:cubicBezTo>
                    <a:pt x="1347" y="832"/>
                    <a:pt x="1339" y="773"/>
                    <a:pt x="1333" y="715"/>
                  </a:cubicBezTo>
                  <a:cubicBezTo>
                    <a:pt x="1319" y="589"/>
                    <a:pt x="1311" y="455"/>
                    <a:pt x="1311" y="327"/>
                  </a:cubicBezTo>
                  <a:cubicBezTo>
                    <a:pt x="1297" y="295"/>
                    <a:pt x="1300" y="92"/>
                    <a:pt x="1300" y="38"/>
                  </a:cubicBezTo>
                  <a:cubicBezTo>
                    <a:pt x="1195" y="233"/>
                    <a:pt x="1180" y="141"/>
                    <a:pt x="1159" y="217"/>
                  </a:cubicBezTo>
                  <a:cubicBezTo>
                    <a:pt x="1130" y="324"/>
                    <a:pt x="1126" y="357"/>
                    <a:pt x="1075" y="445"/>
                  </a:cubicBezTo>
                  <a:cubicBezTo>
                    <a:pt x="865" y="811"/>
                    <a:pt x="390" y="748"/>
                    <a:pt x="263" y="298"/>
                  </a:cubicBezTo>
                  <a:cubicBezTo>
                    <a:pt x="251" y="259"/>
                    <a:pt x="253" y="204"/>
                    <a:pt x="228" y="182"/>
                  </a:cubicBezTo>
                  <a:cubicBezTo>
                    <a:pt x="191" y="150"/>
                    <a:pt x="154" y="137"/>
                    <a:pt x="116" y="57"/>
                  </a:cubicBezTo>
                  <a:lnTo>
                    <a:pt x="93" y="7"/>
                  </a:lnTo>
                  <a:cubicBezTo>
                    <a:pt x="92" y="3"/>
                    <a:pt x="90" y="2"/>
                    <a:pt x="89" y="0"/>
                  </a:cubicBezTo>
                  <a:cubicBezTo>
                    <a:pt x="92" y="46"/>
                    <a:pt x="97" y="253"/>
                    <a:pt x="81" y="278"/>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3" name="Freeform 410">
              <a:extLst>
                <a:ext uri="{FF2B5EF4-FFF2-40B4-BE49-F238E27FC236}">
                  <a16:creationId xmlns:a16="http://schemas.microsoft.com/office/drawing/2014/main" id="{60E795BC-FB95-4FC2-9889-2A3C419BEF11}"/>
                </a:ext>
              </a:extLst>
            </p:cNvPr>
            <p:cNvSpPr>
              <a:spLocks/>
            </p:cNvSpPr>
            <p:nvPr/>
          </p:nvSpPr>
          <p:spPr bwMode="auto">
            <a:xfrm>
              <a:off x="223127" y="4330438"/>
              <a:ext cx="89767" cy="115912"/>
            </a:xfrm>
            <a:custGeom>
              <a:avLst/>
              <a:gdLst>
                <a:gd name="T0" fmla="*/ 64 w 501"/>
                <a:gd name="T1" fmla="*/ 354 h 646"/>
                <a:gd name="T2" fmla="*/ 201 w 501"/>
                <a:gd name="T3" fmla="*/ 435 h 646"/>
                <a:gd name="T4" fmla="*/ 26 w 501"/>
                <a:gd name="T5" fmla="*/ 485 h 646"/>
                <a:gd name="T6" fmla="*/ 12 w 501"/>
                <a:gd name="T7" fmla="*/ 645 h 646"/>
                <a:gd name="T8" fmla="*/ 493 w 501"/>
                <a:gd name="T9" fmla="*/ 646 h 646"/>
                <a:gd name="T10" fmla="*/ 499 w 501"/>
                <a:gd name="T11" fmla="*/ 364 h 646"/>
                <a:gd name="T12" fmla="*/ 443 w 501"/>
                <a:gd name="T13" fmla="*/ 36 h 646"/>
                <a:gd name="T14" fmla="*/ 428 w 501"/>
                <a:gd name="T15" fmla="*/ 14 h 646"/>
                <a:gd name="T16" fmla="*/ 160 w 501"/>
                <a:gd name="T17" fmla="*/ 0 h 646"/>
                <a:gd name="T18" fmla="*/ 64 w 501"/>
                <a:gd name="T19" fmla="*/ 354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1" h="646">
                  <a:moveTo>
                    <a:pt x="64" y="354"/>
                  </a:moveTo>
                  <a:cubicBezTo>
                    <a:pt x="128" y="354"/>
                    <a:pt x="225" y="347"/>
                    <a:pt x="201" y="435"/>
                  </a:cubicBezTo>
                  <a:cubicBezTo>
                    <a:pt x="181" y="506"/>
                    <a:pt x="87" y="467"/>
                    <a:pt x="26" y="485"/>
                  </a:cubicBezTo>
                  <a:cubicBezTo>
                    <a:pt x="8" y="523"/>
                    <a:pt x="0" y="602"/>
                    <a:pt x="12" y="645"/>
                  </a:cubicBezTo>
                  <a:lnTo>
                    <a:pt x="493" y="646"/>
                  </a:lnTo>
                  <a:cubicBezTo>
                    <a:pt x="501" y="609"/>
                    <a:pt x="492" y="461"/>
                    <a:pt x="499" y="364"/>
                  </a:cubicBezTo>
                  <a:cubicBezTo>
                    <a:pt x="496" y="283"/>
                    <a:pt x="481" y="116"/>
                    <a:pt x="443" y="36"/>
                  </a:cubicBezTo>
                  <a:cubicBezTo>
                    <a:pt x="431" y="10"/>
                    <a:pt x="440" y="27"/>
                    <a:pt x="428" y="14"/>
                  </a:cubicBezTo>
                  <a:lnTo>
                    <a:pt x="160" y="0"/>
                  </a:lnTo>
                  <a:cubicBezTo>
                    <a:pt x="86" y="90"/>
                    <a:pt x="78" y="225"/>
                    <a:pt x="64" y="354"/>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4" name="Freeform 425">
              <a:extLst>
                <a:ext uri="{FF2B5EF4-FFF2-40B4-BE49-F238E27FC236}">
                  <a16:creationId xmlns:a16="http://schemas.microsoft.com/office/drawing/2014/main" id="{A84EBFFA-5A6E-421A-B10A-DD6E7AB70829}"/>
                </a:ext>
              </a:extLst>
            </p:cNvPr>
            <p:cNvSpPr>
              <a:spLocks/>
            </p:cNvSpPr>
            <p:nvPr/>
          </p:nvSpPr>
          <p:spPr bwMode="auto">
            <a:xfrm>
              <a:off x="72354" y="5056413"/>
              <a:ext cx="89767" cy="127242"/>
            </a:xfrm>
            <a:custGeom>
              <a:avLst/>
              <a:gdLst>
                <a:gd name="T0" fmla="*/ 82 w 498"/>
                <a:gd name="T1" fmla="*/ 17 h 705"/>
                <a:gd name="T2" fmla="*/ 19 w 498"/>
                <a:gd name="T3" fmla="*/ 226 h 705"/>
                <a:gd name="T4" fmla="*/ 10 w 498"/>
                <a:gd name="T5" fmla="*/ 475 h 705"/>
                <a:gd name="T6" fmla="*/ 76 w 498"/>
                <a:gd name="T7" fmla="*/ 624 h 705"/>
                <a:gd name="T8" fmla="*/ 213 w 498"/>
                <a:gd name="T9" fmla="*/ 698 h 705"/>
                <a:gd name="T10" fmla="*/ 448 w 498"/>
                <a:gd name="T11" fmla="*/ 503 h 705"/>
                <a:gd name="T12" fmla="*/ 337 w 498"/>
                <a:gd name="T13" fmla="*/ 0 h 705"/>
                <a:gd name="T14" fmla="*/ 221 w 498"/>
                <a:gd name="T15" fmla="*/ 348 h 705"/>
                <a:gd name="T16" fmla="*/ 91 w 498"/>
                <a:gd name="T17" fmla="*/ 37 h 705"/>
                <a:gd name="T18" fmla="*/ 82 w 498"/>
                <a:gd name="T19" fmla="*/ 17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8" h="705">
                  <a:moveTo>
                    <a:pt x="82" y="17"/>
                  </a:moveTo>
                  <a:cubicBezTo>
                    <a:pt x="74" y="70"/>
                    <a:pt x="33" y="152"/>
                    <a:pt x="19" y="226"/>
                  </a:cubicBezTo>
                  <a:cubicBezTo>
                    <a:pt x="0" y="325"/>
                    <a:pt x="7" y="378"/>
                    <a:pt x="10" y="475"/>
                  </a:cubicBezTo>
                  <a:cubicBezTo>
                    <a:pt x="38" y="533"/>
                    <a:pt x="29" y="571"/>
                    <a:pt x="76" y="624"/>
                  </a:cubicBezTo>
                  <a:cubicBezTo>
                    <a:pt x="105" y="656"/>
                    <a:pt x="148" y="694"/>
                    <a:pt x="213" y="698"/>
                  </a:cubicBezTo>
                  <a:cubicBezTo>
                    <a:pt x="328" y="705"/>
                    <a:pt x="420" y="595"/>
                    <a:pt x="448" y="503"/>
                  </a:cubicBezTo>
                  <a:cubicBezTo>
                    <a:pt x="498" y="318"/>
                    <a:pt x="399" y="138"/>
                    <a:pt x="337" y="0"/>
                  </a:cubicBezTo>
                  <a:cubicBezTo>
                    <a:pt x="328" y="24"/>
                    <a:pt x="386" y="348"/>
                    <a:pt x="221" y="348"/>
                  </a:cubicBezTo>
                  <a:cubicBezTo>
                    <a:pt x="56" y="348"/>
                    <a:pt x="91" y="37"/>
                    <a:pt x="91" y="37"/>
                  </a:cubicBezTo>
                  <a:cubicBezTo>
                    <a:pt x="87" y="18"/>
                    <a:pt x="89" y="28"/>
                    <a:pt x="82" y="17"/>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5" name="Freeform 426">
              <a:extLst>
                <a:ext uri="{FF2B5EF4-FFF2-40B4-BE49-F238E27FC236}">
                  <a16:creationId xmlns:a16="http://schemas.microsoft.com/office/drawing/2014/main" id="{397BFDDA-204E-44A3-8943-06B2E6C78DD8}"/>
                </a:ext>
              </a:extLst>
            </p:cNvPr>
            <p:cNvSpPr>
              <a:spLocks/>
            </p:cNvSpPr>
            <p:nvPr/>
          </p:nvSpPr>
          <p:spPr bwMode="auto">
            <a:xfrm>
              <a:off x="-13055" y="5059899"/>
              <a:ext cx="82795" cy="126371"/>
            </a:xfrm>
            <a:custGeom>
              <a:avLst/>
              <a:gdLst>
                <a:gd name="T0" fmla="*/ 0 w 458"/>
                <a:gd name="T1" fmla="*/ 471 h 705"/>
                <a:gd name="T2" fmla="*/ 222 w 458"/>
                <a:gd name="T3" fmla="*/ 698 h 705"/>
                <a:gd name="T4" fmla="*/ 377 w 458"/>
                <a:gd name="T5" fmla="*/ 628 h 705"/>
                <a:gd name="T6" fmla="*/ 450 w 458"/>
                <a:gd name="T7" fmla="*/ 471 h 705"/>
                <a:gd name="T8" fmla="*/ 439 w 458"/>
                <a:gd name="T9" fmla="*/ 221 h 705"/>
                <a:gd name="T10" fmla="*/ 375 w 458"/>
                <a:gd name="T11" fmla="*/ 19 h 705"/>
                <a:gd name="T12" fmla="*/ 372 w 458"/>
                <a:gd name="T13" fmla="*/ 133 h 705"/>
                <a:gd name="T14" fmla="*/ 356 w 458"/>
                <a:gd name="T15" fmla="*/ 235 h 705"/>
                <a:gd name="T16" fmla="*/ 229 w 458"/>
                <a:gd name="T17" fmla="*/ 348 h 705"/>
                <a:gd name="T18" fmla="*/ 121 w 458"/>
                <a:gd name="T19" fmla="*/ 0 h 705"/>
                <a:gd name="T20" fmla="*/ 0 w 458"/>
                <a:gd name="T21" fmla="*/ 471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8" h="705">
                  <a:moveTo>
                    <a:pt x="0" y="471"/>
                  </a:moveTo>
                  <a:cubicBezTo>
                    <a:pt x="25" y="523"/>
                    <a:pt x="57" y="683"/>
                    <a:pt x="222" y="698"/>
                  </a:cubicBezTo>
                  <a:cubicBezTo>
                    <a:pt x="293" y="705"/>
                    <a:pt x="346" y="662"/>
                    <a:pt x="377" y="628"/>
                  </a:cubicBezTo>
                  <a:cubicBezTo>
                    <a:pt x="437" y="563"/>
                    <a:pt x="419" y="536"/>
                    <a:pt x="450" y="471"/>
                  </a:cubicBezTo>
                  <a:cubicBezTo>
                    <a:pt x="448" y="376"/>
                    <a:pt x="458" y="321"/>
                    <a:pt x="439" y="221"/>
                  </a:cubicBezTo>
                  <a:cubicBezTo>
                    <a:pt x="423" y="142"/>
                    <a:pt x="390" y="81"/>
                    <a:pt x="375" y="19"/>
                  </a:cubicBezTo>
                  <a:cubicBezTo>
                    <a:pt x="358" y="47"/>
                    <a:pt x="373" y="78"/>
                    <a:pt x="372" y="133"/>
                  </a:cubicBezTo>
                  <a:cubicBezTo>
                    <a:pt x="371" y="168"/>
                    <a:pt x="366" y="204"/>
                    <a:pt x="356" y="235"/>
                  </a:cubicBezTo>
                  <a:cubicBezTo>
                    <a:pt x="337" y="292"/>
                    <a:pt x="300" y="353"/>
                    <a:pt x="229" y="348"/>
                  </a:cubicBezTo>
                  <a:cubicBezTo>
                    <a:pt x="72" y="337"/>
                    <a:pt x="130" y="24"/>
                    <a:pt x="121" y="0"/>
                  </a:cubicBezTo>
                  <a:cubicBezTo>
                    <a:pt x="33" y="180"/>
                    <a:pt x="5" y="244"/>
                    <a:pt x="0" y="471"/>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6" name="Freeform 432">
              <a:extLst>
                <a:ext uri="{FF2B5EF4-FFF2-40B4-BE49-F238E27FC236}">
                  <a16:creationId xmlns:a16="http://schemas.microsoft.com/office/drawing/2014/main" id="{CF213090-3A48-4992-B013-4131EE66C65E}"/>
                </a:ext>
              </a:extLst>
            </p:cNvPr>
            <p:cNvSpPr>
              <a:spLocks/>
            </p:cNvSpPr>
            <p:nvPr/>
          </p:nvSpPr>
          <p:spPr bwMode="auto">
            <a:xfrm>
              <a:off x="-167314" y="4326952"/>
              <a:ext cx="70593" cy="115912"/>
            </a:xfrm>
            <a:custGeom>
              <a:avLst/>
              <a:gdLst>
                <a:gd name="T0" fmla="*/ 0 w 394"/>
                <a:gd name="T1" fmla="*/ 239 h 643"/>
                <a:gd name="T2" fmla="*/ 30 w 394"/>
                <a:gd name="T3" fmla="*/ 302 h 643"/>
                <a:gd name="T4" fmla="*/ 111 w 394"/>
                <a:gd name="T5" fmla="*/ 491 h 643"/>
                <a:gd name="T6" fmla="*/ 196 w 394"/>
                <a:gd name="T7" fmla="*/ 584 h 643"/>
                <a:gd name="T8" fmla="*/ 276 w 394"/>
                <a:gd name="T9" fmla="*/ 504 h 643"/>
                <a:gd name="T10" fmla="*/ 229 w 394"/>
                <a:gd name="T11" fmla="*/ 425 h 643"/>
                <a:gd name="T12" fmla="*/ 194 w 394"/>
                <a:gd name="T13" fmla="*/ 276 h 643"/>
                <a:gd name="T14" fmla="*/ 217 w 394"/>
                <a:gd name="T15" fmla="*/ 229 h 643"/>
                <a:gd name="T16" fmla="*/ 253 w 394"/>
                <a:gd name="T17" fmla="*/ 290 h 643"/>
                <a:gd name="T18" fmla="*/ 360 w 394"/>
                <a:gd name="T19" fmla="*/ 461 h 643"/>
                <a:gd name="T20" fmla="*/ 310 w 394"/>
                <a:gd name="T21" fmla="*/ 3 h 643"/>
                <a:gd name="T22" fmla="*/ 3 w 394"/>
                <a:gd name="T23" fmla="*/ 0 h 643"/>
                <a:gd name="T24" fmla="*/ 3 w 394"/>
                <a:gd name="T25" fmla="*/ 132 h 643"/>
                <a:gd name="T26" fmla="*/ 0 w 394"/>
                <a:gd name="T27" fmla="*/ 239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4" h="643">
                  <a:moveTo>
                    <a:pt x="0" y="239"/>
                  </a:moveTo>
                  <a:cubicBezTo>
                    <a:pt x="23" y="250"/>
                    <a:pt x="18" y="249"/>
                    <a:pt x="30" y="302"/>
                  </a:cubicBezTo>
                  <a:cubicBezTo>
                    <a:pt x="44" y="367"/>
                    <a:pt x="74" y="440"/>
                    <a:pt x="111" y="491"/>
                  </a:cubicBezTo>
                  <a:cubicBezTo>
                    <a:pt x="131" y="519"/>
                    <a:pt x="167" y="560"/>
                    <a:pt x="196" y="584"/>
                  </a:cubicBezTo>
                  <a:cubicBezTo>
                    <a:pt x="265" y="643"/>
                    <a:pt x="361" y="623"/>
                    <a:pt x="276" y="504"/>
                  </a:cubicBezTo>
                  <a:cubicBezTo>
                    <a:pt x="255" y="475"/>
                    <a:pt x="245" y="457"/>
                    <a:pt x="229" y="425"/>
                  </a:cubicBezTo>
                  <a:cubicBezTo>
                    <a:pt x="206" y="378"/>
                    <a:pt x="189" y="330"/>
                    <a:pt x="194" y="276"/>
                  </a:cubicBezTo>
                  <a:cubicBezTo>
                    <a:pt x="197" y="244"/>
                    <a:pt x="197" y="244"/>
                    <a:pt x="217" y="229"/>
                  </a:cubicBezTo>
                  <a:cubicBezTo>
                    <a:pt x="236" y="236"/>
                    <a:pt x="237" y="220"/>
                    <a:pt x="253" y="290"/>
                  </a:cubicBezTo>
                  <a:cubicBezTo>
                    <a:pt x="268" y="361"/>
                    <a:pt x="291" y="470"/>
                    <a:pt x="360" y="461"/>
                  </a:cubicBezTo>
                  <a:cubicBezTo>
                    <a:pt x="394" y="375"/>
                    <a:pt x="310" y="208"/>
                    <a:pt x="310" y="3"/>
                  </a:cubicBezTo>
                  <a:lnTo>
                    <a:pt x="3" y="0"/>
                  </a:lnTo>
                  <a:cubicBezTo>
                    <a:pt x="2" y="47"/>
                    <a:pt x="0" y="84"/>
                    <a:pt x="3" y="132"/>
                  </a:cubicBezTo>
                  <a:cubicBezTo>
                    <a:pt x="6" y="176"/>
                    <a:pt x="16" y="211"/>
                    <a:pt x="0" y="239"/>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7" name="Freeform 450">
              <a:extLst>
                <a:ext uri="{FF2B5EF4-FFF2-40B4-BE49-F238E27FC236}">
                  <a16:creationId xmlns:a16="http://schemas.microsoft.com/office/drawing/2014/main" id="{E45F75EA-EE1F-4650-99B1-54472BC102A2}"/>
                </a:ext>
              </a:extLst>
            </p:cNvPr>
            <p:cNvSpPr>
              <a:spLocks/>
            </p:cNvSpPr>
            <p:nvPr/>
          </p:nvSpPr>
          <p:spPr bwMode="auto">
            <a:xfrm>
              <a:off x="264088" y="4564877"/>
              <a:ext cx="55777" cy="33990"/>
            </a:xfrm>
            <a:custGeom>
              <a:avLst/>
              <a:gdLst>
                <a:gd name="T0" fmla="*/ 84 w 308"/>
                <a:gd name="T1" fmla="*/ 160 h 189"/>
                <a:gd name="T2" fmla="*/ 275 w 308"/>
                <a:gd name="T3" fmla="*/ 0 h 189"/>
                <a:gd name="T4" fmla="*/ 29 w 308"/>
                <a:gd name="T5" fmla="*/ 1 h 189"/>
                <a:gd name="T6" fmla="*/ 84 w 308"/>
                <a:gd name="T7" fmla="*/ 160 h 189"/>
              </a:gdLst>
              <a:ahLst/>
              <a:cxnLst>
                <a:cxn ang="0">
                  <a:pos x="T0" y="T1"/>
                </a:cxn>
                <a:cxn ang="0">
                  <a:pos x="T2" y="T3"/>
                </a:cxn>
                <a:cxn ang="0">
                  <a:pos x="T4" y="T5"/>
                </a:cxn>
                <a:cxn ang="0">
                  <a:pos x="T6" y="T7"/>
                </a:cxn>
              </a:cxnLst>
              <a:rect l="0" t="0" r="r" b="b"/>
              <a:pathLst>
                <a:path w="308" h="189">
                  <a:moveTo>
                    <a:pt x="84" y="160"/>
                  </a:moveTo>
                  <a:cubicBezTo>
                    <a:pt x="308" y="160"/>
                    <a:pt x="275" y="189"/>
                    <a:pt x="275" y="0"/>
                  </a:cubicBezTo>
                  <a:lnTo>
                    <a:pt x="29" y="1"/>
                  </a:lnTo>
                  <a:cubicBezTo>
                    <a:pt x="28" y="82"/>
                    <a:pt x="0" y="160"/>
                    <a:pt x="84" y="160"/>
                  </a:cubicBezTo>
                  <a:close/>
                </a:path>
              </a:pathLst>
            </a:custGeom>
            <a:solidFill>
              <a:srgbClr val="A59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8" name="Rectangle 12">
              <a:extLst>
                <a:ext uri="{FF2B5EF4-FFF2-40B4-BE49-F238E27FC236}">
                  <a16:creationId xmlns:a16="http://schemas.microsoft.com/office/drawing/2014/main" id="{F44018E6-8C5D-4EF3-8ADD-28C21DB271FE}"/>
                </a:ext>
              </a:extLst>
            </p:cNvPr>
            <p:cNvSpPr/>
            <p:nvPr/>
          </p:nvSpPr>
          <p:spPr>
            <a:xfrm>
              <a:off x="-54423" y="4115194"/>
              <a:ext cx="256350" cy="46004"/>
            </a:xfrm>
            <a:custGeom>
              <a:avLst/>
              <a:gdLst>
                <a:gd name="connsiteX0" fmla="*/ 0 w 358502"/>
                <a:gd name="connsiteY0" fmla="*/ 0 h 104775"/>
                <a:gd name="connsiteX1" fmla="*/ 358502 w 358502"/>
                <a:gd name="connsiteY1" fmla="*/ 0 h 104775"/>
                <a:gd name="connsiteX2" fmla="*/ 358502 w 358502"/>
                <a:gd name="connsiteY2" fmla="*/ 104775 h 104775"/>
                <a:gd name="connsiteX3" fmla="*/ 0 w 358502"/>
                <a:gd name="connsiteY3" fmla="*/ 104775 h 104775"/>
                <a:gd name="connsiteX4" fmla="*/ 0 w 358502"/>
                <a:gd name="connsiteY4" fmla="*/ 0 h 104775"/>
                <a:gd name="connsiteX0" fmla="*/ 0 w 430892"/>
                <a:gd name="connsiteY0" fmla="*/ 11430 h 104775"/>
                <a:gd name="connsiteX1" fmla="*/ 430892 w 430892"/>
                <a:gd name="connsiteY1" fmla="*/ 0 h 104775"/>
                <a:gd name="connsiteX2" fmla="*/ 430892 w 430892"/>
                <a:gd name="connsiteY2" fmla="*/ 104775 h 104775"/>
                <a:gd name="connsiteX3" fmla="*/ 72390 w 430892"/>
                <a:gd name="connsiteY3" fmla="*/ 104775 h 104775"/>
                <a:gd name="connsiteX4" fmla="*/ 0 w 430892"/>
                <a:gd name="connsiteY4" fmla="*/ 11430 h 104775"/>
                <a:gd name="connsiteX0" fmla="*/ 22860 w 453752"/>
                <a:gd name="connsiteY0" fmla="*/ 11430 h 104775"/>
                <a:gd name="connsiteX1" fmla="*/ 453752 w 453752"/>
                <a:gd name="connsiteY1" fmla="*/ 0 h 104775"/>
                <a:gd name="connsiteX2" fmla="*/ 453752 w 453752"/>
                <a:gd name="connsiteY2" fmla="*/ 104775 h 104775"/>
                <a:gd name="connsiteX3" fmla="*/ 0 w 453752"/>
                <a:gd name="connsiteY3" fmla="*/ 104775 h 104775"/>
                <a:gd name="connsiteX4" fmla="*/ 22860 w 453752"/>
                <a:gd name="connsiteY4" fmla="*/ 11430 h 104775"/>
                <a:gd name="connsiteX0" fmla="*/ 22860 w 541382"/>
                <a:gd name="connsiteY0" fmla="*/ 11430 h 104775"/>
                <a:gd name="connsiteX1" fmla="*/ 453752 w 541382"/>
                <a:gd name="connsiteY1" fmla="*/ 0 h 104775"/>
                <a:gd name="connsiteX2" fmla="*/ 541382 w 541382"/>
                <a:gd name="connsiteY2" fmla="*/ 100965 h 104775"/>
                <a:gd name="connsiteX3" fmla="*/ 0 w 541382"/>
                <a:gd name="connsiteY3" fmla="*/ 104775 h 104775"/>
                <a:gd name="connsiteX4" fmla="*/ 22860 w 541382"/>
                <a:gd name="connsiteY4" fmla="*/ 11430 h 104775"/>
                <a:gd name="connsiteX0" fmla="*/ 22860 w 541382"/>
                <a:gd name="connsiteY0" fmla="*/ 3810 h 97155"/>
                <a:gd name="connsiteX1" fmla="*/ 512807 w 541382"/>
                <a:gd name="connsiteY1" fmla="*/ 0 h 97155"/>
                <a:gd name="connsiteX2" fmla="*/ 541382 w 541382"/>
                <a:gd name="connsiteY2" fmla="*/ 93345 h 97155"/>
                <a:gd name="connsiteX3" fmla="*/ 0 w 541382"/>
                <a:gd name="connsiteY3" fmla="*/ 97155 h 97155"/>
                <a:gd name="connsiteX4" fmla="*/ 22860 w 541382"/>
                <a:gd name="connsiteY4" fmla="*/ 3810 h 97155"/>
                <a:gd name="connsiteX0" fmla="*/ 22860 w 541382"/>
                <a:gd name="connsiteY0" fmla="*/ 3810 h 97155"/>
                <a:gd name="connsiteX1" fmla="*/ 518522 w 541382"/>
                <a:gd name="connsiteY1" fmla="*/ 0 h 97155"/>
                <a:gd name="connsiteX2" fmla="*/ 541382 w 541382"/>
                <a:gd name="connsiteY2" fmla="*/ 93345 h 97155"/>
                <a:gd name="connsiteX3" fmla="*/ 0 w 541382"/>
                <a:gd name="connsiteY3" fmla="*/ 97155 h 97155"/>
                <a:gd name="connsiteX4" fmla="*/ 22860 w 541382"/>
                <a:gd name="connsiteY4" fmla="*/ 3810 h 97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382" h="97155">
                  <a:moveTo>
                    <a:pt x="22860" y="3810"/>
                  </a:moveTo>
                  <a:lnTo>
                    <a:pt x="518522" y="0"/>
                  </a:lnTo>
                  <a:lnTo>
                    <a:pt x="541382" y="93345"/>
                  </a:lnTo>
                  <a:lnTo>
                    <a:pt x="0" y="97155"/>
                  </a:lnTo>
                  <a:lnTo>
                    <a:pt x="22860" y="381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9" name="Rectangle 258">
              <a:extLst>
                <a:ext uri="{FF2B5EF4-FFF2-40B4-BE49-F238E27FC236}">
                  <a16:creationId xmlns:a16="http://schemas.microsoft.com/office/drawing/2014/main" id="{F2D87494-7AD6-4FAA-B033-D7F98461DB00}"/>
                </a:ext>
              </a:extLst>
            </p:cNvPr>
            <p:cNvSpPr/>
            <p:nvPr/>
          </p:nvSpPr>
          <p:spPr>
            <a:xfrm>
              <a:off x="-181849" y="4296504"/>
              <a:ext cx="80028" cy="33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0" name="Rectangle: Rounded Corners 259">
              <a:extLst>
                <a:ext uri="{FF2B5EF4-FFF2-40B4-BE49-F238E27FC236}">
                  <a16:creationId xmlns:a16="http://schemas.microsoft.com/office/drawing/2014/main" id="{57EA0651-AFD4-4F3C-8CE5-4FB888340600}"/>
                </a:ext>
              </a:extLst>
            </p:cNvPr>
            <p:cNvSpPr/>
            <p:nvPr/>
          </p:nvSpPr>
          <p:spPr>
            <a:xfrm>
              <a:off x="32498" y="3647299"/>
              <a:ext cx="90638" cy="217792"/>
            </a:xfrm>
            <a:prstGeom prst="roundRect">
              <a:avLst>
                <a:gd name="adj" fmla="val 50000"/>
              </a:avLst>
            </a:prstGeom>
            <a:solidFill>
              <a:srgbClr val="FEB2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1" name="Freeform 379">
              <a:extLst>
                <a:ext uri="{FF2B5EF4-FFF2-40B4-BE49-F238E27FC236}">
                  <a16:creationId xmlns:a16="http://schemas.microsoft.com/office/drawing/2014/main" id="{05262AC1-7F40-4243-B4A4-05A11D0325D8}"/>
                </a:ext>
              </a:extLst>
            </p:cNvPr>
            <p:cNvSpPr>
              <a:spLocks/>
            </p:cNvSpPr>
            <p:nvPr/>
          </p:nvSpPr>
          <p:spPr bwMode="auto">
            <a:xfrm>
              <a:off x="-32229" y="3484193"/>
              <a:ext cx="221366" cy="239668"/>
            </a:xfrm>
            <a:custGeom>
              <a:avLst/>
              <a:gdLst>
                <a:gd name="T0" fmla="*/ 2 w 1232"/>
                <a:gd name="T1" fmla="*/ 525 h 1336"/>
                <a:gd name="T2" fmla="*/ 6 w 1232"/>
                <a:gd name="T3" fmla="*/ 532 h 1336"/>
                <a:gd name="T4" fmla="*/ 29 w 1232"/>
                <a:gd name="T5" fmla="*/ 582 h 1336"/>
                <a:gd name="T6" fmla="*/ 141 w 1232"/>
                <a:gd name="T7" fmla="*/ 707 h 1336"/>
                <a:gd name="T8" fmla="*/ 176 w 1232"/>
                <a:gd name="T9" fmla="*/ 823 h 1336"/>
                <a:gd name="T10" fmla="*/ 988 w 1232"/>
                <a:gd name="T11" fmla="*/ 970 h 1336"/>
                <a:gd name="T12" fmla="*/ 1072 w 1232"/>
                <a:gd name="T13" fmla="*/ 742 h 1336"/>
                <a:gd name="T14" fmla="*/ 1213 w 1232"/>
                <a:gd name="T15" fmla="*/ 563 h 1336"/>
                <a:gd name="T16" fmla="*/ 1224 w 1232"/>
                <a:gd name="T17" fmla="*/ 852 h 1336"/>
                <a:gd name="T18" fmla="*/ 1224 w 1232"/>
                <a:gd name="T19" fmla="*/ 511 h 1336"/>
                <a:gd name="T20" fmla="*/ 1128 w 1232"/>
                <a:gd name="T21" fmla="*/ 342 h 1336"/>
                <a:gd name="T22" fmla="*/ 1084 w 1232"/>
                <a:gd name="T23" fmla="*/ 433 h 1336"/>
                <a:gd name="T24" fmla="*/ 1048 w 1232"/>
                <a:gd name="T25" fmla="*/ 145 h 1336"/>
                <a:gd name="T26" fmla="*/ 604 w 1232"/>
                <a:gd name="T27" fmla="*/ 0 h 1336"/>
                <a:gd name="T28" fmla="*/ 439 w 1232"/>
                <a:gd name="T29" fmla="*/ 117 h 1336"/>
                <a:gd name="T30" fmla="*/ 191 w 1232"/>
                <a:gd name="T31" fmla="*/ 154 h 1336"/>
                <a:gd name="T32" fmla="*/ 153 w 1232"/>
                <a:gd name="T33" fmla="*/ 434 h 1336"/>
                <a:gd name="T34" fmla="*/ 106 w 1232"/>
                <a:gd name="T35" fmla="*/ 345 h 1336"/>
                <a:gd name="T36" fmla="*/ 2 w 1232"/>
                <a:gd name="T37" fmla="*/ 525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2" h="1336">
                  <a:moveTo>
                    <a:pt x="2" y="525"/>
                  </a:moveTo>
                  <a:cubicBezTo>
                    <a:pt x="3" y="527"/>
                    <a:pt x="5" y="528"/>
                    <a:pt x="6" y="532"/>
                  </a:cubicBezTo>
                  <a:lnTo>
                    <a:pt x="29" y="582"/>
                  </a:lnTo>
                  <a:cubicBezTo>
                    <a:pt x="67" y="662"/>
                    <a:pt x="104" y="675"/>
                    <a:pt x="141" y="707"/>
                  </a:cubicBezTo>
                  <a:cubicBezTo>
                    <a:pt x="166" y="729"/>
                    <a:pt x="164" y="784"/>
                    <a:pt x="176" y="823"/>
                  </a:cubicBezTo>
                  <a:cubicBezTo>
                    <a:pt x="303" y="1273"/>
                    <a:pt x="778" y="1336"/>
                    <a:pt x="988" y="970"/>
                  </a:cubicBezTo>
                  <a:cubicBezTo>
                    <a:pt x="1039" y="882"/>
                    <a:pt x="1043" y="849"/>
                    <a:pt x="1072" y="742"/>
                  </a:cubicBezTo>
                  <a:cubicBezTo>
                    <a:pt x="1093" y="666"/>
                    <a:pt x="1108" y="758"/>
                    <a:pt x="1213" y="563"/>
                  </a:cubicBezTo>
                  <a:cubicBezTo>
                    <a:pt x="1213" y="617"/>
                    <a:pt x="1210" y="820"/>
                    <a:pt x="1224" y="852"/>
                  </a:cubicBezTo>
                  <a:lnTo>
                    <a:pt x="1224" y="511"/>
                  </a:lnTo>
                  <a:cubicBezTo>
                    <a:pt x="1232" y="416"/>
                    <a:pt x="1213" y="356"/>
                    <a:pt x="1128" y="342"/>
                  </a:cubicBezTo>
                  <a:cubicBezTo>
                    <a:pt x="1120" y="375"/>
                    <a:pt x="1108" y="411"/>
                    <a:pt x="1084" y="433"/>
                  </a:cubicBezTo>
                  <a:cubicBezTo>
                    <a:pt x="1099" y="199"/>
                    <a:pt x="1077" y="276"/>
                    <a:pt x="1048" y="145"/>
                  </a:cubicBezTo>
                  <a:cubicBezTo>
                    <a:pt x="776" y="193"/>
                    <a:pt x="744" y="89"/>
                    <a:pt x="604" y="0"/>
                  </a:cubicBezTo>
                  <a:cubicBezTo>
                    <a:pt x="573" y="33"/>
                    <a:pt x="495" y="87"/>
                    <a:pt x="439" y="117"/>
                  </a:cubicBezTo>
                  <a:cubicBezTo>
                    <a:pt x="355" y="161"/>
                    <a:pt x="293" y="167"/>
                    <a:pt x="191" y="154"/>
                  </a:cubicBezTo>
                  <a:cubicBezTo>
                    <a:pt x="138" y="226"/>
                    <a:pt x="148" y="338"/>
                    <a:pt x="153" y="434"/>
                  </a:cubicBezTo>
                  <a:cubicBezTo>
                    <a:pt x="120" y="403"/>
                    <a:pt x="125" y="384"/>
                    <a:pt x="106" y="345"/>
                  </a:cubicBezTo>
                  <a:cubicBezTo>
                    <a:pt x="1" y="366"/>
                    <a:pt x="0" y="457"/>
                    <a:pt x="2" y="525"/>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2" name="Freeform 388">
              <a:extLst>
                <a:ext uri="{FF2B5EF4-FFF2-40B4-BE49-F238E27FC236}">
                  <a16:creationId xmlns:a16="http://schemas.microsoft.com/office/drawing/2014/main" id="{DB5A6C1D-B1E4-4C11-BFE4-F63B272D2A5A}"/>
                </a:ext>
              </a:extLst>
            </p:cNvPr>
            <p:cNvSpPr>
              <a:spLocks/>
            </p:cNvSpPr>
            <p:nvPr/>
          </p:nvSpPr>
          <p:spPr bwMode="auto">
            <a:xfrm>
              <a:off x="-41815" y="3383968"/>
              <a:ext cx="236182" cy="244025"/>
            </a:xfrm>
            <a:custGeom>
              <a:avLst/>
              <a:gdLst>
                <a:gd name="T0" fmla="*/ 48 w 1315"/>
                <a:gd name="T1" fmla="*/ 1357 h 1357"/>
                <a:gd name="T2" fmla="*/ 56 w 1315"/>
                <a:gd name="T3" fmla="*/ 1079 h 1357"/>
                <a:gd name="T4" fmla="*/ 160 w 1315"/>
                <a:gd name="T5" fmla="*/ 899 h 1357"/>
                <a:gd name="T6" fmla="*/ 207 w 1315"/>
                <a:gd name="T7" fmla="*/ 988 h 1357"/>
                <a:gd name="T8" fmla="*/ 245 w 1315"/>
                <a:gd name="T9" fmla="*/ 708 h 1357"/>
                <a:gd name="T10" fmla="*/ 493 w 1315"/>
                <a:gd name="T11" fmla="*/ 671 h 1357"/>
                <a:gd name="T12" fmla="*/ 658 w 1315"/>
                <a:gd name="T13" fmla="*/ 554 h 1357"/>
                <a:gd name="T14" fmla="*/ 1102 w 1315"/>
                <a:gd name="T15" fmla="*/ 699 h 1357"/>
                <a:gd name="T16" fmla="*/ 1138 w 1315"/>
                <a:gd name="T17" fmla="*/ 987 h 1357"/>
                <a:gd name="T18" fmla="*/ 1182 w 1315"/>
                <a:gd name="T19" fmla="*/ 896 h 1357"/>
                <a:gd name="T20" fmla="*/ 1278 w 1315"/>
                <a:gd name="T21" fmla="*/ 1065 h 1357"/>
                <a:gd name="T22" fmla="*/ 1295 w 1315"/>
                <a:gd name="T23" fmla="*/ 736 h 1357"/>
                <a:gd name="T24" fmla="*/ 1274 w 1315"/>
                <a:gd name="T25" fmla="*/ 410 h 1357"/>
                <a:gd name="T26" fmla="*/ 897 w 1315"/>
                <a:gd name="T27" fmla="*/ 114 h 1357"/>
                <a:gd name="T28" fmla="*/ 703 w 1315"/>
                <a:gd name="T29" fmla="*/ 23 h 1357"/>
                <a:gd name="T30" fmla="*/ 104 w 1315"/>
                <a:gd name="T31" fmla="*/ 290 h 1357"/>
                <a:gd name="T32" fmla="*/ 46 w 1315"/>
                <a:gd name="T33" fmla="*/ 787 h 1357"/>
                <a:gd name="T34" fmla="*/ 48 w 1315"/>
                <a:gd name="T35" fmla="*/ 1357 h 1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5" h="1357">
                  <a:moveTo>
                    <a:pt x="48" y="1357"/>
                  </a:moveTo>
                  <a:cubicBezTo>
                    <a:pt x="64" y="1332"/>
                    <a:pt x="59" y="1125"/>
                    <a:pt x="56" y="1079"/>
                  </a:cubicBezTo>
                  <a:cubicBezTo>
                    <a:pt x="54" y="1011"/>
                    <a:pt x="55" y="920"/>
                    <a:pt x="160" y="899"/>
                  </a:cubicBezTo>
                  <a:cubicBezTo>
                    <a:pt x="179" y="938"/>
                    <a:pt x="174" y="957"/>
                    <a:pt x="207" y="988"/>
                  </a:cubicBezTo>
                  <a:cubicBezTo>
                    <a:pt x="202" y="892"/>
                    <a:pt x="192" y="780"/>
                    <a:pt x="245" y="708"/>
                  </a:cubicBezTo>
                  <a:cubicBezTo>
                    <a:pt x="347" y="721"/>
                    <a:pt x="409" y="715"/>
                    <a:pt x="493" y="671"/>
                  </a:cubicBezTo>
                  <a:cubicBezTo>
                    <a:pt x="549" y="641"/>
                    <a:pt x="627" y="587"/>
                    <a:pt x="658" y="554"/>
                  </a:cubicBezTo>
                  <a:cubicBezTo>
                    <a:pt x="798" y="643"/>
                    <a:pt x="830" y="747"/>
                    <a:pt x="1102" y="699"/>
                  </a:cubicBezTo>
                  <a:cubicBezTo>
                    <a:pt x="1131" y="830"/>
                    <a:pt x="1153" y="753"/>
                    <a:pt x="1138" y="987"/>
                  </a:cubicBezTo>
                  <a:cubicBezTo>
                    <a:pt x="1162" y="965"/>
                    <a:pt x="1174" y="929"/>
                    <a:pt x="1182" y="896"/>
                  </a:cubicBezTo>
                  <a:cubicBezTo>
                    <a:pt x="1267" y="910"/>
                    <a:pt x="1286" y="970"/>
                    <a:pt x="1278" y="1065"/>
                  </a:cubicBezTo>
                  <a:cubicBezTo>
                    <a:pt x="1294" y="1034"/>
                    <a:pt x="1294" y="794"/>
                    <a:pt x="1295" y="736"/>
                  </a:cubicBezTo>
                  <a:cubicBezTo>
                    <a:pt x="1299" y="607"/>
                    <a:pt x="1315" y="530"/>
                    <a:pt x="1274" y="410"/>
                  </a:cubicBezTo>
                  <a:cubicBezTo>
                    <a:pt x="1217" y="241"/>
                    <a:pt x="1096" y="69"/>
                    <a:pt x="897" y="114"/>
                  </a:cubicBezTo>
                  <a:cubicBezTo>
                    <a:pt x="844" y="59"/>
                    <a:pt x="828" y="36"/>
                    <a:pt x="703" y="23"/>
                  </a:cubicBezTo>
                  <a:cubicBezTo>
                    <a:pt x="476" y="0"/>
                    <a:pt x="217" y="109"/>
                    <a:pt x="104" y="290"/>
                  </a:cubicBezTo>
                  <a:cubicBezTo>
                    <a:pt x="0" y="457"/>
                    <a:pt x="37" y="586"/>
                    <a:pt x="46" y="787"/>
                  </a:cubicBezTo>
                  <a:cubicBezTo>
                    <a:pt x="56" y="977"/>
                    <a:pt x="40" y="1172"/>
                    <a:pt x="48" y="1357"/>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263" name="Group 262">
              <a:extLst>
                <a:ext uri="{FF2B5EF4-FFF2-40B4-BE49-F238E27FC236}">
                  <a16:creationId xmlns:a16="http://schemas.microsoft.com/office/drawing/2014/main" id="{C084E8A0-6529-47B2-A354-0FD442118ED8}"/>
                </a:ext>
              </a:extLst>
            </p:cNvPr>
            <p:cNvGrpSpPr/>
            <p:nvPr/>
          </p:nvGrpSpPr>
          <p:grpSpPr>
            <a:xfrm>
              <a:off x="8646" y="3542933"/>
              <a:ext cx="137701" cy="119398"/>
              <a:chOff x="10480676" y="2295526"/>
              <a:chExt cx="250826" cy="217488"/>
            </a:xfrm>
          </p:grpSpPr>
          <p:sp>
            <p:nvSpPr>
              <p:cNvPr id="269" name="Freeform 302">
                <a:extLst>
                  <a:ext uri="{FF2B5EF4-FFF2-40B4-BE49-F238E27FC236}">
                    <a16:creationId xmlns:a16="http://schemas.microsoft.com/office/drawing/2014/main" id="{FE3453AF-E763-4AF7-BA58-B8F5E3094EF0}"/>
                  </a:ext>
                </a:extLst>
              </p:cNvPr>
              <p:cNvSpPr>
                <a:spLocks/>
              </p:cNvSpPr>
              <p:nvPr/>
            </p:nvSpPr>
            <p:spPr bwMode="auto">
              <a:xfrm>
                <a:off x="10531476" y="2473326"/>
                <a:ext cx="131763" cy="39688"/>
              </a:xfrm>
              <a:custGeom>
                <a:avLst/>
                <a:gdLst>
                  <a:gd name="T0" fmla="*/ 35 w 404"/>
                  <a:gd name="T1" fmla="*/ 13 h 121"/>
                  <a:gd name="T2" fmla="*/ 45 w 404"/>
                  <a:gd name="T3" fmla="*/ 62 h 121"/>
                  <a:gd name="T4" fmla="*/ 92 w 404"/>
                  <a:gd name="T5" fmla="*/ 91 h 121"/>
                  <a:gd name="T6" fmla="*/ 207 w 404"/>
                  <a:gd name="T7" fmla="*/ 119 h 121"/>
                  <a:gd name="T8" fmla="*/ 389 w 404"/>
                  <a:gd name="T9" fmla="*/ 16 h 121"/>
                  <a:gd name="T10" fmla="*/ 374 w 404"/>
                  <a:gd name="T11" fmla="*/ 6 h 121"/>
                  <a:gd name="T12" fmla="*/ 225 w 404"/>
                  <a:gd name="T13" fmla="*/ 70 h 121"/>
                  <a:gd name="T14" fmla="*/ 35 w 404"/>
                  <a:gd name="T15" fmla="*/ 13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4" h="121">
                    <a:moveTo>
                      <a:pt x="35" y="13"/>
                    </a:moveTo>
                    <a:cubicBezTo>
                      <a:pt x="35" y="13"/>
                      <a:pt x="0" y="27"/>
                      <a:pt x="45" y="62"/>
                    </a:cubicBezTo>
                    <a:cubicBezTo>
                      <a:pt x="57" y="71"/>
                      <a:pt x="77" y="83"/>
                      <a:pt x="92" y="91"/>
                    </a:cubicBezTo>
                    <a:cubicBezTo>
                      <a:pt x="124" y="107"/>
                      <a:pt x="167" y="117"/>
                      <a:pt x="207" y="119"/>
                    </a:cubicBezTo>
                    <a:cubicBezTo>
                      <a:pt x="281" y="121"/>
                      <a:pt x="403" y="73"/>
                      <a:pt x="389" y="16"/>
                    </a:cubicBezTo>
                    <a:cubicBezTo>
                      <a:pt x="376" y="6"/>
                      <a:pt x="404" y="11"/>
                      <a:pt x="374" y="6"/>
                    </a:cubicBezTo>
                    <a:cubicBezTo>
                      <a:pt x="339" y="0"/>
                      <a:pt x="321" y="64"/>
                      <a:pt x="225" y="70"/>
                    </a:cubicBezTo>
                    <a:cubicBezTo>
                      <a:pt x="131" y="75"/>
                      <a:pt x="77" y="6"/>
                      <a:pt x="35" y="13"/>
                    </a:cubicBezTo>
                    <a:close/>
                  </a:path>
                </a:pathLst>
              </a:custGeom>
              <a:solidFill>
                <a:srgbClr val="F054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0" name="Freeform 316">
                <a:extLst>
                  <a:ext uri="{FF2B5EF4-FFF2-40B4-BE49-F238E27FC236}">
                    <a16:creationId xmlns:a16="http://schemas.microsoft.com/office/drawing/2014/main" id="{FA9B409A-5074-4193-A4F3-34CFB06F6F18}"/>
                  </a:ext>
                </a:extLst>
              </p:cNvPr>
              <p:cNvSpPr>
                <a:spLocks/>
              </p:cNvSpPr>
              <p:nvPr/>
            </p:nvSpPr>
            <p:spPr bwMode="auto">
              <a:xfrm>
                <a:off x="10675939" y="2373314"/>
                <a:ext cx="53975" cy="55563"/>
              </a:xfrm>
              <a:custGeom>
                <a:avLst/>
                <a:gdLst>
                  <a:gd name="T0" fmla="*/ 4 w 165"/>
                  <a:gd name="T1" fmla="*/ 59 h 167"/>
                  <a:gd name="T2" fmla="*/ 0 w 165"/>
                  <a:gd name="T3" fmla="*/ 107 h 167"/>
                  <a:gd name="T4" fmla="*/ 156 w 165"/>
                  <a:gd name="T5" fmla="*/ 107 h 167"/>
                  <a:gd name="T6" fmla="*/ 4 w 165"/>
                  <a:gd name="T7" fmla="*/ 59 h 167"/>
                </a:gdLst>
                <a:ahLst/>
                <a:cxnLst>
                  <a:cxn ang="0">
                    <a:pos x="T0" y="T1"/>
                  </a:cxn>
                  <a:cxn ang="0">
                    <a:pos x="T2" y="T3"/>
                  </a:cxn>
                  <a:cxn ang="0">
                    <a:pos x="T4" y="T5"/>
                  </a:cxn>
                  <a:cxn ang="0">
                    <a:pos x="T6" y="T7"/>
                  </a:cxn>
                </a:cxnLst>
                <a:rect l="0" t="0" r="r" b="b"/>
                <a:pathLst>
                  <a:path w="165" h="167">
                    <a:moveTo>
                      <a:pt x="4" y="59"/>
                    </a:moveTo>
                    <a:lnTo>
                      <a:pt x="0" y="107"/>
                    </a:lnTo>
                    <a:cubicBezTo>
                      <a:pt x="50" y="135"/>
                      <a:pt x="70" y="167"/>
                      <a:pt x="156" y="107"/>
                    </a:cubicBezTo>
                    <a:cubicBezTo>
                      <a:pt x="165" y="0"/>
                      <a:pt x="41" y="18"/>
                      <a:pt x="4" y="59"/>
                    </a:cubicBezTo>
                    <a:close/>
                  </a:path>
                </a:pathLst>
              </a:custGeom>
              <a:solidFill>
                <a:srgbClr val="F48D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1" name="Freeform 317">
                <a:extLst>
                  <a:ext uri="{FF2B5EF4-FFF2-40B4-BE49-F238E27FC236}">
                    <a16:creationId xmlns:a16="http://schemas.microsoft.com/office/drawing/2014/main" id="{9D927292-E0AF-4C8B-BF24-0EB1CBC35B15}"/>
                  </a:ext>
                </a:extLst>
              </p:cNvPr>
              <p:cNvSpPr>
                <a:spLocks/>
              </p:cNvSpPr>
              <p:nvPr/>
            </p:nvSpPr>
            <p:spPr bwMode="auto">
              <a:xfrm>
                <a:off x="10480676" y="2376489"/>
                <a:ext cx="50800" cy="47625"/>
              </a:xfrm>
              <a:custGeom>
                <a:avLst/>
                <a:gdLst>
                  <a:gd name="T0" fmla="*/ 0 w 156"/>
                  <a:gd name="T1" fmla="*/ 56 h 144"/>
                  <a:gd name="T2" fmla="*/ 6 w 156"/>
                  <a:gd name="T3" fmla="*/ 106 h 144"/>
                  <a:gd name="T4" fmla="*/ 156 w 156"/>
                  <a:gd name="T5" fmla="*/ 62 h 144"/>
                  <a:gd name="T6" fmla="*/ 0 w 156"/>
                  <a:gd name="T7" fmla="*/ 56 h 144"/>
                </a:gdLst>
                <a:ahLst/>
                <a:cxnLst>
                  <a:cxn ang="0">
                    <a:pos x="T0" y="T1"/>
                  </a:cxn>
                  <a:cxn ang="0">
                    <a:pos x="T2" y="T3"/>
                  </a:cxn>
                  <a:cxn ang="0">
                    <a:pos x="T4" y="T5"/>
                  </a:cxn>
                  <a:cxn ang="0">
                    <a:pos x="T6" y="T7"/>
                  </a:cxn>
                </a:cxnLst>
                <a:rect l="0" t="0" r="r" b="b"/>
                <a:pathLst>
                  <a:path w="156" h="144">
                    <a:moveTo>
                      <a:pt x="0" y="56"/>
                    </a:moveTo>
                    <a:lnTo>
                      <a:pt x="6" y="106"/>
                    </a:lnTo>
                    <a:cubicBezTo>
                      <a:pt x="59" y="135"/>
                      <a:pt x="156" y="144"/>
                      <a:pt x="156" y="62"/>
                    </a:cubicBezTo>
                    <a:cubicBezTo>
                      <a:pt x="115" y="0"/>
                      <a:pt x="47" y="8"/>
                      <a:pt x="0" y="56"/>
                    </a:cubicBezTo>
                    <a:close/>
                  </a:path>
                </a:pathLst>
              </a:custGeom>
              <a:solidFill>
                <a:srgbClr val="F48D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2" name="Freeform 319">
                <a:extLst>
                  <a:ext uri="{FF2B5EF4-FFF2-40B4-BE49-F238E27FC236}">
                    <a16:creationId xmlns:a16="http://schemas.microsoft.com/office/drawing/2014/main" id="{CB798083-C456-4E4F-9519-D99742BE1927}"/>
                  </a:ext>
                </a:extLst>
              </p:cNvPr>
              <p:cNvSpPr>
                <a:spLocks/>
              </p:cNvSpPr>
              <p:nvPr/>
            </p:nvSpPr>
            <p:spPr bwMode="auto">
              <a:xfrm>
                <a:off x="10637839" y="2295526"/>
                <a:ext cx="93663" cy="30163"/>
              </a:xfrm>
              <a:custGeom>
                <a:avLst/>
                <a:gdLst>
                  <a:gd name="T0" fmla="*/ 15 w 289"/>
                  <a:gd name="T1" fmla="*/ 65 h 89"/>
                  <a:gd name="T2" fmla="*/ 138 w 289"/>
                  <a:gd name="T3" fmla="*/ 61 h 89"/>
                  <a:gd name="T4" fmla="*/ 251 w 289"/>
                  <a:gd name="T5" fmla="*/ 82 h 89"/>
                  <a:gd name="T6" fmla="*/ 155 w 289"/>
                  <a:gd name="T7" fmla="*/ 12 h 89"/>
                  <a:gd name="T8" fmla="*/ 15 w 289"/>
                  <a:gd name="T9" fmla="*/ 65 h 89"/>
                </a:gdLst>
                <a:ahLst/>
                <a:cxnLst>
                  <a:cxn ang="0">
                    <a:pos x="T0" y="T1"/>
                  </a:cxn>
                  <a:cxn ang="0">
                    <a:pos x="T2" y="T3"/>
                  </a:cxn>
                  <a:cxn ang="0">
                    <a:pos x="T4" y="T5"/>
                  </a:cxn>
                  <a:cxn ang="0">
                    <a:pos x="T6" y="T7"/>
                  </a:cxn>
                  <a:cxn ang="0">
                    <a:pos x="T8" y="T9"/>
                  </a:cxn>
                </a:cxnLst>
                <a:rect l="0" t="0" r="r" b="b"/>
                <a:pathLst>
                  <a:path w="289" h="89">
                    <a:moveTo>
                      <a:pt x="15" y="65"/>
                    </a:moveTo>
                    <a:cubicBezTo>
                      <a:pt x="52" y="79"/>
                      <a:pt x="96" y="57"/>
                      <a:pt x="138" y="61"/>
                    </a:cubicBezTo>
                    <a:cubicBezTo>
                      <a:pt x="184" y="65"/>
                      <a:pt x="215" y="89"/>
                      <a:pt x="251" y="82"/>
                    </a:cubicBezTo>
                    <a:cubicBezTo>
                      <a:pt x="289" y="29"/>
                      <a:pt x="200" y="18"/>
                      <a:pt x="155" y="12"/>
                    </a:cubicBezTo>
                    <a:cubicBezTo>
                      <a:pt x="109" y="6"/>
                      <a:pt x="0" y="0"/>
                      <a:pt x="15" y="65"/>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3" name="Freeform 321">
                <a:extLst>
                  <a:ext uri="{FF2B5EF4-FFF2-40B4-BE49-F238E27FC236}">
                    <a16:creationId xmlns:a16="http://schemas.microsoft.com/office/drawing/2014/main" id="{80488A45-39FE-4175-B7FA-48CD8F75AE39}"/>
                  </a:ext>
                </a:extLst>
              </p:cNvPr>
              <p:cNvSpPr>
                <a:spLocks/>
              </p:cNvSpPr>
              <p:nvPr/>
            </p:nvSpPr>
            <p:spPr bwMode="auto">
              <a:xfrm>
                <a:off x="10480676" y="2295526"/>
                <a:ext cx="95250" cy="31750"/>
              </a:xfrm>
              <a:custGeom>
                <a:avLst/>
                <a:gdLst>
                  <a:gd name="T0" fmla="*/ 33 w 290"/>
                  <a:gd name="T1" fmla="*/ 78 h 98"/>
                  <a:gd name="T2" fmla="*/ 209 w 290"/>
                  <a:gd name="T3" fmla="*/ 63 h 98"/>
                  <a:gd name="T4" fmla="*/ 253 w 290"/>
                  <a:gd name="T5" fmla="*/ 72 h 98"/>
                  <a:gd name="T6" fmla="*/ 275 w 290"/>
                  <a:gd name="T7" fmla="*/ 65 h 98"/>
                  <a:gd name="T8" fmla="*/ 279 w 290"/>
                  <a:gd name="T9" fmla="*/ 33 h 98"/>
                  <a:gd name="T10" fmla="*/ 33 w 290"/>
                  <a:gd name="T11" fmla="*/ 78 h 98"/>
                </a:gdLst>
                <a:ahLst/>
                <a:cxnLst>
                  <a:cxn ang="0">
                    <a:pos x="T0" y="T1"/>
                  </a:cxn>
                  <a:cxn ang="0">
                    <a:pos x="T2" y="T3"/>
                  </a:cxn>
                  <a:cxn ang="0">
                    <a:pos x="T4" y="T5"/>
                  </a:cxn>
                  <a:cxn ang="0">
                    <a:pos x="T6" y="T7"/>
                  </a:cxn>
                  <a:cxn ang="0">
                    <a:pos x="T8" y="T9"/>
                  </a:cxn>
                  <a:cxn ang="0">
                    <a:pos x="T10" y="T11"/>
                  </a:cxn>
                </a:cxnLst>
                <a:rect l="0" t="0" r="r" b="b"/>
                <a:pathLst>
                  <a:path w="290" h="98">
                    <a:moveTo>
                      <a:pt x="33" y="78"/>
                    </a:moveTo>
                    <a:cubicBezTo>
                      <a:pt x="75" y="98"/>
                      <a:pt x="123" y="48"/>
                      <a:pt x="209" y="63"/>
                    </a:cubicBezTo>
                    <a:cubicBezTo>
                      <a:pt x="234" y="67"/>
                      <a:pt x="233" y="73"/>
                      <a:pt x="253" y="72"/>
                    </a:cubicBezTo>
                    <a:cubicBezTo>
                      <a:pt x="290" y="70"/>
                      <a:pt x="263" y="71"/>
                      <a:pt x="275" y="65"/>
                    </a:cubicBezTo>
                    <a:lnTo>
                      <a:pt x="279" y="33"/>
                    </a:lnTo>
                    <a:cubicBezTo>
                      <a:pt x="221" y="2"/>
                      <a:pt x="0" y="0"/>
                      <a:pt x="33" y="78"/>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4" name="Freeform 337">
                <a:extLst>
                  <a:ext uri="{FF2B5EF4-FFF2-40B4-BE49-F238E27FC236}">
                    <a16:creationId xmlns:a16="http://schemas.microsoft.com/office/drawing/2014/main" id="{6459D65F-2DFE-4D83-ABF1-8C426196F310}"/>
                  </a:ext>
                </a:extLst>
              </p:cNvPr>
              <p:cNvSpPr>
                <a:spLocks/>
              </p:cNvSpPr>
              <p:nvPr/>
            </p:nvSpPr>
            <p:spPr bwMode="auto">
              <a:xfrm>
                <a:off x="10666414" y="2325689"/>
                <a:ext cx="34925" cy="34925"/>
              </a:xfrm>
              <a:custGeom>
                <a:avLst/>
                <a:gdLst>
                  <a:gd name="T0" fmla="*/ 0 w 103"/>
                  <a:gd name="T1" fmla="*/ 80 h 111"/>
                  <a:gd name="T2" fmla="*/ 39 w 103"/>
                  <a:gd name="T3" fmla="*/ 111 h 111"/>
                  <a:gd name="T4" fmla="*/ 73 w 103"/>
                  <a:gd name="T5" fmla="*/ 31 h 111"/>
                  <a:gd name="T6" fmla="*/ 0 w 103"/>
                  <a:gd name="T7" fmla="*/ 80 h 111"/>
                </a:gdLst>
                <a:ahLst/>
                <a:cxnLst>
                  <a:cxn ang="0">
                    <a:pos x="T0" y="T1"/>
                  </a:cxn>
                  <a:cxn ang="0">
                    <a:pos x="T2" y="T3"/>
                  </a:cxn>
                  <a:cxn ang="0">
                    <a:pos x="T4" y="T5"/>
                  </a:cxn>
                  <a:cxn ang="0">
                    <a:pos x="T6" y="T7"/>
                  </a:cxn>
                </a:cxnLst>
                <a:rect l="0" t="0" r="r" b="b"/>
                <a:pathLst>
                  <a:path w="103" h="111">
                    <a:moveTo>
                      <a:pt x="0" y="80"/>
                    </a:moveTo>
                    <a:cubicBezTo>
                      <a:pt x="13" y="97"/>
                      <a:pt x="17" y="102"/>
                      <a:pt x="39" y="111"/>
                    </a:cubicBezTo>
                    <a:cubicBezTo>
                      <a:pt x="90" y="102"/>
                      <a:pt x="103" y="54"/>
                      <a:pt x="73" y="31"/>
                    </a:cubicBezTo>
                    <a:cubicBezTo>
                      <a:pt x="34" y="0"/>
                      <a:pt x="0" y="32"/>
                      <a:pt x="0" y="80"/>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5" name="Freeform 338">
                <a:extLst>
                  <a:ext uri="{FF2B5EF4-FFF2-40B4-BE49-F238E27FC236}">
                    <a16:creationId xmlns:a16="http://schemas.microsoft.com/office/drawing/2014/main" id="{463CC5D1-3255-457E-9E00-87E0DBBB2884}"/>
                  </a:ext>
                </a:extLst>
              </p:cNvPr>
              <p:cNvSpPr>
                <a:spLocks/>
              </p:cNvSpPr>
              <p:nvPr/>
            </p:nvSpPr>
            <p:spPr bwMode="auto">
              <a:xfrm>
                <a:off x="10574339" y="2424114"/>
                <a:ext cx="60325" cy="26988"/>
              </a:xfrm>
              <a:custGeom>
                <a:avLst/>
                <a:gdLst>
                  <a:gd name="T0" fmla="*/ 172 w 183"/>
                  <a:gd name="T1" fmla="*/ 8 h 84"/>
                  <a:gd name="T2" fmla="*/ 156 w 183"/>
                  <a:gd name="T3" fmla="*/ 4 h 84"/>
                  <a:gd name="T4" fmla="*/ 93 w 183"/>
                  <a:gd name="T5" fmla="*/ 27 h 84"/>
                  <a:gd name="T6" fmla="*/ 1 w 183"/>
                  <a:gd name="T7" fmla="*/ 1 h 84"/>
                  <a:gd name="T8" fmla="*/ 24 w 183"/>
                  <a:gd name="T9" fmla="*/ 45 h 84"/>
                  <a:gd name="T10" fmla="*/ 172 w 183"/>
                  <a:gd name="T11" fmla="*/ 8 h 84"/>
                </a:gdLst>
                <a:ahLst/>
                <a:cxnLst>
                  <a:cxn ang="0">
                    <a:pos x="T0" y="T1"/>
                  </a:cxn>
                  <a:cxn ang="0">
                    <a:pos x="T2" y="T3"/>
                  </a:cxn>
                  <a:cxn ang="0">
                    <a:pos x="T4" y="T5"/>
                  </a:cxn>
                  <a:cxn ang="0">
                    <a:pos x="T6" y="T7"/>
                  </a:cxn>
                  <a:cxn ang="0">
                    <a:pos x="T8" y="T9"/>
                  </a:cxn>
                  <a:cxn ang="0">
                    <a:pos x="T10" y="T11"/>
                  </a:cxn>
                </a:cxnLst>
                <a:rect l="0" t="0" r="r" b="b"/>
                <a:pathLst>
                  <a:path w="183" h="84">
                    <a:moveTo>
                      <a:pt x="172" y="8"/>
                    </a:moveTo>
                    <a:cubicBezTo>
                      <a:pt x="164" y="4"/>
                      <a:pt x="172" y="0"/>
                      <a:pt x="156" y="4"/>
                    </a:cubicBezTo>
                    <a:cubicBezTo>
                      <a:pt x="140" y="7"/>
                      <a:pt x="123" y="25"/>
                      <a:pt x="93" y="27"/>
                    </a:cubicBezTo>
                    <a:cubicBezTo>
                      <a:pt x="36" y="31"/>
                      <a:pt x="47" y="1"/>
                      <a:pt x="1" y="1"/>
                    </a:cubicBezTo>
                    <a:cubicBezTo>
                      <a:pt x="0" y="33"/>
                      <a:pt x="1" y="33"/>
                      <a:pt x="24" y="45"/>
                    </a:cubicBezTo>
                    <a:cubicBezTo>
                      <a:pt x="99" y="84"/>
                      <a:pt x="183" y="44"/>
                      <a:pt x="172" y="8"/>
                    </a:cubicBezTo>
                    <a:close/>
                  </a:path>
                </a:pathLst>
              </a:custGeom>
              <a:solidFill>
                <a:srgbClr val="F48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6" name="Freeform 340">
                <a:extLst>
                  <a:ext uri="{FF2B5EF4-FFF2-40B4-BE49-F238E27FC236}">
                    <a16:creationId xmlns:a16="http://schemas.microsoft.com/office/drawing/2014/main" id="{CFD295A1-57B6-4632-9E46-6C3DAE56F6AD}"/>
                  </a:ext>
                </a:extLst>
              </p:cNvPr>
              <p:cNvSpPr>
                <a:spLocks/>
              </p:cNvSpPr>
              <p:nvPr/>
            </p:nvSpPr>
            <p:spPr bwMode="auto">
              <a:xfrm>
                <a:off x="10523539" y="2324101"/>
                <a:ext cx="26988" cy="36513"/>
              </a:xfrm>
              <a:custGeom>
                <a:avLst/>
                <a:gdLst>
                  <a:gd name="T0" fmla="*/ 0 w 87"/>
                  <a:gd name="T1" fmla="*/ 83 h 114"/>
                  <a:gd name="T2" fmla="*/ 47 w 87"/>
                  <a:gd name="T3" fmla="*/ 114 h 114"/>
                  <a:gd name="T4" fmla="*/ 86 w 87"/>
                  <a:gd name="T5" fmla="*/ 83 h 114"/>
                  <a:gd name="T6" fmla="*/ 0 w 87"/>
                  <a:gd name="T7" fmla="*/ 83 h 114"/>
                </a:gdLst>
                <a:ahLst/>
                <a:cxnLst>
                  <a:cxn ang="0">
                    <a:pos x="T0" y="T1"/>
                  </a:cxn>
                  <a:cxn ang="0">
                    <a:pos x="T2" y="T3"/>
                  </a:cxn>
                  <a:cxn ang="0">
                    <a:pos x="T4" y="T5"/>
                  </a:cxn>
                  <a:cxn ang="0">
                    <a:pos x="T6" y="T7"/>
                  </a:cxn>
                </a:cxnLst>
                <a:rect l="0" t="0" r="r" b="b"/>
                <a:pathLst>
                  <a:path w="87" h="114">
                    <a:moveTo>
                      <a:pt x="0" y="83"/>
                    </a:moveTo>
                    <a:cubicBezTo>
                      <a:pt x="14" y="103"/>
                      <a:pt x="19" y="109"/>
                      <a:pt x="47" y="114"/>
                    </a:cubicBezTo>
                    <a:cubicBezTo>
                      <a:pt x="70" y="105"/>
                      <a:pt x="74" y="101"/>
                      <a:pt x="86" y="83"/>
                    </a:cubicBezTo>
                    <a:cubicBezTo>
                      <a:pt x="87" y="3"/>
                      <a:pt x="0" y="0"/>
                      <a:pt x="0" y="83"/>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264" name="Freeform 359">
              <a:extLst>
                <a:ext uri="{FF2B5EF4-FFF2-40B4-BE49-F238E27FC236}">
                  <a16:creationId xmlns:a16="http://schemas.microsoft.com/office/drawing/2014/main" id="{5C4A1BE8-BF8C-4615-9D1C-4BC69776FE38}"/>
                </a:ext>
              </a:extLst>
            </p:cNvPr>
            <p:cNvSpPr>
              <a:spLocks/>
            </p:cNvSpPr>
            <p:nvPr/>
          </p:nvSpPr>
          <p:spPr bwMode="auto">
            <a:xfrm>
              <a:off x="-181258" y="3729090"/>
              <a:ext cx="498509" cy="575203"/>
            </a:xfrm>
            <a:custGeom>
              <a:avLst/>
              <a:gdLst>
                <a:gd name="T0" fmla="*/ 742 w 2774"/>
                <a:gd name="T1" fmla="*/ 166 h 3199"/>
                <a:gd name="T2" fmla="*/ 503 w 2774"/>
                <a:gd name="T3" fmla="*/ 360 h 3199"/>
                <a:gd name="T4" fmla="*/ 385 w 2774"/>
                <a:gd name="T5" fmla="*/ 692 h 3199"/>
                <a:gd name="T6" fmla="*/ 204 w 2774"/>
                <a:gd name="T7" fmla="*/ 1403 h 3199"/>
                <a:gd name="T8" fmla="*/ 59 w 2774"/>
                <a:gd name="T9" fmla="*/ 2054 h 3199"/>
                <a:gd name="T10" fmla="*/ 36 w 2774"/>
                <a:gd name="T11" fmla="*/ 2435 h 3199"/>
                <a:gd name="T12" fmla="*/ 12 w 2774"/>
                <a:gd name="T13" fmla="*/ 2812 h 3199"/>
                <a:gd name="T14" fmla="*/ 3 w 2774"/>
                <a:gd name="T15" fmla="*/ 2983 h 3199"/>
                <a:gd name="T16" fmla="*/ 34 w 2774"/>
                <a:gd name="T17" fmla="*/ 3161 h 3199"/>
                <a:gd name="T18" fmla="*/ 415 w 2774"/>
                <a:gd name="T19" fmla="*/ 3163 h 3199"/>
                <a:gd name="T20" fmla="*/ 475 w 2774"/>
                <a:gd name="T21" fmla="*/ 2622 h 3199"/>
                <a:gd name="T22" fmla="*/ 508 w 2774"/>
                <a:gd name="T23" fmla="*/ 2047 h 3199"/>
                <a:gd name="T24" fmla="*/ 750 w 2774"/>
                <a:gd name="T25" fmla="*/ 1079 h 3199"/>
                <a:gd name="T26" fmla="*/ 803 w 2774"/>
                <a:gd name="T27" fmla="*/ 1614 h 3199"/>
                <a:gd name="T28" fmla="*/ 754 w 2774"/>
                <a:gd name="T29" fmla="*/ 2159 h 3199"/>
                <a:gd name="T30" fmla="*/ 2077 w 2774"/>
                <a:gd name="T31" fmla="*/ 2158 h 3199"/>
                <a:gd name="T32" fmla="*/ 2082 w 2774"/>
                <a:gd name="T33" fmla="*/ 1157 h 3199"/>
                <a:gd name="T34" fmla="*/ 2256 w 2774"/>
                <a:gd name="T35" fmla="*/ 2130 h 3199"/>
                <a:gd name="T36" fmla="*/ 2292 w 2774"/>
                <a:gd name="T37" fmla="*/ 2666 h 3199"/>
                <a:gd name="T38" fmla="*/ 2353 w 2774"/>
                <a:gd name="T39" fmla="*/ 3185 h 3199"/>
                <a:gd name="T40" fmla="*/ 2726 w 2774"/>
                <a:gd name="T41" fmla="*/ 3199 h 3199"/>
                <a:gd name="T42" fmla="*/ 2759 w 2774"/>
                <a:gd name="T43" fmla="*/ 2985 h 3199"/>
                <a:gd name="T44" fmla="*/ 2745 w 2774"/>
                <a:gd name="T45" fmla="*/ 2757 h 3199"/>
                <a:gd name="T46" fmla="*/ 2719 w 2774"/>
                <a:gd name="T47" fmla="*/ 2292 h 3199"/>
                <a:gd name="T48" fmla="*/ 2696 w 2774"/>
                <a:gd name="T49" fmla="*/ 1986 h 3199"/>
                <a:gd name="T50" fmla="*/ 2647 w 2774"/>
                <a:gd name="T51" fmla="*/ 1706 h 3199"/>
                <a:gd name="T52" fmla="*/ 2435 w 2774"/>
                <a:gd name="T53" fmla="*/ 579 h 3199"/>
                <a:gd name="T54" fmla="*/ 2327 w 2774"/>
                <a:gd name="T55" fmla="*/ 358 h 3199"/>
                <a:gd name="T56" fmla="*/ 2146 w 2774"/>
                <a:gd name="T57" fmla="*/ 203 h 3199"/>
                <a:gd name="T58" fmla="*/ 1745 w 2774"/>
                <a:gd name="T59" fmla="*/ 39 h 3199"/>
                <a:gd name="T60" fmla="*/ 1908 w 2774"/>
                <a:gd name="T61" fmla="*/ 421 h 3199"/>
                <a:gd name="T62" fmla="*/ 1760 w 2774"/>
                <a:gd name="T63" fmla="*/ 373 h 3199"/>
                <a:gd name="T64" fmla="*/ 1870 w 2774"/>
                <a:gd name="T65" fmla="*/ 505 h 3199"/>
                <a:gd name="T66" fmla="*/ 1776 w 2774"/>
                <a:gd name="T67" fmla="*/ 643 h 3199"/>
                <a:gd name="T68" fmla="*/ 1448 w 2774"/>
                <a:gd name="T69" fmla="*/ 988 h 3199"/>
                <a:gd name="T70" fmla="*/ 1428 w 2774"/>
                <a:gd name="T71" fmla="*/ 1000 h 3199"/>
                <a:gd name="T72" fmla="*/ 989 w 2774"/>
                <a:gd name="T73" fmla="*/ 488 h 3199"/>
                <a:gd name="T74" fmla="*/ 1097 w 2774"/>
                <a:gd name="T75" fmla="*/ 359 h 3199"/>
                <a:gd name="T76" fmla="*/ 950 w 2774"/>
                <a:gd name="T77" fmla="*/ 406 h 3199"/>
                <a:gd name="T78" fmla="*/ 1103 w 2774"/>
                <a:gd name="T79" fmla="*/ 29 h 3199"/>
                <a:gd name="T80" fmla="*/ 742 w 2774"/>
                <a:gd name="T81" fmla="*/ 166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74" h="3199">
                  <a:moveTo>
                    <a:pt x="742" y="166"/>
                  </a:moveTo>
                  <a:cubicBezTo>
                    <a:pt x="654" y="213"/>
                    <a:pt x="563" y="299"/>
                    <a:pt x="503" y="360"/>
                  </a:cubicBezTo>
                  <a:cubicBezTo>
                    <a:pt x="437" y="426"/>
                    <a:pt x="413" y="578"/>
                    <a:pt x="385" y="692"/>
                  </a:cubicBezTo>
                  <a:cubicBezTo>
                    <a:pt x="326" y="929"/>
                    <a:pt x="262" y="1165"/>
                    <a:pt x="204" y="1403"/>
                  </a:cubicBezTo>
                  <a:cubicBezTo>
                    <a:pt x="163" y="1625"/>
                    <a:pt x="72" y="1827"/>
                    <a:pt x="59" y="2054"/>
                  </a:cubicBezTo>
                  <a:cubicBezTo>
                    <a:pt x="51" y="2183"/>
                    <a:pt x="43" y="2308"/>
                    <a:pt x="36" y="2435"/>
                  </a:cubicBezTo>
                  <a:cubicBezTo>
                    <a:pt x="28" y="2549"/>
                    <a:pt x="29" y="2706"/>
                    <a:pt x="12" y="2812"/>
                  </a:cubicBezTo>
                  <a:lnTo>
                    <a:pt x="3" y="2983"/>
                  </a:lnTo>
                  <a:cubicBezTo>
                    <a:pt x="0" y="3056"/>
                    <a:pt x="0" y="3104"/>
                    <a:pt x="34" y="3161"/>
                  </a:cubicBezTo>
                  <a:lnTo>
                    <a:pt x="415" y="3163"/>
                  </a:lnTo>
                  <a:cubicBezTo>
                    <a:pt x="469" y="3062"/>
                    <a:pt x="468" y="2754"/>
                    <a:pt x="475" y="2622"/>
                  </a:cubicBezTo>
                  <a:cubicBezTo>
                    <a:pt x="484" y="2433"/>
                    <a:pt x="491" y="2232"/>
                    <a:pt x="508" y="2047"/>
                  </a:cubicBezTo>
                  <a:cubicBezTo>
                    <a:pt x="518" y="1950"/>
                    <a:pt x="723" y="1241"/>
                    <a:pt x="750" y="1079"/>
                  </a:cubicBezTo>
                  <a:cubicBezTo>
                    <a:pt x="789" y="1152"/>
                    <a:pt x="804" y="1508"/>
                    <a:pt x="803" y="1614"/>
                  </a:cubicBezTo>
                  <a:cubicBezTo>
                    <a:pt x="799" y="1809"/>
                    <a:pt x="777" y="1970"/>
                    <a:pt x="754" y="2159"/>
                  </a:cubicBezTo>
                  <a:lnTo>
                    <a:pt x="2077" y="2158"/>
                  </a:lnTo>
                  <a:cubicBezTo>
                    <a:pt x="2039" y="1743"/>
                    <a:pt x="2012" y="1595"/>
                    <a:pt x="2082" y="1157"/>
                  </a:cubicBezTo>
                  <a:cubicBezTo>
                    <a:pt x="2116" y="1225"/>
                    <a:pt x="2247" y="2012"/>
                    <a:pt x="2256" y="2130"/>
                  </a:cubicBezTo>
                  <a:cubicBezTo>
                    <a:pt x="2269" y="2308"/>
                    <a:pt x="2281" y="2489"/>
                    <a:pt x="2292" y="2666"/>
                  </a:cubicBezTo>
                  <a:cubicBezTo>
                    <a:pt x="2301" y="2798"/>
                    <a:pt x="2300" y="3089"/>
                    <a:pt x="2353" y="3185"/>
                  </a:cubicBezTo>
                  <a:lnTo>
                    <a:pt x="2726" y="3199"/>
                  </a:lnTo>
                  <a:cubicBezTo>
                    <a:pt x="2756" y="3092"/>
                    <a:pt x="2774" y="3137"/>
                    <a:pt x="2759" y="2985"/>
                  </a:cubicBezTo>
                  <a:cubicBezTo>
                    <a:pt x="2751" y="2914"/>
                    <a:pt x="2748" y="2830"/>
                    <a:pt x="2745" y="2757"/>
                  </a:cubicBezTo>
                  <a:cubicBezTo>
                    <a:pt x="2742" y="2679"/>
                    <a:pt x="2707" y="2339"/>
                    <a:pt x="2719" y="2292"/>
                  </a:cubicBezTo>
                  <a:cubicBezTo>
                    <a:pt x="2703" y="2225"/>
                    <a:pt x="2704" y="2069"/>
                    <a:pt x="2696" y="1986"/>
                  </a:cubicBezTo>
                  <a:cubicBezTo>
                    <a:pt x="2689" y="1900"/>
                    <a:pt x="2663" y="1793"/>
                    <a:pt x="2647" y="1706"/>
                  </a:cubicBezTo>
                  <a:lnTo>
                    <a:pt x="2435" y="579"/>
                  </a:lnTo>
                  <a:cubicBezTo>
                    <a:pt x="2406" y="429"/>
                    <a:pt x="2411" y="444"/>
                    <a:pt x="2327" y="358"/>
                  </a:cubicBezTo>
                  <a:cubicBezTo>
                    <a:pt x="2263" y="293"/>
                    <a:pt x="2228" y="259"/>
                    <a:pt x="2146" y="203"/>
                  </a:cubicBezTo>
                  <a:cubicBezTo>
                    <a:pt x="2101" y="179"/>
                    <a:pt x="1805" y="9"/>
                    <a:pt x="1745" y="39"/>
                  </a:cubicBezTo>
                  <a:cubicBezTo>
                    <a:pt x="1870" y="93"/>
                    <a:pt x="1936" y="237"/>
                    <a:pt x="1908" y="421"/>
                  </a:cubicBezTo>
                  <a:lnTo>
                    <a:pt x="1760" y="373"/>
                  </a:lnTo>
                  <a:cubicBezTo>
                    <a:pt x="1794" y="419"/>
                    <a:pt x="1833" y="453"/>
                    <a:pt x="1870" y="505"/>
                  </a:cubicBezTo>
                  <a:cubicBezTo>
                    <a:pt x="1837" y="553"/>
                    <a:pt x="1809" y="595"/>
                    <a:pt x="1776" y="643"/>
                  </a:cubicBezTo>
                  <a:cubicBezTo>
                    <a:pt x="1690" y="768"/>
                    <a:pt x="1579" y="909"/>
                    <a:pt x="1448" y="988"/>
                  </a:cubicBezTo>
                  <a:lnTo>
                    <a:pt x="1428" y="1000"/>
                  </a:lnTo>
                  <a:cubicBezTo>
                    <a:pt x="1284" y="929"/>
                    <a:pt x="1025" y="582"/>
                    <a:pt x="989" y="488"/>
                  </a:cubicBezTo>
                  <a:cubicBezTo>
                    <a:pt x="1007" y="458"/>
                    <a:pt x="1083" y="391"/>
                    <a:pt x="1097" y="359"/>
                  </a:cubicBezTo>
                  <a:lnTo>
                    <a:pt x="950" y="406"/>
                  </a:lnTo>
                  <a:cubicBezTo>
                    <a:pt x="933" y="209"/>
                    <a:pt x="974" y="111"/>
                    <a:pt x="1103" y="29"/>
                  </a:cubicBezTo>
                  <a:cubicBezTo>
                    <a:pt x="1049" y="0"/>
                    <a:pt x="791" y="135"/>
                    <a:pt x="742" y="1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5" name="Freeform 408">
              <a:extLst>
                <a:ext uri="{FF2B5EF4-FFF2-40B4-BE49-F238E27FC236}">
                  <a16:creationId xmlns:a16="http://schemas.microsoft.com/office/drawing/2014/main" id="{CB879A56-09E2-482B-BE5F-B4A5A34EA47F}"/>
                </a:ext>
              </a:extLst>
            </p:cNvPr>
            <p:cNvSpPr>
              <a:spLocks/>
            </p:cNvSpPr>
            <p:nvPr/>
          </p:nvSpPr>
          <p:spPr bwMode="auto">
            <a:xfrm>
              <a:off x="11347" y="3731704"/>
              <a:ext cx="135957" cy="176919"/>
            </a:xfrm>
            <a:custGeom>
              <a:avLst/>
              <a:gdLst>
                <a:gd name="T0" fmla="*/ 360 w 758"/>
                <a:gd name="T1" fmla="*/ 985 h 985"/>
                <a:gd name="T2" fmla="*/ 380 w 758"/>
                <a:gd name="T3" fmla="*/ 973 h 985"/>
                <a:gd name="T4" fmla="*/ 479 w 758"/>
                <a:gd name="T5" fmla="*/ 771 h 985"/>
                <a:gd name="T6" fmla="*/ 618 w 758"/>
                <a:gd name="T7" fmla="*/ 16 h 985"/>
                <a:gd name="T8" fmla="*/ 110 w 758"/>
                <a:gd name="T9" fmla="*/ 0 h 985"/>
                <a:gd name="T10" fmla="*/ 143 w 758"/>
                <a:gd name="T11" fmla="*/ 536 h 985"/>
                <a:gd name="T12" fmla="*/ 242 w 758"/>
                <a:gd name="T13" fmla="*/ 767 h 985"/>
                <a:gd name="T14" fmla="*/ 360 w 758"/>
                <a:gd name="T15" fmla="*/ 985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8" h="985">
                  <a:moveTo>
                    <a:pt x="360" y="985"/>
                  </a:moveTo>
                  <a:lnTo>
                    <a:pt x="380" y="973"/>
                  </a:lnTo>
                  <a:cubicBezTo>
                    <a:pt x="365" y="962"/>
                    <a:pt x="457" y="816"/>
                    <a:pt x="479" y="771"/>
                  </a:cubicBezTo>
                  <a:cubicBezTo>
                    <a:pt x="555" y="618"/>
                    <a:pt x="758" y="119"/>
                    <a:pt x="618" y="16"/>
                  </a:cubicBezTo>
                  <a:cubicBezTo>
                    <a:pt x="648" y="316"/>
                    <a:pt x="61" y="319"/>
                    <a:pt x="110" y="0"/>
                  </a:cubicBezTo>
                  <a:cubicBezTo>
                    <a:pt x="0" y="69"/>
                    <a:pt x="107" y="437"/>
                    <a:pt x="143" y="536"/>
                  </a:cubicBezTo>
                  <a:cubicBezTo>
                    <a:pt x="174" y="621"/>
                    <a:pt x="205" y="692"/>
                    <a:pt x="242" y="767"/>
                  </a:cubicBezTo>
                  <a:cubicBezTo>
                    <a:pt x="279" y="842"/>
                    <a:pt x="327" y="917"/>
                    <a:pt x="360" y="985"/>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6" name="Freeform 437">
              <a:extLst>
                <a:ext uri="{FF2B5EF4-FFF2-40B4-BE49-F238E27FC236}">
                  <a16:creationId xmlns:a16="http://schemas.microsoft.com/office/drawing/2014/main" id="{FE5382AF-9CED-4289-B3C8-0700B804E742}"/>
                </a:ext>
              </a:extLst>
            </p:cNvPr>
            <p:cNvSpPr>
              <a:spLocks/>
            </p:cNvSpPr>
            <p:nvPr/>
          </p:nvSpPr>
          <p:spPr bwMode="auto">
            <a:xfrm>
              <a:off x="-13055" y="3729961"/>
              <a:ext cx="88895" cy="178662"/>
            </a:xfrm>
            <a:custGeom>
              <a:avLst/>
              <a:gdLst>
                <a:gd name="T0" fmla="*/ 170 w 495"/>
                <a:gd name="T1" fmla="*/ 22 h 993"/>
                <a:gd name="T2" fmla="*/ 17 w 495"/>
                <a:gd name="T3" fmla="*/ 399 h 993"/>
                <a:gd name="T4" fmla="*/ 164 w 495"/>
                <a:gd name="T5" fmla="*/ 352 h 993"/>
                <a:gd name="T6" fmla="*/ 56 w 495"/>
                <a:gd name="T7" fmla="*/ 481 h 993"/>
                <a:gd name="T8" fmla="*/ 495 w 495"/>
                <a:gd name="T9" fmla="*/ 993 h 993"/>
                <a:gd name="T10" fmla="*/ 377 w 495"/>
                <a:gd name="T11" fmla="*/ 775 h 993"/>
                <a:gd name="T12" fmla="*/ 278 w 495"/>
                <a:gd name="T13" fmla="*/ 544 h 993"/>
                <a:gd name="T14" fmla="*/ 245 w 495"/>
                <a:gd name="T15" fmla="*/ 8 h 993"/>
                <a:gd name="T16" fmla="*/ 225 w 495"/>
                <a:gd name="T17" fmla="*/ 3 h 993"/>
                <a:gd name="T18" fmla="*/ 206 w 495"/>
                <a:gd name="T19" fmla="*/ 6 h 993"/>
                <a:gd name="T20" fmla="*/ 170 w 495"/>
                <a:gd name="T21" fmla="*/ 2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5" h="993">
                  <a:moveTo>
                    <a:pt x="170" y="22"/>
                  </a:moveTo>
                  <a:cubicBezTo>
                    <a:pt x="41" y="104"/>
                    <a:pt x="0" y="202"/>
                    <a:pt x="17" y="399"/>
                  </a:cubicBezTo>
                  <a:lnTo>
                    <a:pt x="164" y="352"/>
                  </a:lnTo>
                  <a:cubicBezTo>
                    <a:pt x="150" y="384"/>
                    <a:pt x="74" y="451"/>
                    <a:pt x="56" y="481"/>
                  </a:cubicBezTo>
                  <a:cubicBezTo>
                    <a:pt x="92" y="575"/>
                    <a:pt x="351" y="922"/>
                    <a:pt x="495" y="993"/>
                  </a:cubicBezTo>
                  <a:cubicBezTo>
                    <a:pt x="462" y="925"/>
                    <a:pt x="414" y="850"/>
                    <a:pt x="377" y="775"/>
                  </a:cubicBezTo>
                  <a:cubicBezTo>
                    <a:pt x="340" y="700"/>
                    <a:pt x="309" y="629"/>
                    <a:pt x="278" y="544"/>
                  </a:cubicBezTo>
                  <a:cubicBezTo>
                    <a:pt x="242" y="445"/>
                    <a:pt x="135" y="77"/>
                    <a:pt x="245" y="8"/>
                  </a:cubicBezTo>
                  <a:cubicBezTo>
                    <a:pt x="228" y="0"/>
                    <a:pt x="244" y="4"/>
                    <a:pt x="225" y="3"/>
                  </a:cubicBezTo>
                  <a:cubicBezTo>
                    <a:pt x="218" y="3"/>
                    <a:pt x="213" y="4"/>
                    <a:pt x="206" y="6"/>
                  </a:cubicBezTo>
                  <a:cubicBezTo>
                    <a:pt x="199" y="8"/>
                    <a:pt x="178" y="18"/>
                    <a:pt x="170"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7" name="Freeform 438">
              <a:extLst>
                <a:ext uri="{FF2B5EF4-FFF2-40B4-BE49-F238E27FC236}">
                  <a16:creationId xmlns:a16="http://schemas.microsoft.com/office/drawing/2014/main" id="{BC81097E-A1DA-4E5B-B918-E669168AE01B}"/>
                </a:ext>
              </a:extLst>
            </p:cNvPr>
            <p:cNvSpPr>
              <a:spLocks/>
            </p:cNvSpPr>
            <p:nvPr/>
          </p:nvSpPr>
          <p:spPr bwMode="auto">
            <a:xfrm>
              <a:off x="76712" y="3731704"/>
              <a:ext cx="90638" cy="175176"/>
            </a:xfrm>
            <a:custGeom>
              <a:avLst/>
              <a:gdLst>
                <a:gd name="T0" fmla="*/ 15 w 503"/>
                <a:gd name="T1" fmla="*/ 974 h 974"/>
                <a:gd name="T2" fmla="*/ 343 w 503"/>
                <a:gd name="T3" fmla="*/ 629 h 974"/>
                <a:gd name="T4" fmla="*/ 437 w 503"/>
                <a:gd name="T5" fmla="*/ 491 h 974"/>
                <a:gd name="T6" fmla="*/ 327 w 503"/>
                <a:gd name="T7" fmla="*/ 359 h 974"/>
                <a:gd name="T8" fmla="*/ 475 w 503"/>
                <a:gd name="T9" fmla="*/ 407 h 974"/>
                <a:gd name="T10" fmla="*/ 312 w 503"/>
                <a:gd name="T11" fmla="*/ 25 h 974"/>
                <a:gd name="T12" fmla="*/ 286 w 503"/>
                <a:gd name="T13" fmla="*/ 12 h 974"/>
                <a:gd name="T14" fmla="*/ 253 w 503"/>
                <a:gd name="T15" fmla="*/ 17 h 974"/>
                <a:gd name="T16" fmla="*/ 114 w 503"/>
                <a:gd name="T17" fmla="*/ 772 h 974"/>
                <a:gd name="T18" fmla="*/ 15 w 503"/>
                <a:gd name="T19" fmla="*/ 974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3" h="974">
                  <a:moveTo>
                    <a:pt x="15" y="974"/>
                  </a:moveTo>
                  <a:cubicBezTo>
                    <a:pt x="146" y="895"/>
                    <a:pt x="257" y="754"/>
                    <a:pt x="343" y="629"/>
                  </a:cubicBezTo>
                  <a:cubicBezTo>
                    <a:pt x="376" y="581"/>
                    <a:pt x="404" y="539"/>
                    <a:pt x="437" y="491"/>
                  </a:cubicBezTo>
                  <a:cubicBezTo>
                    <a:pt x="400" y="439"/>
                    <a:pt x="361" y="405"/>
                    <a:pt x="327" y="359"/>
                  </a:cubicBezTo>
                  <a:lnTo>
                    <a:pt x="475" y="407"/>
                  </a:lnTo>
                  <a:cubicBezTo>
                    <a:pt x="503" y="223"/>
                    <a:pt x="437" y="79"/>
                    <a:pt x="312" y="25"/>
                  </a:cubicBezTo>
                  <a:cubicBezTo>
                    <a:pt x="309" y="23"/>
                    <a:pt x="289" y="13"/>
                    <a:pt x="286" y="12"/>
                  </a:cubicBezTo>
                  <a:cubicBezTo>
                    <a:pt x="244" y="4"/>
                    <a:pt x="268" y="0"/>
                    <a:pt x="253" y="17"/>
                  </a:cubicBezTo>
                  <a:cubicBezTo>
                    <a:pt x="393" y="120"/>
                    <a:pt x="190" y="619"/>
                    <a:pt x="114" y="772"/>
                  </a:cubicBezTo>
                  <a:cubicBezTo>
                    <a:pt x="92" y="817"/>
                    <a:pt x="0" y="963"/>
                    <a:pt x="15" y="9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8" name="Rectangle 267">
              <a:extLst>
                <a:ext uri="{FF2B5EF4-FFF2-40B4-BE49-F238E27FC236}">
                  <a16:creationId xmlns:a16="http://schemas.microsoft.com/office/drawing/2014/main" id="{DAE01089-2B2A-48B0-8F6E-D288F1BFDB9F}"/>
                </a:ext>
              </a:extLst>
            </p:cNvPr>
            <p:cNvSpPr/>
            <p:nvPr/>
          </p:nvSpPr>
          <p:spPr>
            <a:xfrm>
              <a:off x="235795" y="4296504"/>
              <a:ext cx="80028" cy="40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25" name="Group 224">
            <a:extLst>
              <a:ext uri="{FF2B5EF4-FFF2-40B4-BE49-F238E27FC236}">
                <a16:creationId xmlns:a16="http://schemas.microsoft.com/office/drawing/2014/main" id="{60FD7547-7542-433F-AC69-A98C8F32CB17}"/>
              </a:ext>
            </a:extLst>
          </p:cNvPr>
          <p:cNvGrpSpPr/>
          <p:nvPr/>
        </p:nvGrpSpPr>
        <p:grpSpPr>
          <a:xfrm>
            <a:off x="1233622" y="2085696"/>
            <a:ext cx="504181" cy="1232950"/>
            <a:chOff x="1566078" y="327738"/>
            <a:chExt cx="2894555" cy="7078494"/>
          </a:xfrm>
        </p:grpSpPr>
        <p:sp>
          <p:nvSpPr>
            <p:cNvPr id="226" name="Freeform 75">
              <a:extLst>
                <a:ext uri="{FF2B5EF4-FFF2-40B4-BE49-F238E27FC236}">
                  <a16:creationId xmlns:a16="http://schemas.microsoft.com/office/drawing/2014/main" id="{03FF03E0-BDC3-4382-8A29-C6A25579BC3D}"/>
                </a:ext>
              </a:extLst>
            </p:cNvPr>
            <p:cNvSpPr>
              <a:spLocks/>
            </p:cNvSpPr>
            <p:nvPr/>
          </p:nvSpPr>
          <p:spPr bwMode="auto">
            <a:xfrm>
              <a:off x="3671888" y="3962401"/>
              <a:ext cx="731838" cy="593725"/>
            </a:xfrm>
            <a:custGeom>
              <a:avLst/>
              <a:gdLst>
                <a:gd name="T0" fmla="*/ 1343 w 2741"/>
                <a:gd name="T1" fmla="*/ 56 h 2226"/>
                <a:gd name="T2" fmla="*/ 172 w 2741"/>
                <a:gd name="T3" fmla="*/ 1151 h 2226"/>
                <a:gd name="T4" fmla="*/ 1341 w 2741"/>
                <a:gd name="T5" fmla="*/ 2196 h 2226"/>
                <a:gd name="T6" fmla="*/ 2254 w 2741"/>
                <a:gd name="T7" fmla="*/ 211 h 2226"/>
                <a:gd name="T8" fmla="*/ 1343 w 2741"/>
                <a:gd name="T9" fmla="*/ 56 h 2226"/>
              </a:gdLst>
              <a:ahLst/>
              <a:cxnLst>
                <a:cxn ang="0">
                  <a:pos x="T0" y="T1"/>
                </a:cxn>
                <a:cxn ang="0">
                  <a:pos x="T2" y="T3"/>
                </a:cxn>
                <a:cxn ang="0">
                  <a:pos x="T4" y="T5"/>
                </a:cxn>
                <a:cxn ang="0">
                  <a:pos x="T6" y="T7"/>
                </a:cxn>
                <a:cxn ang="0">
                  <a:pos x="T8" y="T9"/>
                </a:cxn>
              </a:cxnLst>
              <a:rect l="0" t="0" r="r" b="b"/>
              <a:pathLst>
                <a:path w="2741" h="2226">
                  <a:moveTo>
                    <a:pt x="1343" y="56"/>
                  </a:moveTo>
                  <a:cubicBezTo>
                    <a:pt x="723" y="170"/>
                    <a:pt x="306" y="582"/>
                    <a:pt x="172" y="1151"/>
                  </a:cubicBezTo>
                  <a:cubicBezTo>
                    <a:pt x="0" y="1879"/>
                    <a:pt x="806" y="2226"/>
                    <a:pt x="1341" y="2196"/>
                  </a:cubicBezTo>
                  <a:cubicBezTo>
                    <a:pt x="2593" y="2125"/>
                    <a:pt x="2741" y="535"/>
                    <a:pt x="2254" y="211"/>
                  </a:cubicBezTo>
                  <a:cubicBezTo>
                    <a:pt x="2046" y="72"/>
                    <a:pt x="1648" y="0"/>
                    <a:pt x="1343" y="56"/>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7" name="Freeform 71">
              <a:extLst>
                <a:ext uri="{FF2B5EF4-FFF2-40B4-BE49-F238E27FC236}">
                  <a16:creationId xmlns:a16="http://schemas.microsoft.com/office/drawing/2014/main" id="{658F8D51-1A83-4ED5-A1FE-D84B1D75B15A}"/>
                </a:ext>
              </a:extLst>
            </p:cNvPr>
            <p:cNvSpPr>
              <a:spLocks/>
            </p:cNvSpPr>
            <p:nvPr/>
          </p:nvSpPr>
          <p:spPr bwMode="auto">
            <a:xfrm>
              <a:off x="2051208" y="2660946"/>
              <a:ext cx="2409425" cy="1501995"/>
            </a:xfrm>
            <a:custGeom>
              <a:avLst/>
              <a:gdLst>
                <a:gd name="T0" fmla="*/ 423 w 4660"/>
                <a:gd name="T1" fmla="*/ 2206 h 2845"/>
                <a:gd name="T2" fmla="*/ 477 w 4660"/>
                <a:gd name="T3" fmla="*/ 2497 h 2845"/>
                <a:gd name="T4" fmla="*/ 687 w 4660"/>
                <a:gd name="T5" fmla="*/ 2529 h 2845"/>
                <a:gd name="T6" fmla="*/ 1105 w 4660"/>
                <a:gd name="T7" fmla="*/ 2739 h 2845"/>
                <a:gd name="T8" fmla="*/ 3264 w 4660"/>
                <a:gd name="T9" fmla="*/ 2739 h 2845"/>
                <a:gd name="T10" fmla="*/ 4153 w 4660"/>
                <a:gd name="T11" fmla="*/ 2845 h 2845"/>
                <a:gd name="T12" fmla="*/ 4201 w 4660"/>
                <a:gd name="T13" fmla="*/ 2839 h 2845"/>
                <a:gd name="T14" fmla="*/ 4110 w 4660"/>
                <a:gd name="T15" fmla="*/ 2719 h 2845"/>
                <a:gd name="T16" fmla="*/ 4494 w 4660"/>
                <a:gd name="T17" fmla="*/ 585 h 2845"/>
                <a:gd name="T18" fmla="*/ 4269 w 4660"/>
                <a:gd name="T19" fmla="*/ 58 h 2845"/>
                <a:gd name="T20" fmla="*/ 3414 w 4660"/>
                <a:gd name="T21" fmla="*/ 68 h 2845"/>
                <a:gd name="T22" fmla="*/ 2510 w 4660"/>
                <a:gd name="T23" fmla="*/ 68 h 2845"/>
                <a:gd name="T24" fmla="*/ 1840 w 4660"/>
                <a:gd name="T25" fmla="*/ 67 h 2845"/>
                <a:gd name="T26" fmla="*/ 156 w 4660"/>
                <a:gd name="T27" fmla="*/ 123 h 2845"/>
                <a:gd name="T28" fmla="*/ 95 w 4660"/>
                <a:gd name="T29" fmla="*/ 920 h 2845"/>
                <a:gd name="T30" fmla="*/ 313 w 4660"/>
                <a:gd name="T31" fmla="*/ 1493 h 2845"/>
                <a:gd name="T32" fmla="*/ 423 w 4660"/>
                <a:gd name="T33" fmla="*/ 2206 h 2845"/>
                <a:gd name="connsiteX0" fmla="*/ 765 w 9623"/>
                <a:gd name="connsiteY0" fmla="*/ 7560 h 9806"/>
                <a:gd name="connsiteX1" fmla="*/ 881 w 9623"/>
                <a:gd name="connsiteY1" fmla="*/ 8583 h 9806"/>
                <a:gd name="connsiteX2" fmla="*/ 1331 w 9623"/>
                <a:gd name="connsiteY2" fmla="*/ 8695 h 9806"/>
                <a:gd name="connsiteX3" fmla="*/ 2228 w 9623"/>
                <a:gd name="connsiteY3" fmla="*/ 9433 h 9806"/>
                <a:gd name="connsiteX4" fmla="*/ 6861 w 9623"/>
                <a:gd name="connsiteY4" fmla="*/ 9433 h 9806"/>
                <a:gd name="connsiteX5" fmla="*/ 8769 w 9623"/>
                <a:gd name="connsiteY5" fmla="*/ 9806 h 9806"/>
                <a:gd name="connsiteX6" fmla="*/ 8872 w 9623"/>
                <a:gd name="connsiteY6" fmla="*/ 9785 h 9806"/>
                <a:gd name="connsiteX7" fmla="*/ 8677 w 9623"/>
                <a:gd name="connsiteY7" fmla="*/ 9363 h 9806"/>
                <a:gd name="connsiteX8" fmla="*/ 9501 w 9623"/>
                <a:gd name="connsiteY8" fmla="*/ 1862 h 9806"/>
                <a:gd name="connsiteX9" fmla="*/ 9018 w 9623"/>
                <a:gd name="connsiteY9" fmla="*/ 10 h 9806"/>
                <a:gd name="connsiteX10" fmla="*/ 7183 w 9623"/>
                <a:gd name="connsiteY10" fmla="*/ 45 h 9806"/>
                <a:gd name="connsiteX11" fmla="*/ 5243 w 9623"/>
                <a:gd name="connsiteY11" fmla="*/ 45 h 9806"/>
                <a:gd name="connsiteX12" fmla="*/ 3805 w 9623"/>
                <a:gd name="connsiteY12" fmla="*/ 42 h 9806"/>
                <a:gd name="connsiteX13" fmla="*/ 192 w 9623"/>
                <a:gd name="connsiteY13" fmla="*/ 238 h 9806"/>
                <a:gd name="connsiteX14" fmla="*/ 529 w 9623"/>
                <a:gd name="connsiteY14" fmla="*/ 5054 h 9806"/>
                <a:gd name="connsiteX15" fmla="*/ 765 w 9623"/>
                <a:gd name="connsiteY15" fmla="*/ 7560 h 9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23" h="9806">
                  <a:moveTo>
                    <a:pt x="765" y="7560"/>
                  </a:moveTo>
                  <a:cubicBezTo>
                    <a:pt x="804" y="7901"/>
                    <a:pt x="842" y="8242"/>
                    <a:pt x="881" y="8583"/>
                  </a:cubicBezTo>
                  <a:lnTo>
                    <a:pt x="1331" y="8695"/>
                  </a:lnTo>
                  <a:cubicBezTo>
                    <a:pt x="1771" y="8853"/>
                    <a:pt x="1986" y="9082"/>
                    <a:pt x="2228" y="9433"/>
                  </a:cubicBezTo>
                  <a:lnTo>
                    <a:pt x="6861" y="9433"/>
                  </a:lnTo>
                  <a:cubicBezTo>
                    <a:pt x="7490" y="8632"/>
                    <a:pt x="8331" y="8541"/>
                    <a:pt x="8769" y="9806"/>
                  </a:cubicBezTo>
                  <a:lnTo>
                    <a:pt x="8872" y="9785"/>
                  </a:lnTo>
                  <a:lnTo>
                    <a:pt x="8677" y="9363"/>
                  </a:lnTo>
                  <a:cubicBezTo>
                    <a:pt x="8992" y="7261"/>
                    <a:pt x="9260" y="4172"/>
                    <a:pt x="9501" y="1862"/>
                  </a:cubicBezTo>
                  <a:cubicBezTo>
                    <a:pt x="9617" y="741"/>
                    <a:pt x="9857" y="63"/>
                    <a:pt x="9018" y="10"/>
                  </a:cubicBezTo>
                  <a:lnTo>
                    <a:pt x="7183" y="45"/>
                  </a:lnTo>
                  <a:lnTo>
                    <a:pt x="5243" y="45"/>
                  </a:lnTo>
                  <a:lnTo>
                    <a:pt x="3805" y="42"/>
                  </a:lnTo>
                  <a:cubicBezTo>
                    <a:pt x="3080" y="108"/>
                    <a:pt x="567" y="-194"/>
                    <a:pt x="192" y="238"/>
                  </a:cubicBezTo>
                  <a:cubicBezTo>
                    <a:pt x="-354" y="1073"/>
                    <a:pt x="433" y="3834"/>
                    <a:pt x="529" y="5054"/>
                  </a:cubicBezTo>
                  <a:cubicBezTo>
                    <a:pt x="612" y="5890"/>
                    <a:pt x="722" y="6727"/>
                    <a:pt x="765" y="7560"/>
                  </a:cubicBezTo>
                  <a:close/>
                </a:path>
              </a:pathLst>
            </a:custGeom>
            <a:solidFill>
              <a:srgbClr val="BAE3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8" name="Freeform 74">
              <a:extLst>
                <a:ext uri="{FF2B5EF4-FFF2-40B4-BE49-F238E27FC236}">
                  <a16:creationId xmlns:a16="http://schemas.microsoft.com/office/drawing/2014/main" id="{D4E9ECE4-855A-4C2E-8CE3-DBD52D7597C6}"/>
                </a:ext>
              </a:extLst>
            </p:cNvPr>
            <p:cNvSpPr>
              <a:spLocks/>
            </p:cNvSpPr>
            <p:nvPr/>
          </p:nvSpPr>
          <p:spPr bwMode="auto">
            <a:xfrm>
              <a:off x="1566078" y="1615650"/>
              <a:ext cx="1445040" cy="2206861"/>
            </a:xfrm>
            <a:custGeom>
              <a:avLst/>
              <a:gdLst>
                <a:gd name="T0" fmla="*/ 602 w 3032"/>
                <a:gd name="T1" fmla="*/ 2310 h 4135"/>
                <a:gd name="T2" fmla="*/ 1383 w 3032"/>
                <a:gd name="T3" fmla="*/ 3981 h 4135"/>
                <a:gd name="T4" fmla="*/ 1561 w 3032"/>
                <a:gd name="T5" fmla="*/ 4110 h 4135"/>
                <a:gd name="T6" fmla="*/ 1615 w 3032"/>
                <a:gd name="T7" fmla="*/ 4117 h 4135"/>
                <a:gd name="T8" fmla="*/ 1505 w 3032"/>
                <a:gd name="T9" fmla="*/ 3404 h 4135"/>
                <a:gd name="T10" fmla="*/ 1287 w 3032"/>
                <a:gd name="T11" fmla="*/ 2831 h 4135"/>
                <a:gd name="T12" fmla="*/ 1348 w 3032"/>
                <a:gd name="T13" fmla="*/ 2034 h 4135"/>
                <a:gd name="T14" fmla="*/ 3032 w 3032"/>
                <a:gd name="T15" fmla="*/ 1978 h 4135"/>
                <a:gd name="T16" fmla="*/ 2601 w 3032"/>
                <a:gd name="T17" fmla="*/ 1243 h 4135"/>
                <a:gd name="T18" fmla="*/ 2843 w 3032"/>
                <a:gd name="T19" fmla="*/ 957 h 4135"/>
                <a:gd name="T20" fmla="*/ 2435 w 3032"/>
                <a:gd name="T21" fmla="*/ 734 h 4135"/>
                <a:gd name="T22" fmla="*/ 2430 w 3032"/>
                <a:gd name="T23" fmla="*/ 21 h 4135"/>
                <a:gd name="T24" fmla="*/ 1236 w 3032"/>
                <a:gd name="T25" fmla="*/ 900 h 4135"/>
                <a:gd name="T26" fmla="*/ 923 w 3032"/>
                <a:gd name="T27" fmla="*/ 1608 h 4135"/>
                <a:gd name="T28" fmla="*/ 602 w 3032"/>
                <a:gd name="T29" fmla="*/ 2310 h 4135"/>
                <a:gd name="connsiteX0" fmla="*/ 799 w 8814"/>
                <a:gd name="connsiteY0" fmla="*/ 5537 h 9930"/>
                <a:gd name="connsiteX1" fmla="*/ 3375 w 8814"/>
                <a:gd name="connsiteY1" fmla="*/ 9579 h 9930"/>
                <a:gd name="connsiteX2" fmla="*/ 3962 w 8814"/>
                <a:gd name="connsiteY2" fmla="*/ 9891 h 9930"/>
                <a:gd name="connsiteX3" fmla="*/ 4141 w 8814"/>
                <a:gd name="connsiteY3" fmla="*/ 9907 h 9930"/>
                <a:gd name="connsiteX4" fmla="*/ 3778 w 8814"/>
                <a:gd name="connsiteY4" fmla="*/ 8183 h 9930"/>
                <a:gd name="connsiteX5" fmla="*/ 3059 w 8814"/>
                <a:gd name="connsiteY5" fmla="*/ 6797 h 9930"/>
                <a:gd name="connsiteX6" fmla="*/ 3260 w 8814"/>
                <a:gd name="connsiteY6" fmla="*/ 4870 h 9930"/>
                <a:gd name="connsiteX7" fmla="*/ 8814 w 8814"/>
                <a:gd name="connsiteY7" fmla="*/ 4735 h 9930"/>
                <a:gd name="connsiteX8" fmla="*/ 7392 w 8814"/>
                <a:gd name="connsiteY8" fmla="*/ 2957 h 9930"/>
                <a:gd name="connsiteX9" fmla="*/ 8191 w 8814"/>
                <a:gd name="connsiteY9" fmla="*/ 2265 h 9930"/>
                <a:gd name="connsiteX10" fmla="*/ 6845 w 8814"/>
                <a:gd name="connsiteY10" fmla="*/ 1726 h 9930"/>
                <a:gd name="connsiteX11" fmla="*/ 6829 w 8814"/>
                <a:gd name="connsiteY11" fmla="*/ 2 h 9930"/>
                <a:gd name="connsiteX12" fmla="*/ 2891 w 8814"/>
                <a:gd name="connsiteY12" fmla="*/ 2128 h 9930"/>
                <a:gd name="connsiteX13" fmla="*/ 1858 w 8814"/>
                <a:gd name="connsiteY13" fmla="*/ 3840 h 9930"/>
                <a:gd name="connsiteX14" fmla="*/ 799 w 8814"/>
                <a:gd name="connsiteY14" fmla="*/ 5537 h 9930"/>
                <a:gd name="connsiteX0" fmla="*/ 907 w 10000"/>
                <a:gd name="connsiteY0" fmla="*/ 5576 h 10000"/>
                <a:gd name="connsiteX1" fmla="*/ 3829 w 10000"/>
                <a:gd name="connsiteY1" fmla="*/ 9647 h 10000"/>
                <a:gd name="connsiteX2" fmla="*/ 4495 w 10000"/>
                <a:gd name="connsiteY2" fmla="*/ 9961 h 10000"/>
                <a:gd name="connsiteX3" fmla="*/ 4698 w 10000"/>
                <a:gd name="connsiteY3" fmla="*/ 9977 h 10000"/>
                <a:gd name="connsiteX4" fmla="*/ 4286 w 10000"/>
                <a:gd name="connsiteY4" fmla="*/ 8241 h 10000"/>
                <a:gd name="connsiteX5" fmla="*/ 3471 w 10000"/>
                <a:gd name="connsiteY5" fmla="*/ 6845 h 10000"/>
                <a:gd name="connsiteX6" fmla="*/ 3699 w 10000"/>
                <a:gd name="connsiteY6" fmla="*/ 4904 h 10000"/>
                <a:gd name="connsiteX7" fmla="*/ 10000 w 10000"/>
                <a:gd name="connsiteY7" fmla="*/ 4768 h 10000"/>
                <a:gd name="connsiteX8" fmla="*/ 8387 w 10000"/>
                <a:gd name="connsiteY8" fmla="*/ 2978 h 10000"/>
                <a:gd name="connsiteX9" fmla="*/ 9293 w 10000"/>
                <a:gd name="connsiteY9" fmla="*/ 2281 h 10000"/>
                <a:gd name="connsiteX10" fmla="*/ 7832 w 10000"/>
                <a:gd name="connsiteY10" fmla="*/ 1712 h 10000"/>
                <a:gd name="connsiteX11" fmla="*/ 7748 w 10000"/>
                <a:gd name="connsiteY11" fmla="*/ 2 h 10000"/>
                <a:gd name="connsiteX12" fmla="*/ 3280 w 10000"/>
                <a:gd name="connsiteY12" fmla="*/ 2143 h 10000"/>
                <a:gd name="connsiteX13" fmla="*/ 2108 w 10000"/>
                <a:gd name="connsiteY13" fmla="*/ 3867 h 10000"/>
                <a:gd name="connsiteX14" fmla="*/ 907 w 10000"/>
                <a:gd name="connsiteY14" fmla="*/ 5576 h 10000"/>
                <a:gd name="connsiteX0" fmla="*/ 907 w 10000"/>
                <a:gd name="connsiteY0" fmla="*/ 5576 h 10000"/>
                <a:gd name="connsiteX1" fmla="*/ 3829 w 10000"/>
                <a:gd name="connsiteY1" fmla="*/ 9647 h 10000"/>
                <a:gd name="connsiteX2" fmla="*/ 4495 w 10000"/>
                <a:gd name="connsiteY2" fmla="*/ 9961 h 10000"/>
                <a:gd name="connsiteX3" fmla="*/ 4698 w 10000"/>
                <a:gd name="connsiteY3" fmla="*/ 9977 h 10000"/>
                <a:gd name="connsiteX4" fmla="*/ 4286 w 10000"/>
                <a:gd name="connsiteY4" fmla="*/ 8241 h 10000"/>
                <a:gd name="connsiteX5" fmla="*/ 3471 w 10000"/>
                <a:gd name="connsiteY5" fmla="*/ 6845 h 10000"/>
                <a:gd name="connsiteX6" fmla="*/ 3699 w 10000"/>
                <a:gd name="connsiteY6" fmla="*/ 4904 h 10000"/>
                <a:gd name="connsiteX7" fmla="*/ 10000 w 10000"/>
                <a:gd name="connsiteY7" fmla="*/ 4768 h 10000"/>
                <a:gd name="connsiteX8" fmla="*/ 8387 w 10000"/>
                <a:gd name="connsiteY8" fmla="*/ 2978 h 10000"/>
                <a:gd name="connsiteX9" fmla="*/ 9346 w 10000"/>
                <a:gd name="connsiteY9" fmla="*/ 2272 h 10000"/>
                <a:gd name="connsiteX10" fmla="*/ 7832 w 10000"/>
                <a:gd name="connsiteY10" fmla="*/ 1712 h 10000"/>
                <a:gd name="connsiteX11" fmla="*/ 7748 w 10000"/>
                <a:gd name="connsiteY11" fmla="*/ 2 h 10000"/>
                <a:gd name="connsiteX12" fmla="*/ 3280 w 10000"/>
                <a:gd name="connsiteY12" fmla="*/ 2143 h 10000"/>
                <a:gd name="connsiteX13" fmla="*/ 2108 w 10000"/>
                <a:gd name="connsiteY13" fmla="*/ 3867 h 10000"/>
                <a:gd name="connsiteX14" fmla="*/ 907 w 10000"/>
                <a:gd name="connsiteY14" fmla="*/ 5576 h 10000"/>
                <a:gd name="connsiteX0" fmla="*/ 907 w 10000"/>
                <a:gd name="connsiteY0" fmla="*/ 5576 h 10000"/>
                <a:gd name="connsiteX1" fmla="*/ 3829 w 10000"/>
                <a:gd name="connsiteY1" fmla="*/ 9647 h 10000"/>
                <a:gd name="connsiteX2" fmla="*/ 4495 w 10000"/>
                <a:gd name="connsiteY2" fmla="*/ 9961 h 10000"/>
                <a:gd name="connsiteX3" fmla="*/ 4698 w 10000"/>
                <a:gd name="connsiteY3" fmla="*/ 9977 h 10000"/>
                <a:gd name="connsiteX4" fmla="*/ 4286 w 10000"/>
                <a:gd name="connsiteY4" fmla="*/ 8241 h 10000"/>
                <a:gd name="connsiteX5" fmla="*/ 3471 w 10000"/>
                <a:gd name="connsiteY5" fmla="*/ 6845 h 10000"/>
                <a:gd name="connsiteX6" fmla="*/ 3699 w 10000"/>
                <a:gd name="connsiteY6" fmla="*/ 4904 h 10000"/>
                <a:gd name="connsiteX7" fmla="*/ 10000 w 10000"/>
                <a:gd name="connsiteY7" fmla="*/ 4768 h 10000"/>
                <a:gd name="connsiteX8" fmla="*/ 8493 w 10000"/>
                <a:gd name="connsiteY8" fmla="*/ 2987 h 10000"/>
                <a:gd name="connsiteX9" fmla="*/ 9346 w 10000"/>
                <a:gd name="connsiteY9" fmla="*/ 2272 h 10000"/>
                <a:gd name="connsiteX10" fmla="*/ 7832 w 10000"/>
                <a:gd name="connsiteY10" fmla="*/ 1712 h 10000"/>
                <a:gd name="connsiteX11" fmla="*/ 7748 w 10000"/>
                <a:gd name="connsiteY11" fmla="*/ 2 h 10000"/>
                <a:gd name="connsiteX12" fmla="*/ 3280 w 10000"/>
                <a:gd name="connsiteY12" fmla="*/ 2143 h 10000"/>
                <a:gd name="connsiteX13" fmla="*/ 2108 w 10000"/>
                <a:gd name="connsiteY13" fmla="*/ 3867 h 10000"/>
                <a:gd name="connsiteX14" fmla="*/ 907 w 10000"/>
                <a:gd name="connsiteY14" fmla="*/ 5576 h 10000"/>
                <a:gd name="connsiteX0" fmla="*/ 907 w 10053"/>
                <a:gd name="connsiteY0" fmla="*/ 5576 h 10000"/>
                <a:gd name="connsiteX1" fmla="*/ 3829 w 10053"/>
                <a:gd name="connsiteY1" fmla="*/ 9647 h 10000"/>
                <a:gd name="connsiteX2" fmla="*/ 4495 w 10053"/>
                <a:gd name="connsiteY2" fmla="*/ 9961 h 10000"/>
                <a:gd name="connsiteX3" fmla="*/ 4698 w 10053"/>
                <a:gd name="connsiteY3" fmla="*/ 9977 h 10000"/>
                <a:gd name="connsiteX4" fmla="*/ 4286 w 10053"/>
                <a:gd name="connsiteY4" fmla="*/ 8241 h 10000"/>
                <a:gd name="connsiteX5" fmla="*/ 3471 w 10053"/>
                <a:gd name="connsiteY5" fmla="*/ 6845 h 10000"/>
                <a:gd name="connsiteX6" fmla="*/ 3699 w 10053"/>
                <a:gd name="connsiteY6" fmla="*/ 4904 h 10000"/>
                <a:gd name="connsiteX7" fmla="*/ 10053 w 10053"/>
                <a:gd name="connsiteY7" fmla="*/ 4768 h 10000"/>
                <a:gd name="connsiteX8" fmla="*/ 8493 w 10053"/>
                <a:gd name="connsiteY8" fmla="*/ 2987 h 10000"/>
                <a:gd name="connsiteX9" fmla="*/ 9346 w 10053"/>
                <a:gd name="connsiteY9" fmla="*/ 2272 h 10000"/>
                <a:gd name="connsiteX10" fmla="*/ 7832 w 10053"/>
                <a:gd name="connsiteY10" fmla="*/ 1712 h 10000"/>
                <a:gd name="connsiteX11" fmla="*/ 7748 w 10053"/>
                <a:gd name="connsiteY11" fmla="*/ 2 h 10000"/>
                <a:gd name="connsiteX12" fmla="*/ 3280 w 10053"/>
                <a:gd name="connsiteY12" fmla="*/ 2143 h 10000"/>
                <a:gd name="connsiteX13" fmla="*/ 2108 w 10053"/>
                <a:gd name="connsiteY13" fmla="*/ 3867 h 10000"/>
                <a:gd name="connsiteX14" fmla="*/ 907 w 10053"/>
                <a:gd name="connsiteY14" fmla="*/ 557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53" h="10000">
                  <a:moveTo>
                    <a:pt x="907" y="5576"/>
                  </a:moveTo>
                  <a:cubicBezTo>
                    <a:pt x="-111" y="7766"/>
                    <a:pt x="-1346" y="6963"/>
                    <a:pt x="3829" y="9647"/>
                  </a:cubicBezTo>
                  <a:lnTo>
                    <a:pt x="4495" y="9961"/>
                  </a:lnTo>
                  <a:cubicBezTo>
                    <a:pt x="4746" y="10021"/>
                    <a:pt x="4552" y="10002"/>
                    <a:pt x="4698" y="9977"/>
                  </a:cubicBezTo>
                  <a:cubicBezTo>
                    <a:pt x="4623" y="9400"/>
                    <a:pt x="4432" y="8821"/>
                    <a:pt x="4286" y="8241"/>
                  </a:cubicBezTo>
                  <a:cubicBezTo>
                    <a:pt x="4084" y="7456"/>
                    <a:pt x="4249" y="7213"/>
                    <a:pt x="3471" y="6845"/>
                  </a:cubicBezTo>
                  <a:cubicBezTo>
                    <a:pt x="4181" y="5783"/>
                    <a:pt x="3114" y="5318"/>
                    <a:pt x="3699" y="4904"/>
                  </a:cubicBezTo>
                  <a:cubicBezTo>
                    <a:pt x="4353" y="4605"/>
                    <a:pt x="8788" y="4815"/>
                    <a:pt x="10053" y="4768"/>
                  </a:cubicBezTo>
                  <a:cubicBezTo>
                    <a:pt x="9817" y="4247"/>
                    <a:pt x="8493" y="3508"/>
                    <a:pt x="8493" y="2987"/>
                  </a:cubicBezTo>
                  <a:cubicBezTo>
                    <a:pt x="9010" y="2558"/>
                    <a:pt x="9255" y="2933"/>
                    <a:pt x="9346" y="2272"/>
                  </a:cubicBezTo>
                  <a:cubicBezTo>
                    <a:pt x="8724" y="1966"/>
                    <a:pt x="8176" y="2083"/>
                    <a:pt x="7832" y="1712"/>
                  </a:cubicBezTo>
                  <a:cubicBezTo>
                    <a:pt x="7480" y="1225"/>
                    <a:pt x="8372" y="385"/>
                    <a:pt x="7748" y="2"/>
                  </a:cubicBezTo>
                  <a:cubicBezTo>
                    <a:pt x="6333" y="-49"/>
                    <a:pt x="4062" y="983"/>
                    <a:pt x="3280" y="2143"/>
                  </a:cubicBezTo>
                  <a:cubicBezTo>
                    <a:pt x="2891" y="2722"/>
                    <a:pt x="2497" y="3282"/>
                    <a:pt x="2108" y="3867"/>
                  </a:cubicBezTo>
                  <a:cubicBezTo>
                    <a:pt x="1719" y="4458"/>
                    <a:pt x="1364" y="5080"/>
                    <a:pt x="907" y="5576"/>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9" name="Freeform 77">
              <a:extLst>
                <a:ext uri="{FF2B5EF4-FFF2-40B4-BE49-F238E27FC236}">
                  <a16:creationId xmlns:a16="http://schemas.microsoft.com/office/drawing/2014/main" id="{58119575-4A9C-4A65-AE88-263BB2C4C6AE}"/>
                </a:ext>
              </a:extLst>
            </p:cNvPr>
            <p:cNvSpPr>
              <a:spLocks/>
            </p:cNvSpPr>
            <p:nvPr/>
          </p:nvSpPr>
          <p:spPr bwMode="auto">
            <a:xfrm>
              <a:off x="2658146" y="930042"/>
              <a:ext cx="1125599" cy="1419789"/>
            </a:xfrm>
            <a:custGeom>
              <a:avLst/>
              <a:gdLst>
                <a:gd name="T0" fmla="*/ 114 w 2096"/>
                <a:gd name="T1" fmla="*/ 613 h 2638"/>
                <a:gd name="T2" fmla="*/ 87 w 2096"/>
                <a:gd name="T3" fmla="*/ 894 h 2638"/>
                <a:gd name="T4" fmla="*/ 182 w 2096"/>
                <a:gd name="T5" fmla="*/ 1186 h 2638"/>
                <a:gd name="T6" fmla="*/ 684 w 2096"/>
                <a:gd name="T7" fmla="*/ 1851 h 2638"/>
                <a:gd name="T8" fmla="*/ 672 w 2096"/>
                <a:gd name="T9" fmla="*/ 2246 h 2638"/>
                <a:gd name="T10" fmla="*/ 742 w 2096"/>
                <a:gd name="T11" fmla="*/ 2638 h 2638"/>
                <a:gd name="T12" fmla="*/ 761 w 2096"/>
                <a:gd name="T13" fmla="*/ 2603 h 2638"/>
                <a:gd name="T14" fmla="*/ 810 w 2096"/>
                <a:gd name="T15" fmla="*/ 2470 h 2638"/>
                <a:gd name="T16" fmla="*/ 779 w 2096"/>
                <a:gd name="T17" fmla="*/ 1958 h 2638"/>
                <a:gd name="T18" fmla="*/ 1096 w 2096"/>
                <a:gd name="T19" fmla="*/ 1933 h 2638"/>
                <a:gd name="T20" fmla="*/ 1090 w 2096"/>
                <a:gd name="T21" fmla="*/ 2161 h 2638"/>
                <a:gd name="T22" fmla="*/ 1077 w 2096"/>
                <a:gd name="T23" fmla="*/ 2191 h 2638"/>
                <a:gd name="T24" fmla="*/ 1105 w 2096"/>
                <a:gd name="T25" fmla="*/ 2624 h 2638"/>
                <a:gd name="T26" fmla="*/ 1135 w 2096"/>
                <a:gd name="T27" fmla="*/ 2577 h 2638"/>
                <a:gd name="T28" fmla="*/ 1221 w 2096"/>
                <a:gd name="T29" fmla="*/ 2174 h 2638"/>
                <a:gd name="T30" fmla="*/ 1235 w 2096"/>
                <a:gd name="T31" fmla="*/ 1936 h 2638"/>
                <a:gd name="T32" fmla="*/ 1800 w 2096"/>
                <a:gd name="T33" fmla="*/ 1545 h 2638"/>
                <a:gd name="T34" fmla="*/ 1933 w 2096"/>
                <a:gd name="T35" fmla="*/ 1319 h 2638"/>
                <a:gd name="T36" fmla="*/ 2096 w 2096"/>
                <a:gd name="T37" fmla="*/ 1132 h 2638"/>
                <a:gd name="T38" fmla="*/ 2071 w 2096"/>
                <a:gd name="T39" fmla="*/ 845 h 2638"/>
                <a:gd name="T40" fmla="*/ 2002 w 2096"/>
                <a:gd name="T41" fmla="*/ 856 h 2638"/>
                <a:gd name="T42" fmla="*/ 1994 w 2096"/>
                <a:gd name="T43" fmla="*/ 826 h 2638"/>
                <a:gd name="T44" fmla="*/ 1943 w 2096"/>
                <a:gd name="T45" fmla="*/ 653 h 2638"/>
                <a:gd name="T46" fmla="*/ 888 w 2096"/>
                <a:gd name="T47" fmla="*/ 127 h 2638"/>
                <a:gd name="T48" fmla="*/ 791 w 2096"/>
                <a:gd name="T49" fmla="*/ 0 h 2638"/>
                <a:gd name="T50" fmla="*/ 267 w 2096"/>
                <a:gd name="T51" fmla="*/ 297 h 2638"/>
                <a:gd name="T52" fmla="*/ 237 w 2096"/>
                <a:gd name="T53" fmla="*/ 608 h 2638"/>
                <a:gd name="T54" fmla="*/ 114 w 2096"/>
                <a:gd name="T55" fmla="*/ 613 h 2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96" h="2638">
                  <a:moveTo>
                    <a:pt x="114" y="613"/>
                  </a:moveTo>
                  <a:cubicBezTo>
                    <a:pt x="57" y="716"/>
                    <a:pt x="0" y="765"/>
                    <a:pt x="87" y="894"/>
                  </a:cubicBezTo>
                  <a:cubicBezTo>
                    <a:pt x="190" y="1048"/>
                    <a:pt x="170" y="904"/>
                    <a:pt x="182" y="1186"/>
                  </a:cubicBezTo>
                  <a:cubicBezTo>
                    <a:pt x="222" y="1522"/>
                    <a:pt x="429" y="1743"/>
                    <a:pt x="684" y="1851"/>
                  </a:cubicBezTo>
                  <a:cubicBezTo>
                    <a:pt x="686" y="2005"/>
                    <a:pt x="658" y="2090"/>
                    <a:pt x="672" y="2246"/>
                  </a:cubicBezTo>
                  <a:cubicBezTo>
                    <a:pt x="683" y="2376"/>
                    <a:pt x="725" y="2508"/>
                    <a:pt x="742" y="2638"/>
                  </a:cubicBezTo>
                  <a:cubicBezTo>
                    <a:pt x="749" y="2627"/>
                    <a:pt x="758" y="2598"/>
                    <a:pt x="761" y="2603"/>
                  </a:cubicBezTo>
                  <a:lnTo>
                    <a:pt x="810" y="2470"/>
                  </a:lnTo>
                  <a:cubicBezTo>
                    <a:pt x="860" y="2209"/>
                    <a:pt x="762" y="2074"/>
                    <a:pt x="779" y="1958"/>
                  </a:cubicBezTo>
                  <a:cubicBezTo>
                    <a:pt x="780" y="1957"/>
                    <a:pt x="833" y="1831"/>
                    <a:pt x="1096" y="1933"/>
                  </a:cubicBezTo>
                  <a:cubicBezTo>
                    <a:pt x="1142" y="2050"/>
                    <a:pt x="1118" y="2080"/>
                    <a:pt x="1090" y="2161"/>
                  </a:cubicBezTo>
                  <a:cubicBezTo>
                    <a:pt x="1086" y="2173"/>
                    <a:pt x="1081" y="2179"/>
                    <a:pt x="1077" y="2191"/>
                  </a:cubicBezTo>
                  <a:cubicBezTo>
                    <a:pt x="1030" y="2328"/>
                    <a:pt x="1062" y="2458"/>
                    <a:pt x="1105" y="2624"/>
                  </a:cubicBezTo>
                  <a:lnTo>
                    <a:pt x="1135" y="2577"/>
                  </a:lnTo>
                  <a:cubicBezTo>
                    <a:pt x="1192" y="2454"/>
                    <a:pt x="1209" y="2305"/>
                    <a:pt x="1221" y="2174"/>
                  </a:cubicBezTo>
                  <a:lnTo>
                    <a:pt x="1235" y="1936"/>
                  </a:lnTo>
                  <a:cubicBezTo>
                    <a:pt x="1502" y="1847"/>
                    <a:pt x="1654" y="1785"/>
                    <a:pt x="1800" y="1545"/>
                  </a:cubicBezTo>
                  <a:lnTo>
                    <a:pt x="1933" y="1319"/>
                  </a:lnTo>
                  <a:cubicBezTo>
                    <a:pt x="1960" y="1179"/>
                    <a:pt x="1988" y="1199"/>
                    <a:pt x="2096" y="1132"/>
                  </a:cubicBezTo>
                  <a:lnTo>
                    <a:pt x="2071" y="845"/>
                  </a:lnTo>
                  <a:cubicBezTo>
                    <a:pt x="2040" y="862"/>
                    <a:pt x="2033" y="859"/>
                    <a:pt x="2002" y="856"/>
                  </a:cubicBezTo>
                  <a:cubicBezTo>
                    <a:pt x="1998" y="847"/>
                    <a:pt x="1996" y="834"/>
                    <a:pt x="1994" y="826"/>
                  </a:cubicBezTo>
                  <a:lnTo>
                    <a:pt x="1943" y="653"/>
                  </a:lnTo>
                  <a:cubicBezTo>
                    <a:pt x="1502" y="640"/>
                    <a:pt x="1003" y="449"/>
                    <a:pt x="888" y="127"/>
                  </a:cubicBezTo>
                  <a:lnTo>
                    <a:pt x="791" y="0"/>
                  </a:lnTo>
                  <a:cubicBezTo>
                    <a:pt x="687" y="191"/>
                    <a:pt x="490" y="292"/>
                    <a:pt x="267" y="297"/>
                  </a:cubicBezTo>
                  <a:lnTo>
                    <a:pt x="237" y="608"/>
                  </a:lnTo>
                  <a:lnTo>
                    <a:pt x="114" y="613"/>
                  </a:lnTo>
                  <a:close/>
                </a:path>
              </a:pathLst>
            </a:custGeom>
            <a:solidFill>
              <a:srgbClr val="FBB2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0" name="Freeform 78">
              <a:extLst>
                <a:ext uri="{FF2B5EF4-FFF2-40B4-BE49-F238E27FC236}">
                  <a16:creationId xmlns:a16="http://schemas.microsoft.com/office/drawing/2014/main" id="{6D3DAD74-8D77-48BD-AA10-F382A2CBAB71}"/>
                </a:ext>
              </a:extLst>
            </p:cNvPr>
            <p:cNvSpPr>
              <a:spLocks/>
            </p:cNvSpPr>
            <p:nvPr/>
          </p:nvSpPr>
          <p:spPr bwMode="auto">
            <a:xfrm>
              <a:off x="2718424" y="327738"/>
              <a:ext cx="998779" cy="931670"/>
            </a:xfrm>
            <a:custGeom>
              <a:avLst/>
              <a:gdLst>
                <a:gd name="T0" fmla="*/ 249 w 2214"/>
                <a:gd name="T1" fmla="*/ 1746 h 1746"/>
                <a:gd name="T2" fmla="*/ 372 w 2214"/>
                <a:gd name="T3" fmla="*/ 1741 h 1746"/>
                <a:gd name="T4" fmla="*/ 402 w 2214"/>
                <a:gd name="T5" fmla="*/ 1430 h 1746"/>
                <a:gd name="T6" fmla="*/ 926 w 2214"/>
                <a:gd name="T7" fmla="*/ 1133 h 1746"/>
                <a:gd name="T8" fmla="*/ 1023 w 2214"/>
                <a:gd name="T9" fmla="*/ 1260 h 1746"/>
                <a:gd name="T10" fmla="*/ 1999 w 2214"/>
                <a:gd name="T11" fmla="*/ 1431 h 1746"/>
                <a:gd name="T12" fmla="*/ 1959 w 2214"/>
                <a:gd name="T13" fmla="*/ 202 h 1746"/>
                <a:gd name="T14" fmla="*/ 1896 w 2214"/>
                <a:gd name="T15" fmla="*/ 143 h 1746"/>
                <a:gd name="T16" fmla="*/ 1233 w 2214"/>
                <a:gd name="T17" fmla="*/ 29 h 1746"/>
                <a:gd name="T18" fmla="*/ 249 w 2214"/>
                <a:gd name="T19" fmla="*/ 1746 h 1746"/>
                <a:gd name="connsiteX0" fmla="*/ 0 w 8347"/>
                <a:gd name="connsiteY0" fmla="*/ 9910 h 9910"/>
                <a:gd name="connsiteX1" fmla="*/ 555 w 8347"/>
                <a:gd name="connsiteY1" fmla="*/ 9881 h 9910"/>
                <a:gd name="connsiteX2" fmla="*/ 691 w 8347"/>
                <a:gd name="connsiteY2" fmla="*/ 8100 h 9910"/>
                <a:gd name="connsiteX3" fmla="*/ 3057 w 8347"/>
                <a:gd name="connsiteY3" fmla="*/ 6399 h 9910"/>
                <a:gd name="connsiteX4" fmla="*/ 3496 w 8347"/>
                <a:gd name="connsiteY4" fmla="*/ 7126 h 9910"/>
                <a:gd name="connsiteX5" fmla="*/ 8000 w 8347"/>
                <a:gd name="connsiteY5" fmla="*/ 8106 h 9910"/>
                <a:gd name="connsiteX6" fmla="*/ 7723 w 8347"/>
                <a:gd name="connsiteY6" fmla="*/ 1067 h 9910"/>
                <a:gd name="connsiteX7" fmla="*/ 7439 w 8347"/>
                <a:gd name="connsiteY7" fmla="*/ 729 h 9910"/>
                <a:gd name="connsiteX8" fmla="*/ 4444 w 8347"/>
                <a:gd name="connsiteY8" fmla="*/ 76 h 9910"/>
                <a:gd name="connsiteX9" fmla="*/ 0 w 8347"/>
                <a:gd name="connsiteY9" fmla="*/ 9910 h 9910"/>
                <a:gd name="connsiteX0" fmla="*/ 0 w 10059"/>
                <a:gd name="connsiteY0" fmla="*/ 10000 h 10000"/>
                <a:gd name="connsiteX1" fmla="*/ 665 w 10059"/>
                <a:gd name="connsiteY1" fmla="*/ 9971 h 10000"/>
                <a:gd name="connsiteX2" fmla="*/ 828 w 10059"/>
                <a:gd name="connsiteY2" fmla="*/ 8174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 name="connsiteX0" fmla="*/ 0 w 10059"/>
                <a:gd name="connsiteY0" fmla="*/ 10000 h 10000"/>
                <a:gd name="connsiteX1" fmla="*/ 665 w 10059"/>
                <a:gd name="connsiteY1" fmla="*/ 9971 h 10000"/>
                <a:gd name="connsiteX2" fmla="*/ 828 w 10059"/>
                <a:gd name="connsiteY2" fmla="*/ 8174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 name="connsiteX0" fmla="*/ 0 w 10059"/>
                <a:gd name="connsiteY0" fmla="*/ 10000 h 10000"/>
                <a:gd name="connsiteX1" fmla="*/ 665 w 10059"/>
                <a:gd name="connsiteY1" fmla="*/ 9971 h 10000"/>
                <a:gd name="connsiteX2" fmla="*/ 943 w 10059"/>
                <a:gd name="connsiteY2" fmla="*/ 8133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 name="connsiteX0" fmla="*/ 0 w 10059"/>
                <a:gd name="connsiteY0" fmla="*/ 10000 h 10000"/>
                <a:gd name="connsiteX1" fmla="*/ 780 w 10059"/>
                <a:gd name="connsiteY1" fmla="*/ 9971 h 10000"/>
                <a:gd name="connsiteX2" fmla="*/ 943 w 10059"/>
                <a:gd name="connsiteY2" fmla="*/ 8133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59" h="10000">
                  <a:moveTo>
                    <a:pt x="0" y="10000"/>
                  </a:moveTo>
                  <a:lnTo>
                    <a:pt x="780" y="9971"/>
                  </a:lnTo>
                  <a:cubicBezTo>
                    <a:pt x="834" y="9371"/>
                    <a:pt x="889" y="8732"/>
                    <a:pt x="943" y="8133"/>
                  </a:cubicBezTo>
                  <a:cubicBezTo>
                    <a:pt x="2149" y="8104"/>
                    <a:pt x="3101" y="7561"/>
                    <a:pt x="3662" y="6457"/>
                  </a:cubicBezTo>
                  <a:lnTo>
                    <a:pt x="4188" y="7191"/>
                  </a:lnTo>
                  <a:cubicBezTo>
                    <a:pt x="6259" y="7582"/>
                    <a:pt x="5531" y="8850"/>
                    <a:pt x="9584" y="8180"/>
                  </a:cubicBezTo>
                  <a:cubicBezTo>
                    <a:pt x="10748" y="3810"/>
                    <a:pt x="9430" y="2195"/>
                    <a:pt x="9252" y="1077"/>
                  </a:cubicBezTo>
                  <a:cubicBezTo>
                    <a:pt x="9177" y="979"/>
                    <a:pt x="9274" y="1013"/>
                    <a:pt x="8912" y="736"/>
                  </a:cubicBezTo>
                  <a:cubicBezTo>
                    <a:pt x="7917" y="-27"/>
                    <a:pt x="6483" y="-91"/>
                    <a:pt x="5324" y="77"/>
                  </a:cubicBezTo>
                  <a:cubicBezTo>
                    <a:pt x="-1348" y="1024"/>
                    <a:pt x="422" y="3741"/>
                    <a:pt x="0" y="10000"/>
                  </a:cubicBezTo>
                  <a:close/>
                </a:path>
              </a:pathLst>
            </a:custGeom>
            <a:solidFill>
              <a:srgbClr val="7B3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1" name="Freeform 80">
              <a:extLst>
                <a:ext uri="{FF2B5EF4-FFF2-40B4-BE49-F238E27FC236}">
                  <a16:creationId xmlns:a16="http://schemas.microsoft.com/office/drawing/2014/main" id="{189DA3F4-D69D-4415-A3E0-155B0781AD2B}"/>
                </a:ext>
              </a:extLst>
            </p:cNvPr>
            <p:cNvSpPr>
              <a:spLocks/>
            </p:cNvSpPr>
            <p:nvPr/>
          </p:nvSpPr>
          <p:spPr bwMode="auto">
            <a:xfrm>
              <a:off x="3533611" y="1697496"/>
              <a:ext cx="800739" cy="972108"/>
            </a:xfrm>
            <a:custGeom>
              <a:avLst/>
              <a:gdLst>
                <a:gd name="T0" fmla="*/ 572 w 1566"/>
                <a:gd name="T1" fmla="*/ 1805 h 1805"/>
                <a:gd name="T2" fmla="*/ 1427 w 1566"/>
                <a:gd name="T3" fmla="*/ 1795 h 1805"/>
                <a:gd name="T4" fmla="*/ 1446 w 1566"/>
                <a:gd name="T5" fmla="*/ 1622 h 1805"/>
                <a:gd name="T6" fmla="*/ 1267 w 1566"/>
                <a:gd name="T7" fmla="*/ 559 h 1805"/>
                <a:gd name="T8" fmla="*/ 591 w 1566"/>
                <a:gd name="T9" fmla="*/ 0 h 1805"/>
                <a:gd name="T10" fmla="*/ 406 w 1566"/>
                <a:gd name="T11" fmla="*/ 400 h 1805"/>
                <a:gd name="T12" fmla="*/ 233 w 1566"/>
                <a:gd name="T13" fmla="*/ 794 h 1805"/>
                <a:gd name="T14" fmla="*/ 1 w 1566"/>
                <a:gd name="T15" fmla="*/ 887 h 1805"/>
                <a:gd name="T16" fmla="*/ 60 w 1566"/>
                <a:gd name="T17" fmla="*/ 1023 h 1805"/>
                <a:gd name="T18" fmla="*/ 76 w 1566"/>
                <a:gd name="T19" fmla="*/ 1454 h 1805"/>
                <a:gd name="T20" fmla="*/ 474 w 1566"/>
                <a:gd name="T21" fmla="*/ 1454 h 1805"/>
                <a:gd name="T22" fmla="*/ 580 w 1566"/>
                <a:gd name="T23" fmla="*/ 1240 h 1805"/>
                <a:gd name="T24" fmla="*/ 608 w 1566"/>
                <a:gd name="T25" fmla="*/ 1522 h 1805"/>
                <a:gd name="T26" fmla="*/ 572 w 1566"/>
                <a:gd name="T27" fmla="*/ 1805 h 1805"/>
                <a:gd name="connsiteX0" fmla="*/ 3647 w 9395"/>
                <a:gd name="connsiteY0" fmla="*/ 10000 h 10000"/>
                <a:gd name="connsiteX1" fmla="*/ 9106 w 9395"/>
                <a:gd name="connsiteY1" fmla="*/ 9945 h 10000"/>
                <a:gd name="connsiteX2" fmla="*/ 9228 w 9395"/>
                <a:gd name="connsiteY2" fmla="*/ 8986 h 10000"/>
                <a:gd name="connsiteX3" fmla="*/ 8085 w 9395"/>
                <a:gd name="connsiteY3" fmla="*/ 3097 h 10000"/>
                <a:gd name="connsiteX4" fmla="*/ 3768 w 9395"/>
                <a:gd name="connsiteY4" fmla="*/ 0 h 10000"/>
                <a:gd name="connsiteX5" fmla="*/ 2587 w 9395"/>
                <a:gd name="connsiteY5" fmla="*/ 2216 h 10000"/>
                <a:gd name="connsiteX6" fmla="*/ 1482 w 9395"/>
                <a:gd name="connsiteY6" fmla="*/ 4399 h 10000"/>
                <a:gd name="connsiteX7" fmla="*/ 0 w 9395"/>
                <a:gd name="connsiteY7" fmla="*/ 4914 h 10000"/>
                <a:gd name="connsiteX8" fmla="*/ 377 w 9395"/>
                <a:gd name="connsiteY8" fmla="*/ 5668 h 10000"/>
                <a:gd name="connsiteX9" fmla="*/ 479 w 9395"/>
                <a:gd name="connsiteY9" fmla="*/ 8055 h 10000"/>
                <a:gd name="connsiteX10" fmla="*/ 3089 w 9395"/>
                <a:gd name="connsiteY10" fmla="*/ 8055 h 10000"/>
                <a:gd name="connsiteX11" fmla="*/ 3698 w 9395"/>
                <a:gd name="connsiteY11" fmla="*/ 6870 h 10000"/>
                <a:gd name="connsiteX12" fmla="*/ 3877 w 9395"/>
                <a:gd name="connsiteY12" fmla="*/ 8432 h 10000"/>
                <a:gd name="connsiteX13" fmla="*/ 3647 w 9395"/>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55 h 10000"/>
                <a:gd name="connsiteX10" fmla="*/ 3288 w 10000"/>
                <a:gd name="connsiteY10" fmla="*/ 8055 h 10000"/>
                <a:gd name="connsiteX11" fmla="*/ 3936 w 10000"/>
                <a:gd name="connsiteY11" fmla="*/ 6870 h 10000"/>
                <a:gd name="connsiteX12" fmla="*/ 4127 w 10000"/>
                <a:gd name="connsiteY12" fmla="*/ 8432 h 10000"/>
                <a:gd name="connsiteX13" fmla="*/ 3882 w 10000"/>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55 h 10000"/>
                <a:gd name="connsiteX10" fmla="*/ 3288 w 10000"/>
                <a:gd name="connsiteY10" fmla="*/ 8055 h 10000"/>
                <a:gd name="connsiteX11" fmla="*/ 3936 w 10000"/>
                <a:gd name="connsiteY11" fmla="*/ 6870 h 10000"/>
                <a:gd name="connsiteX12" fmla="*/ 4127 w 10000"/>
                <a:gd name="connsiteY12" fmla="*/ 8432 h 10000"/>
                <a:gd name="connsiteX13" fmla="*/ 3882 w 10000"/>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94 h 10000"/>
                <a:gd name="connsiteX10" fmla="*/ 3288 w 10000"/>
                <a:gd name="connsiteY10" fmla="*/ 8055 h 10000"/>
                <a:gd name="connsiteX11" fmla="*/ 3936 w 10000"/>
                <a:gd name="connsiteY11" fmla="*/ 6870 h 10000"/>
                <a:gd name="connsiteX12" fmla="*/ 4127 w 10000"/>
                <a:gd name="connsiteY12" fmla="*/ 8432 h 10000"/>
                <a:gd name="connsiteX13" fmla="*/ 3882 w 10000"/>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94 h 10000"/>
                <a:gd name="connsiteX10" fmla="*/ 3288 w 10000"/>
                <a:gd name="connsiteY10" fmla="*/ 8114 h 10000"/>
                <a:gd name="connsiteX11" fmla="*/ 3936 w 10000"/>
                <a:gd name="connsiteY11" fmla="*/ 6870 h 10000"/>
                <a:gd name="connsiteX12" fmla="*/ 4127 w 10000"/>
                <a:gd name="connsiteY12" fmla="*/ 8432 h 10000"/>
                <a:gd name="connsiteX13" fmla="*/ 3882 w 10000"/>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850 w 10096"/>
                <a:gd name="connsiteY5" fmla="*/ 2216 h 10000"/>
                <a:gd name="connsiteX6" fmla="*/ 1673 w 10096"/>
                <a:gd name="connsiteY6" fmla="*/ 4399 h 10000"/>
                <a:gd name="connsiteX7" fmla="*/ 0 w 10096"/>
                <a:gd name="connsiteY7" fmla="*/ 4914 h 10000"/>
                <a:gd name="connsiteX8" fmla="*/ 497 w 10096"/>
                <a:gd name="connsiteY8" fmla="*/ 566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850 w 10096"/>
                <a:gd name="connsiteY5" fmla="*/ 2216 h 10000"/>
                <a:gd name="connsiteX6" fmla="*/ 1673 w 10096"/>
                <a:gd name="connsiteY6" fmla="*/ 439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850 w 10096"/>
                <a:gd name="connsiteY5" fmla="*/ 2216 h 10000"/>
                <a:gd name="connsiteX6" fmla="*/ 1625 w 10096"/>
                <a:gd name="connsiteY6" fmla="*/ 437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586 w 10096"/>
                <a:gd name="connsiteY5" fmla="*/ 2177 h 10000"/>
                <a:gd name="connsiteX6" fmla="*/ 1625 w 10096"/>
                <a:gd name="connsiteY6" fmla="*/ 437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586 w 10096"/>
                <a:gd name="connsiteY5" fmla="*/ 2177 h 10000"/>
                <a:gd name="connsiteX6" fmla="*/ 1625 w 10096"/>
                <a:gd name="connsiteY6" fmla="*/ 437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96" h="10000">
                  <a:moveTo>
                    <a:pt x="3978" y="10000"/>
                  </a:moveTo>
                  <a:lnTo>
                    <a:pt x="9788" y="9945"/>
                  </a:lnTo>
                  <a:cubicBezTo>
                    <a:pt x="9832" y="9625"/>
                    <a:pt x="9875" y="9306"/>
                    <a:pt x="9918" y="8986"/>
                  </a:cubicBezTo>
                  <a:cubicBezTo>
                    <a:pt x="9959" y="5956"/>
                    <a:pt x="10734" y="5385"/>
                    <a:pt x="8702" y="3097"/>
                  </a:cubicBezTo>
                  <a:cubicBezTo>
                    <a:pt x="7451" y="1684"/>
                    <a:pt x="6268" y="1025"/>
                    <a:pt x="4107" y="0"/>
                  </a:cubicBezTo>
                  <a:cubicBezTo>
                    <a:pt x="3944" y="953"/>
                    <a:pt x="3182" y="1587"/>
                    <a:pt x="2586" y="2177"/>
                  </a:cubicBezTo>
                  <a:cubicBezTo>
                    <a:pt x="1908" y="2848"/>
                    <a:pt x="2135" y="2623"/>
                    <a:pt x="1625" y="4379"/>
                  </a:cubicBezTo>
                  <a:lnTo>
                    <a:pt x="0" y="4914"/>
                  </a:lnTo>
                  <a:cubicBezTo>
                    <a:pt x="225" y="5873"/>
                    <a:pt x="276" y="5158"/>
                    <a:pt x="377" y="5688"/>
                  </a:cubicBezTo>
                  <a:cubicBezTo>
                    <a:pt x="478" y="6218"/>
                    <a:pt x="776" y="6482"/>
                    <a:pt x="606" y="8094"/>
                  </a:cubicBezTo>
                  <a:lnTo>
                    <a:pt x="3384" y="8114"/>
                  </a:lnTo>
                  <a:cubicBezTo>
                    <a:pt x="4159" y="7339"/>
                    <a:pt x="3384" y="7538"/>
                    <a:pt x="4032" y="6870"/>
                  </a:cubicBezTo>
                  <a:cubicBezTo>
                    <a:pt x="4344" y="7269"/>
                    <a:pt x="4277" y="7967"/>
                    <a:pt x="4223" y="8432"/>
                  </a:cubicBezTo>
                  <a:cubicBezTo>
                    <a:pt x="4161" y="8920"/>
                    <a:pt x="4073" y="9452"/>
                    <a:pt x="3978" y="1000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2" name="Freeform 81">
              <a:extLst>
                <a:ext uri="{FF2B5EF4-FFF2-40B4-BE49-F238E27FC236}">
                  <a16:creationId xmlns:a16="http://schemas.microsoft.com/office/drawing/2014/main" id="{9E58364A-FD6E-4DE2-A317-6A9063247833}"/>
                </a:ext>
              </a:extLst>
            </p:cNvPr>
            <p:cNvSpPr>
              <a:spLocks/>
            </p:cNvSpPr>
            <p:nvPr/>
          </p:nvSpPr>
          <p:spPr bwMode="auto">
            <a:xfrm>
              <a:off x="2669941" y="1566388"/>
              <a:ext cx="982467" cy="1103215"/>
            </a:xfrm>
            <a:custGeom>
              <a:avLst/>
              <a:gdLst>
                <a:gd name="T0" fmla="*/ 89 w 1916"/>
                <a:gd name="T1" fmla="*/ 89 h 2047"/>
                <a:gd name="T2" fmla="*/ 94 w 1916"/>
                <a:gd name="T3" fmla="*/ 802 h 2047"/>
                <a:gd name="T4" fmla="*/ 502 w 1916"/>
                <a:gd name="T5" fmla="*/ 1025 h 2047"/>
                <a:gd name="T6" fmla="*/ 260 w 1916"/>
                <a:gd name="T7" fmla="*/ 1311 h 2047"/>
                <a:gd name="T8" fmla="*/ 691 w 1916"/>
                <a:gd name="T9" fmla="*/ 2046 h 2047"/>
                <a:gd name="T10" fmla="*/ 1361 w 1916"/>
                <a:gd name="T11" fmla="*/ 2047 h 2047"/>
                <a:gd name="T12" fmla="*/ 1637 w 1916"/>
                <a:gd name="T13" fmla="*/ 1628 h 2047"/>
                <a:gd name="T14" fmla="*/ 1648 w 1916"/>
                <a:gd name="T15" fmla="*/ 1106 h 2047"/>
                <a:gd name="T16" fmla="*/ 1891 w 1916"/>
                <a:gd name="T17" fmla="*/ 854 h 2047"/>
                <a:gd name="T18" fmla="*/ 1269 w 1916"/>
                <a:gd name="T19" fmla="*/ 988 h 2047"/>
                <a:gd name="T20" fmla="*/ 1183 w 1916"/>
                <a:gd name="T21" fmla="*/ 1391 h 2047"/>
                <a:gd name="T22" fmla="*/ 1153 w 1916"/>
                <a:gd name="T23" fmla="*/ 1438 h 2047"/>
                <a:gd name="T24" fmla="*/ 1003 w 1916"/>
                <a:gd name="T25" fmla="*/ 1944 h 2047"/>
                <a:gd name="T26" fmla="*/ 790 w 1916"/>
                <a:gd name="T27" fmla="*/ 1452 h 2047"/>
                <a:gd name="T28" fmla="*/ 720 w 1916"/>
                <a:gd name="T29" fmla="*/ 1060 h 2047"/>
                <a:gd name="T30" fmla="*/ 732 w 1916"/>
                <a:gd name="T31" fmla="*/ 665 h 2047"/>
                <a:gd name="T32" fmla="*/ 230 w 1916"/>
                <a:gd name="T33" fmla="*/ 0 h 2047"/>
                <a:gd name="T34" fmla="*/ 89 w 1916"/>
                <a:gd name="T35" fmla="*/ 89 h 2047"/>
                <a:gd name="connsiteX0" fmla="*/ 102 w 9514"/>
                <a:gd name="connsiteY0" fmla="*/ 435 h 10000"/>
                <a:gd name="connsiteX1" fmla="*/ 128 w 9514"/>
                <a:gd name="connsiteY1" fmla="*/ 3918 h 10000"/>
                <a:gd name="connsiteX2" fmla="*/ 2257 w 9514"/>
                <a:gd name="connsiteY2" fmla="*/ 5007 h 10000"/>
                <a:gd name="connsiteX3" fmla="*/ 994 w 9514"/>
                <a:gd name="connsiteY3" fmla="*/ 6404 h 10000"/>
                <a:gd name="connsiteX4" fmla="*/ 3243 w 9514"/>
                <a:gd name="connsiteY4" fmla="*/ 9995 h 10000"/>
                <a:gd name="connsiteX5" fmla="*/ 6740 w 9514"/>
                <a:gd name="connsiteY5" fmla="*/ 10000 h 10000"/>
                <a:gd name="connsiteX6" fmla="*/ 8181 w 9514"/>
                <a:gd name="connsiteY6" fmla="*/ 7953 h 10000"/>
                <a:gd name="connsiteX7" fmla="*/ 8238 w 9514"/>
                <a:gd name="connsiteY7" fmla="*/ 5403 h 10000"/>
                <a:gd name="connsiteX8" fmla="*/ 9507 w 9514"/>
                <a:gd name="connsiteY8" fmla="*/ 4172 h 10000"/>
                <a:gd name="connsiteX9" fmla="*/ 6260 w 9514"/>
                <a:gd name="connsiteY9" fmla="*/ 4827 h 10000"/>
                <a:gd name="connsiteX10" fmla="*/ 5811 w 9514"/>
                <a:gd name="connsiteY10" fmla="*/ 6795 h 10000"/>
                <a:gd name="connsiteX11" fmla="*/ 5655 w 9514"/>
                <a:gd name="connsiteY11" fmla="*/ 7025 h 10000"/>
                <a:gd name="connsiteX12" fmla="*/ 4872 w 9514"/>
                <a:gd name="connsiteY12" fmla="*/ 9497 h 10000"/>
                <a:gd name="connsiteX13" fmla="*/ 3760 w 9514"/>
                <a:gd name="connsiteY13" fmla="*/ 7093 h 10000"/>
                <a:gd name="connsiteX14" fmla="*/ 3395 w 9514"/>
                <a:gd name="connsiteY14" fmla="*/ 5178 h 10000"/>
                <a:gd name="connsiteX15" fmla="*/ 3457 w 9514"/>
                <a:gd name="connsiteY15" fmla="*/ 3249 h 10000"/>
                <a:gd name="connsiteX16" fmla="*/ 837 w 9514"/>
                <a:gd name="connsiteY16" fmla="*/ 0 h 10000"/>
                <a:gd name="connsiteX17" fmla="*/ 102 w 9514"/>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29" h="10000">
                  <a:moveTo>
                    <a:pt x="107" y="435"/>
                  </a:moveTo>
                  <a:cubicBezTo>
                    <a:pt x="809" y="1221"/>
                    <a:pt x="-382" y="2941"/>
                    <a:pt x="135" y="3918"/>
                  </a:cubicBezTo>
                  <a:cubicBezTo>
                    <a:pt x="639" y="4660"/>
                    <a:pt x="1462" y="4392"/>
                    <a:pt x="2372" y="5007"/>
                  </a:cubicBezTo>
                  <a:cubicBezTo>
                    <a:pt x="2241" y="6331"/>
                    <a:pt x="1802" y="5545"/>
                    <a:pt x="1045" y="6404"/>
                  </a:cubicBezTo>
                  <a:cubicBezTo>
                    <a:pt x="1045" y="7450"/>
                    <a:pt x="3064" y="8950"/>
                    <a:pt x="3409" y="9995"/>
                  </a:cubicBezTo>
                  <a:lnTo>
                    <a:pt x="7084" y="10000"/>
                  </a:lnTo>
                  <a:cubicBezTo>
                    <a:pt x="7440" y="9323"/>
                    <a:pt x="8188" y="8499"/>
                    <a:pt x="8599" y="7953"/>
                  </a:cubicBezTo>
                  <a:cubicBezTo>
                    <a:pt x="10218" y="6173"/>
                    <a:pt x="8701" y="6786"/>
                    <a:pt x="8659" y="5403"/>
                  </a:cubicBezTo>
                  <a:cubicBezTo>
                    <a:pt x="9844" y="5030"/>
                    <a:pt x="10144" y="5388"/>
                    <a:pt x="9993" y="4172"/>
                  </a:cubicBezTo>
                  <a:cubicBezTo>
                    <a:pt x="8670" y="4529"/>
                    <a:pt x="8236" y="4787"/>
                    <a:pt x="6580" y="4827"/>
                  </a:cubicBezTo>
                  <a:cubicBezTo>
                    <a:pt x="6515" y="5467"/>
                    <a:pt x="6421" y="6194"/>
                    <a:pt x="6108" y="6795"/>
                  </a:cubicBezTo>
                  <a:lnTo>
                    <a:pt x="5944" y="7025"/>
                  </a:lnTo>
                  <a:cubicBezTo>
                    <a:pt x="5976" y="7753"/>
                    <a:pt x="5593" y="9052"/>
                    <a:pt x="5121" y="9497"/>
                  </a:cubicBezTo>
                  <a:cubicBezTo>
                    <a:pt x="4325" y="9140"/>
                    <a:pt x="4407" y="7665"/>
                    <a:pt x="3952" y="7093"/>
                  </a:cubicBezTo>
                  <a:cubicBezTo>
                    <a:pt x="3859" y="6458"/>
                    <a:pt x="3628" y="5813"/>
                    <a:pt x="3568" y="5178"/>
                  </a:cubicBezTo>
                  <a:cubicBezTo>
                    <a:pt x="3492" y="4416"/>
                    <a:pt x="3645" y="4001"/>
                    <a:pt x="3634" y="3249"/>
                  </a:cubicBezTo>
                  <a:cubicBezTo>
                    <a:pt x="2236" y="2721"/>
                    <a:pt x="1099" y="1641"/>
                    <a:pt x="880" y="0"/>
                  </a:cubicBezTo>
                  <a:lnTo>
                    <a:pt x="107" y="43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3" name="Freeform 82">
              <a:extLst>
                <a:ext uri="{FF2B5EF4-FFF2-40B4-BE49-F238E27FC236}">
                  <a16:creationId xmlns:a16="http://schemas.microsoft.com/office/drawing/2014/main" id="{8332105A-5A29-459E-88DD-6CD7E5E131AE}"/>
                </a:ext>
              </a:extLst>
            </p:cNvPr>
            <p:cNvSpPr>
              <a:spLocks/>
            </p:cNvSpPr>
            <p:nvPr/>
          </p:nvSpPr>
          <p:spPr bwMode="auto">
            <a:xfrm>
              <a:off x="2606982" y="4105380"/>
              <a:ext cx="1166463" cy="390122"/>
            </a:xfrm>
            <a:custGeom>
              <a:avLst/>
              <a:gdLst>
                <a:gd name="T0" fmla="*/ 270 w 2159"/>
                <a:gd name="T1" fmla="*/ 724 h 724"/>
                <a:gd name="T2" fmla="*/ 1082 w 2159"/>
                <a:gd name="T3" fmla="*/ 666 h 724"/>
                <a:gd name="T4" fmla="*/ 1944 w 2159"/>
                <a:gd name="T5" fmla="*/ 702 h 724"/>
                <a:gd name="T6" fmla="*/ 1990 w 2159"/>
                <a:gd name="T7" fmla="*/ 318 h 724"/>
                <a:gd name="T8" fmla="*/ 2159 w 2159"/>
                <a:gd name="T9" fmla="*/ 0 h 724"/>
                <a:gd name="T10" fmla="*/ 0 w 2159"/>
                <a:gd name="T11" fmla="*/ 0 h 724"/>
                <a:gd name="T12" fmla="*/ 154 w 2159"/>
                <a:gd name="T13" fmla="*/ 344 h 724"/>
                <a:gd name="T14" fmla="*/ 270 w 2159"/>
                <a:gd name="T15" fmla="*/ 724 h 724"/>
                <a:gd name="connsiteX0" fmla="*/ 1251 w 10000"/>
                <a:gd name="connsiteY0" fmla="*/ 10000 h 10000"/>
                <a:gd name="connsiteX1" fmla="*/ 5012 w 10000"/>
                <a:gd name="connsiteY1" fmla="*/ 9199 h 10000"/>
                <a:gd name="connsiteX2" fmla="*/ 9004 w 10000"/>
                <a:gd name="connsiteY2" fmla="*/ 9696 h 10000"/>
                <a:gd name="connsiteX3" fmla="*/ 9365 w 10000"/>
                <a:gd name="connsiteY3" fmla="*/ 4441 h 10000"/>
                <a:gd name="connsiteX4" fmla="*/ 10000 w 10000"/>
                <a:gd name="connsiteY4" fmla="*/ 0 h 10000"/>
                <a:gd name="connsiteX5" fmla="*/ 0 w 10000"/>
                <a:gd name="connsiteY5" fmla="*/ 0 h 10000"/>
                <a:gd name="connsiteX6" fmla="*/ 713 w 10000"/>
                <a:gd name="connsiteY6" fmla="*/ 4751 h 10000"/>
                <a:gd name="connsiteX7" fmla="*/ 1251 w 10000"/>
                <a:gd name="connsiteY7" fmla="*/ 10000 h 10000"/>
                <a:gd name="connsiteX0" fmla="*/ 1251 w 10000"/>
                <a:gd name="connsiteY0" fmla="*/ 10000 h 10000"/>
                <a:gd name="connsiteX1" fmla="*/ 5012 w 10000"/>
                <a:gd name="connsiteY1" fmla="*/ 9199 h 10000"/>
                <a:gd name="connsiteX2" fmla="*/ 9119 w 10000"/>
                <a:gd name="connsiteY2" fmla="*/ 9647 h 10000"/>
                <a:gd name="connsiteX3" fmla="*/ 9365 w 10000"/>
                <a:gd name="connsiteY3" fmla="*/ 4441 h 10000"/>
                <a:gd name="connsiteX4" fmla="*/ 10000 w 10000"/>
                <a:gd name="connsiteY4" fmla="*/ 0 h 10000"/>
                <a:gd name="connsiteX5" fmla="*/ 0 w 10000"/>
                <a:gd name="connsiteY5" fmla="*/ 0 h 10000"/>
                <a:gd name="connsiteX6" fmla="*/ 713 w 10000"/>
                <a:gd name="connsiteY6" fmla="*/ 4751 h 10000"/>
                <a:gd name="connsiteX7" fmla="*/ 1251 w 10000"/>
                <a:gd name="connsiteY7" fmla="*/ 10000 h 10000"/>
                <a:gd name="connsiteX0" fmla="*/ 1251 w 10049"/>
                <a:gd name="connsiteY0" fmla="*/ 10000 h 10000"/>
                <a:gd name="connsiteX1" fmla="*/ 5012 w 10049"/>
                <a:gd name="connsiteY1" fmla="*/ 9199 h 10000"/>
                <a:gd name="connsiteX2" fmla="*/ 9119 w 10049"/>
                <a:gd name="connsiteY2" fmla="*/ 9647 h 10000"/>
                <a:gd name="connsiteX3" fmla="*/ 9365 w 10049"/>
                <a:gd name="connsiteY3" fmla="*/ 4441 h 10000"/>
                <a:gd name="connsiteX4" fmla="*/ 10049 w 10049"/>
                <a:gd name="connsiteY4" fmla="*/ 0 h 10000"/>
                <a:gd name="connsiteX5" fmla="*/ 0 w 10049"/>
                <a:gd name="connsiteY5" fmla="*/ 0 h 10000"/>
                <a:gd name="connsiteX6" fmla="*/ 713 w 10049"/>
                <a:gd name="connsiteY6" fmla="*/ 4751 h 10000"/>
                <a:gd name="connsiteX7" fmla="*/ 1251 w 10049"/>
                <a:gd name="connsiteY7"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49" h="10000">
                  <a:moveTo>
                    <a:pt x="1251" y="10000"/>
                  </a:moveTo>
                  <a:cubicBezTo>
                    <a:pt x="2534" y="9627"/>
                    <a:pt x="3701" y="9258"/>
                    <a:pt x="5012" y="9199"/>
                  </a:cubicBezTo>
                  <a:cubicBezTo>
                    <a:pt x="6323" y="9140"/>
                    <a:pt x="8123" y="9951"/>
                    <a:pt x="9119" y="9647"/>
                  </a:cubicBezTo>
                  <a:cubicBezTo>
                    <a:pt x="9277" y="8252"/>
                    <a:pt x="9194" y="6168"/>
                    <a:pt x="9365" y="4441"/>
                  </a:cubicBezTo>
                  <a:cubicBezTo>
                    <a:pt x="9555" y="2549"/>
                    <a:pt x="9804" y="1878"/>
                    <a:pt x="10049" y="0"/>
                  </a:cubicBezTo>
                  <a:lnTo>
                    <a:pt x="0" y="0"/>
                  </a:lnTo>
                  <a:cubicBezTo>
                    <a:pt x="371" y="1975"/>
                    <a:pt x="449" y="1892"/>
                    <a:pt x="713" y="4751"/>
                  </a:cubicBezTo>
                  <a:cubicBezTo>
                    <a:pt x="899" y="6713"/>
                    <a:pt x="1065" y="8605"/>
                    <a:pt x="1251" y="10000"/>
                  </a:cubicBezTo>
                  <a:close/>
                </a:path>
              </a:pathLst>
            </a:custGeom>
            <a:solidFill>
              <a:srgbClr val="2C3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4" name="Freeform 84">
              <a:extLst>
                <a:ext uri="{FF2B5EF4-FFF2-40B4-BE49-F238E27FC236}">
                  <a16:creationId xmlns:a16="http://schemas.microsoft.com/office/drawing/2014/main" id="{9A7B0760-1069-47D4-8745-750502F09923}"/>
                </a:ext>
              </a:extLst>
            </p:cNvPr>
            <p:cNvSpPr>
              <a:spLocks/>
            </p:cNvSpPr>
            <p:nvPr/>
          </p:nvSpPr>
          <p:spPr bwMode="auto">
            <a:xfrm>
              <a:off x="3307285" y="6549242"/>
              <a:ext cx="601172" cy="856990"/>
            </a:xfrm>
            <a:custGeom>
              <a:avLst/>
              <a:gdLst>
                <a:gd name="T0" fmla="*/ 208 w 1117"/>
                <a:gd name="T1" fmla="*/ 556 h 1595"/>
                <a:gd name="T2" fmla="*/ 311 w 1117"/>
                <a:gd name="T3" fmla="*/ 1515 h 1595"/>
                <a:gd name="T4" fmla="*/ 893 w 1117"/>
                <a:gd name="T5" fmla="*/ 1011 h 1595"/>
                <a:gd name="T6" fmla="*/ 1117 w 1117"/>
                <a:gd name="T7" fmla="*/ 118 h 1595"/>
                <a:gd name="T8" fmla="*/ 743 w 1117"/>
                <a:gd name="T9" fmla="*/ 44 h 1595"/>
                <a:gd name="T10" fmla="*/ 384 w 1117"/>
                <a:gd name="T11" fmla="*/ 0 h 1595"/>
                <a:gd name="T12" fmla="*/ 208 w 1117"/>
                <a:gd name="T13" fmla="*/ 556 h 1595"/>
              </a:gdLst>
              <a:ahLst/>
              <a:cxnLst>
                <a:cxn ang="0">
                  <a:pos x="T0" y="T1"/>
                </a:cxn>
                <a:cxn ang="0">
                  <a:pos x="T2" y="T3"/>
                </a:cxn>
                <a:cxn ang="0">
                  <a:pos x="T4" y="T5"/>
                </a:cxn>
                <a:cxn ang="0">
                  <a:pos x="T6" y="T7"/>
                </a:cxn>
                <a:cxn ang="0">
                  <a:pos x="T8" y="T9"/>
                </a:cxn>
                <a:cxn ang="0">
                  <a:pos x="T10" y="T11"/>
                </a:cxn>
                <a:cxn ang="0">
                  <a:pos x="T12" y="T13"/>
                </a:cxn>
              </a:cxnLst>
              <a:rect l="0" t="0" r="r" b="b"/>
              <a:pathLst>
                <a:path w="1117" h="1595">
                  <a:moveTo>
                    <a:pt x="208" y="556"/>
                  </a:moveTo>
                  <a:cubicBezTo>
                    <a:pt x="125" y="945"/>
                    <a:pt x="0" y="1240"/>
                    <a:pt x="311" y="1515"/>
                  </a:cubicBezTo>
                  <a:cubicBezTo>
                    <a:pt x="487" y="1595"/>
                    <a:pt x="797" y="1330"/>
                    <a:pt x="893" y="1011"/>
                  </a:cubicBezTo>
                  <a:cubicBezTo>
                    <a:pt x="946" y="834"/>
                    <a:pt x="1112" y="272"/>
                    <a:pt x="1117" y="118"/>
                  </a:cubicBezTo>
                  <a:cubicBezTo>
                    <a:pt x="1081" y="21"/>
                    <a:pt x="889" y="61"/>
                    <a:pt x="743" y="44"/>
                  </a:cubicBezTo>
                  <a:cubicBezTo>
                    <a:pt x="618" y="29"/>
                    <a:pt x="478" y="13"/>
                    <a:pt x="384" y="0"/>
                  </a:cubicBezTo>
                  <a:lnTo>
                    <a:pt x="208" y="556"/>
                  </a:lnTo>
                  <a:close/>
                </a:path>
              </a:pathLst>
            </a:custGeom>
            <a:solidFill>
              <a:srgbClr val="021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5" name="Freeform 85">
              <a:extLst>
                <a:ext uri="{FF2B5EF4-FFF2-40B4-BE49-F238E27FC236}">
                  <a16:creationId xmlns:a16="http://schemas.microsoft.com/office/drawing/2014/main" id="{22A4474A-CEED-4496-A528-85CA124F3B1F}"/>
                </a:ext>
              </a:extLst>
            </p:cNvPr>
            <p:cNvSpPr>
              <a:spLocks/>
            </p:cNvSpPr>
            <p:nvPr/>
          </p:nvSpPr>
          <p:spPr bwMode="auto">
            <a:xfrm>
              <a:off x="2418317" y="6174308"/>
              <a:ext cx="866585" cy="914549"/>
            </a:xfrm>
            <a:custGeom>
              <a:avLst/>
              <a:gdLst>
                <a:gd name="T0" fmla="*/ 650 w 1611"/>
                <a:gd name="T1" fmla="*/ 308 h 1702"/>
                <a:gd name="T2" fmla="*/ 596 w 1611"/>
                <a:gd name="T3" fmla="*/ 456 h 1702"/>
                <a:gd name="T4" fmla="*/ 337 w 1611"/>
                <a:gd name="T5" fmla="*/ 1036 h 1702"/>
                <a:gd name="T6" fmla="*/ 48 w 1611"/>
                <a:gd name="T7" fmla="*/ 1541 h 1702"/>
                <a:gd name="T8" fmla="*/ 1115 w 1611"/>
                <a:gd name="T9" fmla="*/ 895 h 1702"/>
                <a:gd name="T10" fmla="*/ 1232 w 1611"/>
                <a:gd name="T11" fmla="*/ 667 h 1702"/>
                <a:gd name="T12" fmla="*/ 1244 w 1611"/>
                <a:gd name="T13" fmla="*/ 651 h 1702"/>
                <a:gd name="T14" fmla="*/ 1396 w 1611"/>
                <a:gd name="T15" fmla="*/ 544 h 1702"/>
                <a:gd name="T16" fmla="*/ 1597 w 1611"/>
                <a:gd name="T17" fmla="*/ 345 h 1702"/>
                <a:gd name="T18" fmla="*/ 1501 w 1611"/>
                <a:gd name="T19" fmla="*/ 8 h 1702"/>
                <a:gd name="T20" fmla="*/ 720 w 1611"/>
                <a:gd name="T21" fmla="*/ 260 h 1702"/>
                <a:gd name="T22" fmla="*/ 650 w 1611"/>
                <a:gd name="T23" fmla="*/ 308 h 1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1" h="1702">
                  <a:moveTo>
                    <a:pt x="650" y="308"/>
                  </a:moveTo>
                  <a:lnTo>
                    <a:pt x="596" y="456"/>
                  </a:lnTo>
                  <a:cubicBezTo>
                    <a:pt x="493" y="632"/>
                    <a:pt x="452" y="884"/>
                    <a:pt x="337" y="1036"/>
                  </a:cubicBezTo>
                  <a:cubicBezTo>
                    <a:pt x="219" y="1192"/>
                    <a:pt x="0" y="1321"/>
                    <a:pt x="48" y="1541"/>
                  </a:cubicBezTo>
                  <a:cubicBezTo>
                    <a:pt x="534" y="1702"/>
                    <a:pt x="821" y="1261"/>
                    <a:pt x="1115" y="895"/>
                  </a:cubicBezTo>
                  <a:cubicBezTo>
                    <a:pt x="1194" y="796"/>
                    <a:pt x="1188" y="730"/>
                    <a:pt x="1232" y="667"/>
                  </a:cubicBezTo>
                  <a:cubicBezTo>
                    <a:pt x="1235" y="663"/>
                    <a:pt x="1241" y="655"/>
                    <a:pt x="1244" y="651"/>
                  </a:cubicBezTo>
                  <a:cubicBezTo>
                    <a:pt x="1270" y="623"/>
                    <a:pt x="1321" y="626"/>
                    <a:pt x="1396" y="544"/>
                  </a:cubicBezTo>
                  <a:cubicBezTo>
                    <a:pt x="1492" y="437"/>
                    <a:pt x="1455" y="411"/>
                    <a:pt x="1597" y="345"/>
                  </a:cubicBezTo>
                  <a:cubicBezTo>
                    <a:pt x="1611" y="230"/>
                    <a:pt x="1576" y="119"/>
                    <a:pt x="1501" y="8"/>
                  </a:cubicBezTo>
                  <a:cubicBezTo>
                    <a:pt x="1383" y="0"/>
                    <a:pt x="810" y="210"/>
                    <a:pt x="720" y="260"/>
                  </a:cubicBezTo>
                  <a:lnTo>
                    <a:pt x="650" y="308"/>
                  </a:lnTo>
                  <a:close/>
                </a:path>
              </a:pathLst>
            </a:custGeom>
            <a:solidFill>
              <a:srgbClr val="021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6" name="Freeform 87">
              <a:extLst>
                <a:ext uri="{FF2B5EF4-FFF2-40B4-BE49-F238E27FC236}">
                  <a16:creationId xmlns:a16="http://schemas.microsoft.com/office/drawing/2014/main" id="{928CA431-9C30-4DFA-8F43-9AD0AA470FA2}"/>
                </a:ext>
              </a:extLst>
            </p:cNvPr>
            <p:cNvSpPr>
              <a:spLocks/>
            </p:cNvSpPr>
            <p:nvPr/>
          </p:nvSpPr>
          <p:spPr bwMode="auto">
            <a:xfrm>
              <a:off x="3313680" y="1639937"/>
              <a:ext cx="565998" cy="1029667"/>
            </a:xfrm>
            <a:custGeom>
              <a:avLst/>
              <a:gdLst>
                <a:gd name="T0" fmla="*/ 0 w 1050"/>
                <a:gd name="T1" fmla="*/ 855 h 1914"/>
                <a:gd name="T2" fmla="*/ 622 w 1050"/>
                <a:gd name="T3" fmla="*/ 721 h 1914"/>
                <a:gd name="T4" fmla="*/ 379 w 1050"/>
                <a:gd name="T5" fmla="*/ 973 h 1914"/>
                <a:gd name="T6" fmla="*/ 368 w 1050"/>
                <a:gd name="T7" fmla="*/ 1495 h 1914"/>
                <a:gd name="T8" fmla="*/ 92 w 1050"/>
                <a:gd name="T9" fmla="*/ 1914 h 1914"/>
                <a:gd name="T10" fmla="*/ 996 w 1050"/>
                <a:gd name="T11" fmla="*/ 1914 h 1914"/>
                <a:gd name="T12" fmla="*/ 1032 w 1050"/>
                <a:gd name="T13" fmla="*/ 1631 h 1914"/>
                <a:gd name="T14" fmla="*/ 1004 w 1050"/>
                <a:gd name="T15" fmla="*/ 1349 h 1914"/>
                <a:gd name="T16" fmla="*/ 898 w 1050"/>
                <a:gd name="T17" fmla="*/ 1563 h 1914"/>
                <a:gd name="T18" fmla="*/ 500 w 1050"/>
                <a:gd name="T19" fmla="*/ 1563 h 1914"/>
                <a:gd name="T20" fmla="*/ 484 w 1050"/>
                <a:gd name="T21" fmla="*/ 1132 h 1914"/>
                <a:gd name="T22" fmla="*/ 425 w 1050"/>
                <a:gd name="T23" fmla="*/ 996 h 1914"/>
                <a:gd name="T24" fmla="*/ 657 w 1050"/>
                <a:gd name="T25" fmla="*/ 903 h 1914"/>
                <a:gd name="T26" fmla="*/ 830 w 1050"/>
                <a:gd name="T27" fmla="*/ 509 h 1914"/>
                <a:gd name="T28" fmla="*/ 1015 w 1050"/>
                <a:gd name="T29" fmla="*/ 109 h 1914"/>
                <a:gd name="T30" fmla="*/ 712 w 1050"/>
                <a:gd name="T31" fmla="*/ 0 h 1914"/>
                <a:gd name="T32" fmla="*/ 579 w 1050"/>
                <a:gd name="T33" fmla="*/ 226 h 1914"/>
                <a:gd name="T34" fmla="*/ 14 w 1050"/>
                <a:gd name="T35" fmla="*/ 617 h 1914"/>
                <a:gd name="T36" fmla="*/ 0 w 1050"/>
                <a:gd name="T37" fmla="*/ 855 h 1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0" h="1914">
                  <a:moveTo>
                    <a:pt x="0" y="855"/>
                  </a:moveTo>
                  <a:cubicBezTo>
                    <a:pt x="302" y="847"/>
                    <a:pt x="381" y="794"/>
                    <a:pt x="622" y="721"/>
                  </a:cubicBezTo>
                  <a:cubicBezTo>
                    <a:pt x="632" y="977"/>
                    <a:pt x="556" y="865"/>
                    <a:pt x="379" y="973"/>
                  </a:cubicBezTo>
                  <a:cubicBezTo>
                    <a:pt x="376" y="1256"/>
                    <a:pt x="647" y="1123"/>
                    <a:pt x="368" y="1495"/>
                  </a:cubicBezTo>
                  <a:cubicBezTo>
                    <a:pt x="286" y="1603"/>
                    <a:pt x="139" y="1772"/>
                    <a:pt x="92" y="1914"/>
                  </a:cubicBezTo>
                  <a:lnTo>
                    <a:pt x="996" y="1914"/>
                  </a:lnTo>
                  <a:cubicBezTo>
                    <a:pt x="1010" y="1815"/>
                    <a:pt x="1023" y="1719"/>
                    <a:pt x="1032" y="1631"/>
                  </a:cubicBezTo>
                  <a:cubicBezTo>
                    <a:pt x="1040" y="1547"/>
                    <a:pt x="1050" y="1421"/>
                    <a:pt x="1004" y="1349"/>
                  </a:cubicBezTo>
                  <a:cubicBezTo>
                    <a:pt x="884" y="1452"/>
                    <a:pt x="1012" y="1423"/>
                    <a:pt x="898" y="1563"/>
                  </a:cubicBezTo>
                  <a:lnTo>
                    <a:pt x="500" y="1563"/>
                  </a:lnTo>
                  <a:cubicBezTo>
                    <a:pt x="525" y="1272"/>
                    <a:pt x="584" y="1323"/>
                    <a:pt x="484" y="1132"/>
                  </a:cubicBezTo>
                  <a:cubicBezTo>
                    <a:pt x="424" y="1018"/>
                    <a:pt x="458" y="1169"/>
                    <a:pt x="425" y="996"/>
                  </a:cubicBezTo>
                  <a:lnTo>
                    <a:pt x="657" y="903"/>
                  </a:lnTo>
                  <a:cubicBezTo>
                    <a:pt x="732" y="586"/>
                    <a:pt x="654" y="729"/>
                    <a:pt x="830" y="509"/>
                  </a:cubicBezTo>
                  <a:cubicBezTo>
                    <a:pt x="909" y="411"/>
                    <a:pt x="991" y="281"/>
                    <a:pt x="1015" y="109"/>
                  </a:cubicBezTo>
                  <a:lnTo>
                    <a:pt x="712" y="0"/>
                  </a:lnTo>
                  <a:lnTo>
                    <a:pt x="579" y="226"/>
                  </a:lnTo>
                  <a:cubicBezTo>
                    <a:pt x="433" y="466"/>
                    <a:pt x="281" y="528"/>
                    <a:pt x="14" y="617"/>
                  </a:cubicBezTo>
                  <a:lnTo>
                    <a:pt x="0" y="85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7" name="Freeform 88">
              <a:extLst>
                <a:ext uri="{FF2B5EF4-FFF2-40B4-BE49-F238E27FC236}">
                  <a16:creationId xmlns:a16="http://schemas.microsoft.com/office/drawing/2014/main" id="{711C1BDA-5876-4360-884A-783172D3769F}"/>
                </a:ext>
              </a:extLst>
            </p:cNvPr>
            <p:cNvSpPr>
              <a:spLocks/>
            </p:cNvSpPr>
            <p:nvPr/>
          </p:nvSpPr>
          <p:spPr bwMode="auto">
            <a:xfrm>
              <a:off x="3134608" y="427999"/>
              <a:ext cx="793036" cy="965712"/>
            </a:xfrm>
            <a:custGeom>
              <a:avLst/>
              <a:gdLst>
                <a:gd name="T0" fmla="*/ 0 w 1474"/>
                <a:gd name="T1" fmla="*/ 1058 h 1793"/>
                <a:gd name="T2" fmla="*/ 1055 w 1474"/>
                <a:gd name="T3" fmla="*/ 1584 h 1793"/>
                <a:gd name="T4" fmla="*/ 1106 w 1474"/>
                <a:gd name="T5" fmla="*/ 1757 h 1793"/>
                <a:gd name="T6" fmla="*/ 1114 w 1474"/>
                <a:gd name="T7" fmla="*/ 1787 h 1793"/>
                <a:gd name="T8" fmla="*/ 1183 w 1474"/>
                <a:gd name="T9" fmla="*/ 1776 h 1793"/>
                <a:gd name="T10" fmla="*/ 1398 w 1474"/>
                <a:gd name="T11" fmla="*/ 1558 h 1793"/>
                <a:gd name="T12" fmla="*/ 936 w 1474"/>
                <a:gd name="T13" fmla="*/ 0 h 1793"/>
                <a:gd name="T14" fmla="*/ 976 w 1474"/>
                <a:gd name="T15" fmla="*/ 1229 h 1793"/>
                <a:gd name="T16" fmla="*/ 0 w 1474"/>
                <a:gd name="T17" fmla="*/ 1058 h 1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4" h="1793">
                  <a:moveTo>
                    <a:pt x="0" y="1058"/>
                  </a:moveTo>
                  <a:cubicBezTo>
                    <a:pt x="115" y="1380"/>
                    <a:pt x="614" y="1571"/>
                    <a:pt x="1055" y="1584"/>
                  </a:cubicBezTo>
                  <a:lnTo>
                    <a:pt x="1106" y="1757"/>
                  </a:lnTo>
                  <a:cubicBezTo>
                    <a:pt x="1108" y="1765"/>
                    <a:pt x="1110" y="1778"/>
                    <a:pt x="1114" y="1787"/>
                  </a:cubicBezTo>
                  <a:cubicBezTo>
                    <a:pt x="1145" y="1790"/>
                    <a:pt x="1152" y="1793"/>
                    <a:pt x="1183" y="1776"/>
                  </a:cubicBezTo>
                  <a:cubicBezTo>
                    <a:pt x="1225" y="1493"/>
                    <a:pt x="1202" y="1633"/>
                    <a:pt x="1398" y="1558"/>
                  </a:cubicBezTo>
                  <a:cubicBezTo>
                    <a:pt x="1474" y="924"/>
                    <a:pt x="1353" y="188"/>
                    <a:pt x="936" y="0"/>
                  </a:cubicBezTo>
                  <a:cubicBezTo>
                    <a:pt x="905" y="144"/>
                    <a:pt x="1191" y="473"/>
                    <a:pt x="976" y="1229"/>
                  </a:cubicBezTo>
                  <a:cubicBezTo>
                    <a:pt x="227" y="1345"/>
                    <a:pt x="319" y="1076"/>
                    <a:pt x="0" y="1058"/>
                  </a:cubicBezTo>
                  <a:close/>
                </a:path>
              </a:pathLst>
            </a:custGeom>
            <a:solidFill>
              <a:srgbClr val="5929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8" name="Freeform 89">
              <a:extLst>
                <a:ext uri="{FF2B5EF4-FFF2-40B4-BE49-F238E27FC236}">
                  <a16:creationId xmlns:a16="http://schemas.microsoft.com/office/drawing/2014/main" id="{42D2AF80-B889-47F8-A932-97F0117492E4}"/>
                </a:ext>
              </a:extLst>
            </p:cNvPr>
            <p:cNvSpPr>
              <a:spLocks/>
            </p:cNvSpPr>
            <p:nvPr/>
          </p:nvSpPr>
          <p:spPr bwMode="auto">
            <a:xfrm>
              <a:off x="3057862" y="1914941"/>
              <a:ext cx="214249" cy="697104"/>
            </a:xfrm>
            <a:custGeom>
              <a:avLst/>
              <a:gdLst>
                <a:gd name="T0" fmla="*/ 0 w 400"/>
                <a:gd name="T1" fmla="*/ 807 h 1299"/>
                <a:gd name="T2" fmla="*/ 213 w 400"/>
                <a:gd name="T3" fmla="*/ 1299 h 1299"/>
                <a:gd name="T4" fmla="*/ 363 w 400"/>
                <a:gd name="T5" fmla="*/ 793 h 1299"/>
                <a:gd name="T6" fmla="*/ 335 w 400"/>
                <a:gd name="T7" fmla="*/ 360 h 1299"/>
                <a:gd name="T8" fmla="*/ 348 w 400"/>
                <a:gd name="T9" fmla="*/ 330 h 1299"/>
                <a:gd name="T10" fmla="*/ 354 w 400"/>
                <a:gd name="T11" fmla="*/ 102 h 1299"/>
                <a:gd name="T12" fmla="*/ 37 w 400"/>
                <a:gd name="T13" fmla="*/ 127 h 1299"/>
                <a:gd name="T14" fmla="*/ 68 w 400"/>
                <a:gd name="T15" fmla="*/ 639 h 1299"/>
                <a:gd name="T16" fmla="*/ 19 w 400"/>
                <a:gd name="T17" fmla="*/ 772 h 1299"/>
                <a:gd name="T18" fmla="*/ 0 w 400"/>
                <a:gd name="T19" fmla="*/ 807 h 1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1299">
                  <a:moveTo>
                    <a:pt x="0" y="807"/>
                  </a:moveTo>
                  <a:cubicBezTo>
                    <a:pt x="83" y="924"/>
                    <a:pt x="68" y="1226"/>
                    <a:pt x="213" y="1299"/>
                  </a:cubicBezTo>
                  <a:cubicBezTo>
                    <a:pt x="299" y="1208"/>
                    <a:pt x="369" y="942"/>
                    <a:pt x="363" y="793"/>
                  </a:cubicBezTo>
                  <a:cubicBezTo>
                    <a:pt x="320" y="627"/>
                    <a:pt x="288" y="497"/>
                    <a:pt x="335" y="360"/>
                  </a:cubicBezTo>
                  <a:cubicBezTo>
                    <a:pt x="339" y="348"/>
                    <a:pt x="344" y="342"/>
                    <a:pt x="348" y="330"/>
                  </a:cubicBezTo>
                  <a:cubicBezTo>
                    <a:pt x="376" y="249"/>
                    <a:pt x="400" y="219"/>
                    <a:pt x="354" y="102"/>
                  </a:cubicBezTo>
                  <a:cubicBezTo>
                    <a:pt x="91" y="0"/>
                    <a:pt x="38" y="126"/>
                    <a:pt x="37" y="127"/>
                  </a:cubicBezTo>
                  <a:cubicBezTo>
                    <a:pt x="20" y="243"/>
                    <a:pt x="118" y="378"/>
                    <a:pt x="68" y="639"/>
                  </a:cubicBezTo>
                  <a:lnTo>
                    <a:pt x="19" y="772"/>
                  </a:lnTo>
                  <a:cubicBezTo>
                    <a:pt x="16" y="767"/>
                    <a:pt x="7" y="796"/>
                    <a:pt x="0" y="807"/>
                  </a:cubicBezTo>
                  <a:close/>
                </a:path>
              </a:pathLst>
            </a:custGeom>
            <a:solidFill>
              <a:srgbClr val="DE64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9" name="Freeform 90">
              <a:extLst>
                <a:ext uri="{FF2B5EF4-FFF2-40B4-BE49-F238E27FC236}">
                  <a16:creationId xmlns:a16="http://schemas.microsoft.com/office/drawing/2014/main" id="{94BC392E-C047-44FF-9ABF-B88A298A5B0F}"/>
                </a:ext>
              </a:extLst>
            </p:cNvPr>
            <p:cNvSpPr>
              <a:spLocks/>
            </p:cNvSpPr>
            <p:nvPr/>
          </p:nvSpPr>
          <p:spPr bwMode="auto">
            <a:xfrm>
              <a:off x="3056222" y="3217762"/>
              <a:ext cx="406194" cy="313878"/>
            </a:xfrm>
            <a:prstGeom prst="ellipse">
              <a:avLst/>
            </a:pr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0" name="Oval 239">
              <a:extLst>
                <a:ext uri="{FF2B5EF4-FFF2-40B4-BE49-F238E27FC236}">
                  <a16:creationId xmlns:a16="http://schemas.microsoft.com/office/drawing/2014/main" id="{2578E5BA-4CF7-41A8-9172-CDEA2192E786}"/>
                </a:ext>
              </a:extLst>
            </p:cNvPr>
            <p:cNvSpPr/>
            <p:nvPr/>
          </p:nvSpPr>
          <p:spPr>
            <a:xfrm>
              <a:off x="2976001" y="1361577"/>
              <a:ext cx="92094" cy="9209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1" name="Freeform 56">
              <a:extLst>
                <a:ext uri="{FF2B5EF4-FFF2-40B4-BE49-F238E27FC236}">
                  <a16:creationId xmlns:a16="http://schemas.microsoft.com/office/drawing/2014/main" id="{A148765F-623B-4DAC-B1F8-517C90D7303F}"/>
                </a:ext>
              </a:extLst>
            </p:cNvPr>
            <p:cNvSpPr>
              <a:spLocks/>
            </p:cNvSpPr>
            <p:nvPr/>
          </p:nvSpPr>
          <p:spPr bwMode="auto">
            <a:xfrm flipH="1">
              <a:off x="2926075" y="1287442"/>
              <a:ext cx="188667" cy="63954"/>
            </a:xfrm>
            <a:custGeom>
              <a:avLst/>
              <a:gdLst>
                <a:gd name="T0" fmla="*/ 0 w 352"/>
                <a:gd name="T1" fmla="*/ 63 h 119"/>
                <a:gd name="T2" fmla="*/ 352 w 352"/>
                <a:gd name="T3" fmla="*/ 67 h 119"/>
                <a:gd name="T4" fmla="*/ 0 w 352"/>
                <a:gd name="T5" fmla="*/ 63 h 119"/>
              </a:gdLst>
              <a:ahLst/>
              <a:cxnLst>
                <a:cxn ang="0">
                  <a:pos x="T0" y="T1"/>
                </a:cxn>
                <a:cxn ang="0">
                  <a:pos x="T2" y="T3"/>
                </a:cxn>
                <a:cxn ang="0">
                  <a:pos x="T4" y="T5"/>
                </a:cxn>
              </a:cxnLst>
              <a:rect l="0" t="0" r="r" b="b"/>
              <a:pathLst>
                <a:path w="352" h="119">
                  <a:moveTo>
                    <a:pt x="0" y="63"/>
                  </a:moveTo>
                  <a:cubicBezTo>
                    <a:pt x="43" y="93"/>
                    <a:pt x="275" y="119"/>
                    <a:pt x="352" y="67"/>
                  </a:cubicBezTo>
                  <a:cubicBezTo>
                    <a:pt x="246" y="41"/>
                    <a:pt x="86" y="0"/>
                    <a:pt x="0" y="63"/>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242" name="Oval 241">
              <a:extLst>
                <a:ext uri="{FF2B5EF4-FFF2-40B4-BE49-F238E27FC236}">
                  <a16:creationId xmlns:a16="http://schemas.microsoft.com/office/drawing/2014/main" id="{74B5D618-2A6B-4540-B62D-6EF1C3BDD9A1}"/>
                </a:ext>
              </a:extLst>
            </p:cNvPr>
            <p:cNvSpPr/>
            <p:nvPr/>
          </p:nvSpPr>
          <p:spPr>
            <a:xfrm>
              <a:off x="3433276" y="1361577"/>
              <a:ext cx="92094" cy="9209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3" name="Freeform 56">
              <a:extLst>
                <a:ext uri="{FF2B5EF4-FFF2-40B4-BE49-F238E27FC236}">
                  <a16:creationId xmlns:a16="http://schemas.microsoft.com/office/drawing/2014/main" id="{F67671B2-E7AA-45CB-8855-3B05AF3C8CD5}"/>
                </a:ext>
              </a:extLst>
            </p:cNvPr>
            <p:cNvSpPr>
              <a:spLocks/>
            </p:cNvSpPr>
            <p:nvPr/>
          </p:nvSpPr>
          <p:spPr bwMode="auto">
            <a:xfrm>
              <a:off x="3394917" y="1287442"/>
              <a:ext cx="188667" cy="63954"/>
            </a:xfrm>
            <a:custGeom>
              <a:avLst/>
              <a:gdLst>
                <a:gd name="T0" fmla="*/ 0 w 352"/>
                <a:gd name="T1" fmla="*/ 63 h 119"/>
                <a:gd name="T2" fmla="*/ 352 w 352"/>
                <a:gd name="T3" fmla="*/ 67 h 119"/>
                <a:gd name="T4" fmla="*/ 0 w 352"/>
                <a:gd name="T5" fmla="*/ 63 h 119"/>
              </a:gdLst>
              <a:ahLst/>
              <a:cxnLst>
                <a:cxn ang="0">
                  <a:pos x="T0" y="T1"/>
                </a:cxn>
                <a:cxn ang="0">
                  <a:pos x="T2" y="T3"/>
                </a:cxn>
                <a:cxn ang="0">
                  <a:pos x="T4" y="T5"/>
                </a:cxn>
              </a:cxnLst>
              <a:rect l="0" t="0" r="r" b="b"/>
              <a:pathLst>
                <a:path w="352" h="119">
                  <a:moveTo>
                    <a:pt x="0" y="63"/>
                  </a:moveTo>
                  <a:cubicBezTo>
                    <a:pt x="43" y="93"/>
                    <a:pt x="275" y="119"/>
                    <a:pt x="352" y="67"/>
                  </a:cubicBezTo>
                  <a:cubicBezTo>
                    <a:pt x="246" y="41"/>
                    <a:pt x="86" y="0"/>
                    <a:pt x="0" y="63"/>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244" name="Freeform 41">
              <a:extLst>
                <a:ext uri="{FF2B5EF4-FFF2-40B4-BE49-F238E27FC236}">
                  <a16:creationId xmlns:a16="http://schemas.microsoft.com/office/drawing/2014/main" id="{F9B26192-861C-4F49-B226-8BA2A2D4CDC8}"/>
                </a:ext>
              </a:extLst>
            </p:cNvPr>
            <p:cNvSpPr>
              <a:spLocks/>
            </p:cNvSpPr>
            <p:nvPr/>
          </p:nvSpPr>
          <p:spPr bwMode="auto">
            <a:xfrm>
              <a:off x="3111819" y="1707748"/>
              <a:ext cx="253682" cy="111036"/>
            </a:xfrm>
            <a:custGeom>
              <a:avLst/>
              <a:gdLst>
                <a:gd name="T0" fmla="*/ 541 w 541"/>
                <a:gd name="T1" fmla="*/ 0 h 252"/>
                <a:gd name="T2" fmla="*/ 0 w 541"/>
                <a:gd name="T3" fmla="*/ 15 h 252"/>
                <a:gd name="T4" fmla="*/ 130 w 541"/>
                <a:gd name="T5" fmla="*/ 220 h 252"/>
                <a:gd name="T6" fmla="*/ 541 w 541"/>
                <a:gd name="T7" fmla="*/ 0 h 252"/>
                <a:gd name="connsiteX0" fmla="*/ 10000 w 10000"/>
                <a:gd name="connsiteY0" fmla="*/ 0 h 9263"/>
                <a:gd name="connsiteX1" fmla="*/ 0 w 10000"/>
                <a:gd name="connsiteY1" fmla="*/ 595 h 9263"/>
                <a:gd name="connsiteX2" fmla="*/ 2403 w 10000"/>
                <a:gd name="connsiteY2" fmla="*/ 8730 h 9263"/>
                <a:gd name="connsiteX3" fmla="*/ 10000 w 10000"/>
                <a:gd name="connsiteY3" fmla="*/ 0 h 9263"/>
              </a:gdLst>
              <a:ahLst/>
              <a:cxnLst>
                <a:cxn ang="0">
                  <a:pos x="connsiteX0" y="connsiteY0"/>
                </a:cxn>
                <a:cxn ang="0">
                  <a:pos x="connsiteX1" y="connsiteY1"/>
                </a:cxn>
                <a:cxn ang="0">
                  <a:pos x="connsiteX2" y="connsiteY2"/>
                </a:cxn>
                <a:cxn ang="0">
                  <a:pos x="connsiteX3" y="connsiteY3"/>
                </a:cxn>
              </a:cxnLst>
              <a:rect l="l" t="t" r="r" b="b"/>
              <a:pathLst>
                <a:path w="10000" h="9263">
                  <a:moveTo>
                    <a:pt x="10000" y="0"/>
                  </a:moveTo>
                  <a:lnTo>
                    <a:pt x="0" y="595"/>
                  </a:lnTo>
                  <a:cubicBezTo>
                    <a:pt x="388" y="5238"/>
                    <a:pt x="1209" y="7952"/>
                    <a:pt x="2403" y="8730"/>
                  </a:cubicBezTo>
                  <a:cubicBezTo>
                    <a:pt x="6636" y="10000"/>
                    <a:pt x="9242" y="9683"/>
                    <a:pt x="10000" y="0"/>
                  </a:cubicBezTo>
                  <a:close/>
                </a:path>
              </a:pathLst>
            </a:custGeom>
            <a:solidFill>
              <a:srgbClr val="FDFB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5" name="Freeform 34">
              <a:extLst>
                <a:ext uri="{FF2B5EF4-FFF2-40B4-BE49-F238E27FC236}">
                  <a16:creationId xmlns:a16="http://schemas.microsoft.com/office/drawing/2014/main" id="{BF6C1C8D-E46B-479C-844B-61C134E91B5D}"/>
                </a:ext>
              </a:extLst>
            </p:cNvPr>
            <p:cNvSpPr>
              <a:spLocks/>
            </p:cNvSpPr>
            <p:nvPr/>
          </p:nvSpPr>
          <p:spPr bwMode="auto">
            <a:xfrm>
              <a:off x="2545080" y="4079797"/>
              <a:ext cx="1304565" cy="83144"/>
            </a:xfrm>
            <a:custGeom>
              <a:avLst/>
              <a:gdLst>
                <a:gd name="T0" fmla="*/ 166 w 2515"/>
                <a:gd name="T1" fmla="*/ 149 h 149"/>
                <a:gd name="T2" fmla="*/ 2324 w 2515"/>
                <a:gd name="T3" fmla="*/ 148 h 149"/>
                <a:gd name="T4" fmla="*/ 2515 w 2515"/>
                <a:gd name="T5" fmla="*/ 0 h 149"/>
                <a:gd name="T6" fmla="*/ 0 w 2515"/>
                <a:gd name="T7" fmla="*/ 17 h 149"/>
                <a:gd name="T8" fmla="*/ 166 w 2515"/>
                <a:gd name="T9" fmla="*/ 149 h 149"/>
              </a:gdLst>
              <a:ahLst/>
              <a:cxnLst>
                <a:cxn ang="0">
                  <a:pos x="T0" y="T1"/>
                </a:cxn>
                <a:cxn ang="0">
                  <a:pos x="T2" y="T3"/>
                </a:cxn>
                <a:cxn ang="0">
                  <a:pos x="T4" y="T5"/>
                </a:cxn>
                <a:cxn ang="0">
                  <a:pos x="T6" y="T7"/>
                </a:cxn>
                <a:cxn ang="0">
                  <a:pos x="T8" y="T9"/>
                </a:cxn>
              </a:cxnLst>
              <a:rect l="0" t="0" r="r" b="b"/>
              <a:pathLst>
                <a:path w="2515" h="149">
                  <a:moveTo>
                    <a:pt x="166" y="149"/>
                  </a:moveTo>
                  <a:lnTo>
                    <a:pt x="2324" y="148"/>
                  </a:lnTo>
                  <a:lnTo>
                    <a:pt x="2515" y="0"/>
                  </a:lnTo>
                  <a:lnTo>
                    <a:pt x="0" y="17"/>
                  </a:lnTo>
                  <a:lnTo>
                    <a:pt x="166" y="149"/>
                  </a:lnTo>
                  <a:close/>
                </a:path>
              </a:pathLst>
            </a:custGeom>
            <a:solidFill>
              <a:srgbClr val="A3B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6" name="Freeform 72">
              <a:extLst>
                <a:ext uri="{FF2B5EF4-FFF2-40B4-BE49-F238E27FC236}">
                  <a16:creationId xmlns:a16="http://schemas.microsoft.com/office/drawing/2014/main" id="{373910DA-69B2-499C-91C5-35C6C66378C2}"/>
                </a:ext>
              </a:extLst>
            </p:cNvPr>
            <p:cNvSpPr>
              <a:spLocks/>
            </p:cNvSpPr>
            <p:nvPr/>
          </p:nvSpPr>
          <p:spPr bwMode="auto">
            <a:xfrm>
              <a:off x="3515136" y="3967879"/>
              <a:ext cx="847398" cy="2654110"/>
            </a:xfrm>
            <a:custGeom>
              <a:avLst/>
              <a:gdLst>
                <a:gd name="T0" fmla="*/ 474 w 1577"/>
                <a:gd name="T1" fmla="*/ 254 h 4932"/>
                <a:gd name="T2" fmla="*/ 305 w 1577"/>
                <a:gd name="T3" fmla="*/ 572 h 4932"/>
                <a:gd name="T4" fmla="*/ 259 w 1577"/>
                <a:gd name="T5" fmla="*/ 956 h 4932"/>
                <a:gd name="T6" fmla="*/ 259 w 1577"/>
                <a:gd name="T7" fmla="*/ 1025 h 4932"/>
                <a:gd name="T8" fmla="*/ 0 w 1577"/>
                <a:gd name="T9" fmla="*/ 4814 h 4932"/>
                <a:gd name="T10" fmla="*/ 359 w 1577"/>
                <a:gd name="T11" fmla="*/ 4858 h 4932"/>
                <a:gd name="T12" fmla="*/ 733 w 1577"/>
                <a:gd name="T13" fmla="*/ 4932 h 4932"/>
                <a:gd name="T14" fmla="*/ 860 w 1577"/>
                <a:gd name="T15" fmla="*/ 4731 h 4932"/>
                <a:gd name="T16" fmla="*/ 907 w 1577"/>
                <a:gd name="T17" fmla="*/ 4422 h 4932"/>
                <a:gd name="T18" fmla="*/ 1371 w 1577"/>
                <a:gd name="T19" fmla="*/ 1502 h 4932"/>
                <a:gd name="T20" fmla="*/ 1363 w 1577"/>
                <a:gd name="T21" fmla="*/ 360 h 4932"/>
                <a:gd name="T22" fmla="*/ 474 w 1577"/>
                <a:gd name="T23" fmla="*/ 254 h 4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7" h="4932">
                  <a:moveTo>
                    <a:pt x="474" y="254"/>
                  </a:moveTo>
                  <a:cubicBezTo>
                    <a:pt x="421" y="390"/>
                    <a:pt x="346" y="435"/>
                    <a:pt x="305" y="572"/>
                  </a:cubicBezTo>
                  <a:cubicBezTo>
                    <a:pt x="268" y="697"/>
                    <a:pt x="293" y="855"/>
                    <a:pt x="259" y="956"/>
                  </a:cubicBezTo>
                  <a:lnTo>
                    <a:pt x="259" y="1025"/>
                  </a:lnTo>
                  <a:lnTo>
                    <a:pt x="0" y="4814"/>
                  </a:lnTo>
                  <a:cubicBezTo>
                    <a:pt x="94" y="4827"/>
                    <a:pt x="234" y="4843"/>
                    <a:pt x="359" y="4858"/>
                  </a:cubicBezTo>
                  <a:cubicBezTo>
                    <a:pt x="505" y="4875"/>
                    <a:pt x="697" y="4835"/>
                    <a:pt x="733" y="4932"/>
                  </a:cubicBezTo>
                  <a:cubicBezTo>
                    <a:pt x="825" y="4864"/>
                    <a:pt x="831" y="4888"/>
                    <a:pt x="860" y="4731"/>
                  </a:cubicBezTo>
                  <a:cubicBezTo>
                    <a:pt x="878" y="4633"/>
                    <a:pt x="891" y="4522"/>
                    <a:pt x="907" y="4422"/>
                  </a:cubicBezTo>
                  <a:lnTo>
                    <a:pt x="1371" y="1502"/>
                  </a:lnTo>
                  <a:cubicBezTo>
                    <a:pt x="1433" y="1108"/>
                    <a:pt x="1577" y="684"/>
                    <a:pt x="1363" y="360"/>
                  </a:cubicBezTo>
                  <a:cubicBezTo>
                    <a:pt x="1159" y="0"/>
                    <a:pt x="767" y="26"/>
                    <a:pt x="474" y="254"/>
                  </a:cubicBezTo>
                  <a:close/>
                </a:path>
              </a:pathLst>
            </a:custGeom>
            <a:solidFill>
              <a:schemeClr val="tx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7" name="Freeform 73">
              <a:extLst>
                <a:ext uri="{FF2B5EF4-FFF2-40B4-BE49-F238E27FC236}">
                  <a16:creationId xmlns:a16="http://schemas.microsoft.com/office/drawing/2014/main" id="{8F0F6AD5-261D-4D04-9EB8-25116BD4F024}"/>
                </a:ext>
              </a:extLst>
            </p:cNvPr>
            <p:cNvSpPr>
              <a:spLocks/>
            </p:cNvSpPr>
            <p:nvPr/>
          </p:nvSpPr>
          <p:spPr bwMode="auto">
            <a:xfrm>
              <a:off x="2021799" y="3990262"/>
              <a:ext cx="1205544" cy="2347129"/>
            </a:xfrm>
            <a:custGeom>
              <a:avLst/>
              <a:gdLst>
                <a:gd name="T0" fmla="*/ 105 w 2243"/>
                <a:gd name="T1" fmla="*/ 883 h 4364"/>
                <a:gd name="T2" fmla="*/ 419 w 2243"/>
                <a:gd name="T3" fmla="*/ 1735 h 4364"/>
                <a:gd name="T4" fmla="*/ 748 w 2243"/>
                <a:gd name="T5" fmla="*/ 2605 h 4364"/>
                <a:gd name="T6" fmla="*/ 1392 w 2243"/>
                <a:gd name="T7" fmla="*/ 4364 h 4364"/>
                <a:gd name="T8" fmla="*/ 1462 w 2243"/>
                <a:gd name="T9" fmla="*/ 4316 h 4364"/>
                <a:gd name="T10" fmla="*/ 2243 w 2243"/>
                <a:gd name="T11" fmla="*/ 4064 h 4364"/>
                <a:gd name="T12" fmla="*/ 1899 w 2243"/>
                <a:gd name="T13" fmla="*/ 2801 h 4364"/>
                <a:gd name="T14" fmla="*/ 1363 w 2243"/>
                <a:gd name="T15" fmla="*/ 934 h 4364"/>
                <a:gd name="T16" fmla="*/ 1247 w 2243"/>
                <a:gd name="T17" fmla="*/ 554 h 4364"/>
                <a:gd name="T18" fmla="*/ 1093 w 2243"/>
                <a:gd name="T19" fmla="*/ 210 h 4364"/>
                <a:gd name="T20" fmla="*/ 675 w 2243"/>
                <a:gd name="T21" fmla="*/ 0 h 4364"/>
                <a:gd name="T22" fmla="*/ 147 w 2243"/>
                <a:gd name="T23" fmla="*/ 243 h 4364"/>
                <a:gd name="T24" fmla="*/ 105 w 2243"/>
                <a:gd name="T25" fmla="*/ 883 h 4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3" h="4364">
                  <a:moveTo>
                    <a:pt x="105" y="883"/>
                  </a:moveTo>
                  <a:cubicBezTo>
                    <a:pt x="174" y="1143"/>
                    <a:pt x="318" y="1470"/>
                    <a:pt x="419" y="1735"/>
                  </a:cubicBezTo>
                  <a:cubicBezTo>
                    <a:pt x="527" y="2019"/>
                    <a:pt x="636" y="2311"/>
                    <a:pt x="748" y="2605"/>
                  </a:cubicBezTo>
                  <a:cubicBezTo>
                    <a:pt x="871" y="2929"/>
                    <a:pt x="1368" y="4119"/>
                    <a:pt x="1392" y="4364"/>
                  </a:cubicBezTo>
                  <a:lnTo>
                    <a:pt x="1462" y="4316"/>
                  </a:lnTo>
                  <a:cubicBezTo>
                    <a:pt x="1552" y="4266"/>
                    <a:pt x="2125" y="4056"/>
                    <a:pt x="2243" y="4064"/>
                  </a:cubicBezTo>
                  <a:cubicBezTo>
                    <a:pt x="2163" y="3799"/>
                    <a:pt x="1911" y="3052"/>
                    <a:pt x="1899" y="2801"/>
                  </a:cubicBezTo>
                  <a:cubicBezTo>
                    <a:pt x="1821" y="2692"/>
                    <a:pt x="1394" y="1154"/>
                    <a:pt x="1363" y="934"/>
                  </a:cubicBezTo>
                  <a:cubicBezTo>
                    <a:pt x="1323" y="833"/>
                    <a:pt x="1287" y="696"/>
                    <a:pt x="1247" y="554"/>
                  </a:cubicBezTo>
                  <a:cubicBezTo>
                    <a:pt x="1190" y="347"/>
                    <a:pt x="1173" y="353"/>
                    <a:pt x="1093" y="210"/>
                  </a:cubicBezTo>
                  <a:cubicBezTo>
                    <a:pt x="980" y="110"/>
                    <a:pt x="880" y="45"/>
                    <a:pt x="675" y="0"/>
                  </a:cubicBezTo>
                  <a:cubicBezTo>
                    <a:pt x="385" y="1"/>
                    <a:pt x="257" y="61"/>
                    <a:pt x="147" y="243"/>
                  </a:cubicBezTo>
                  <a:cubicBezTo>
                    <a:pt x="42" y="417"/>
                    <a:pt x="0" y="688"/>
                    <a:pt x="105" y="883"/>
                  </a:cubicBezTo>
                  <a:close/>
                </a:path>
              </a:pathLst>
            </a:custGeom>
            <a:solidFill>
              <a:schemeClr val="tx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24491710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10966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918630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ED2D4-D3B9-662B-6D2D-607F17DFBC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54FD1F-880B-D294-A76C-0768126EAF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7FA249-7B97-79AD-8BF5-57430E2AA6F5}"/>
              </a:ext>
            </a:extLst>
          </p:cNvPr>
          <p:cNvSpPr>
            <a:spLocks noGrp="1"/>
          </p:cNvSpPr>
          <p:nvPr>
            <p:ph type="dt" sz="half" idx="10"/>
          </p:nvPr>
        </p:nvSpPr>
        <p:spPr/>
        <p:txBody>
          <a:bodyPr/>
          <a:lstStyle/>
          <a:p>
            <a:fld id="{835872B8-E59A-A148-87AD-754E5C8F086C}" type="datetimeFigureOut">
              <a:rPr lang="en-US" smtClean="0"/>
              <a:t>2/22/23</a:t>
            </a:fld>
            <a:endParaRPr lang="en-US"/>
          </a:p>
        </p:txBody>
      </p:sp>
      <p:sp>
        <p:nvSpPr>
          <p:cNvPr id="5" name="Footer Placeholder 4">
            <a:extLst>
              <a:ext uri="{FF2B5EF4-FFF2-40B4-BE49-F238E27FC236}">
                <a16:creationId xmlns:a16="http://schemas.microsoft.com/office/drawing/2014/main" id="{482F3F4C-63E2-F83A-9134-130254D541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AFE560-88D5-19E1-440F-E6BD55A2C192}"/>
              </a:ext>
            </a:extLst>
          </p:cNvPr>
          <p:cNvSpPr>
            <a:spLocks noGrp="1"/>
          </p:cNvSpPr>
          <p:nvPr>
            <p:ph type="sldNum" sz="quarter" idx="12"/>
          </p:nvPr>
        </p:nvSpPr>
        <p:spPr/>
        <p:txBody>
          <a:bodyPr/>
          <a:lstStyle/>
          <a:p>
            <a:fld id="{3F0C5EF0-7F78-334A-858E-EC624103E180}" type="slidenum">
              <a:rPr lang="en-US" smtClean="0"/>
              <a:t>‹#›</a:t>
            </a:fld>
            <a:endParaRPr lang="en-US"/>
          </a:p>
        </p:txBody>
      </p:sp>
    </p:spTree>
    <p:extLst>
      <p:ext uri="{BB962C8B-B14F-4D97-AF65-F5344CB8AC3E}">
        <p14:creationId xmlns:p14="http://schemas.microsoft.com/office/powerpoint/2010/main" val="10878009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42037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1271BA6-E766-4E82-B118-37690444DC19}"/>
              </a:ext>
            </a:extLst>
          </p:cNvPr>
          <p:cNvSpPr>
            <a:spLocks noGrp="1"/>
          </p:cNvSpPr>
          <p:nvPr>
            <p:ph type="pic" sz="quarter" idx="13"/>
          </p:nvPr>
        </p:nvSpPr>
        <p:spPr>
          <a:xfrm>
            <a:off x="0" y="761771"/>
            <a:ext cx="4642643" cy="5672187"/>
          </a:xfrm>
          <a:custGeom>
            <a:avLst/>
            <a:gdLst>
              <a:gd name="connsiteX0" fmla="*/ 0 w 4642643"/>
              <a:gd name="connsiteY0" fmla="*/ 0 h 5672187"/>
              <a:gd name="connsiteX1" fmla="*/ 4642643 w 4642643"/>
              <a:gd name="connsiteY1" fmla="*/ 0 h 5672187"/>
              <a:gd name="connsiteX2" fmla="*/ 0 w 4642643"/>
              <a:gd name="connsiteY2" fmla="*/ 5672187 h 5672187"/>
            </a:gdLst>
            <a:ahLst/>
            <a:cxnLst>
              <a:cxn ang="0">
                <a:pos x="connsiteX0" y="connsiteY0"/>
              </a:cxn>
              <a:cxn ang="0">
                <a:pos x="connsiteX1" y="connsiteY1"/>
              </a:cxn>
              <a:cxn ang="0">
                <a:pos x="connsiteX2" y="connsiteY2"/>
              </a:cxn>
            </a:cxnLst>
            <a:rect l="l" t="t" r="r" b="b"/>
            <a:pathLst>
              <a:path w="4642643" h="5672187">
                <a:moveTo>
                  <a:pt x="0" y="0"/>
                </a:moveTo>
                <a:lnTo>
                  <a:pt x="4642643" y="0"/>
                </a:lnTo>
                <a:lnTo>
                  <a:pt x="0" y="5672187"/>
                </a:lnTo>
                <a:close/>
              </a:path>
            </a:pathLst>
          </a:custGeom>
        </p:spPr>
        <p:txBody>
          <a:bodyPr wrap="square">
            <a:noAutofit/>
          </a:bodyPr>
          <a:lstStyle/>
          <a:p>
            <a:endParaRPr lang="en-IN" dirty="0"/>
          </a:p>
        </p:txBody>
      </p:sp>
      <p:sp>
        <p:nvSpPr>
          <p:cNvPr id="2" name="Title 1">
            <a:extLst>
              <a:ext uri="{FF2B5EF4-FFF2-40B4-BE49-F238E27FC236}">
                <a16:creationId xmlns:a16="http://schemas.microsoft.com/office/drawing/2014/main" id="{984F6A04-A705-4B5F-BBBE-FB0AC2EB83A4}"/>
              </a:ext>
            </a:extLst>
          </p:cNvPr>
          <p:cNvSpPr>
            <a:spLocks noGrp="1"/>
          </p:cNvSpPr>
          <p:nvPr>
            <p:ph type="title"/>
          </p:nvPr>
        </p:nvSpPr>
        <p:spPr/>
        <p:txBody>
          <a:bodyPr/>
          <a:lstStyle/>
          <a:p>
            <a:r>
              <a:rPr lang="en-US" dirty="0"/>
              <a:t>Click to edit Master title style</a:t>
            </a:r>
            <a:endParaRPr lang="en-IN" dirty="0"/>
          </a:p>
        </p:txBody>
      </p:sp>
    </p:spTree>
    <p:extLst>
      <p:ext uri="{BB962C8B-B14F-4D97-AF65-F5344CB8AC3E}">
        <p14:creationId xmlns:p14="http://schemas.microsoft.com/office/powerpoint/2010/main" val="32451275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5049F150-705D-43F8-8162-2E3B70022AF3}"/>
              </a:ext>
            </a:extLst>
          </p:cNvPr>
          <p:cNvSpPr>
            <a:spLocks noGrp="1"/>
          </p:cNvSpPr>
          <p:nvPr>
            <p:ph type="pic" sz="quarter" idx="13"/>
          </p:nvPr>
        </p:nvSpPr>
        <p:spPr>
          <a:xfrm>
            <a:off x="5818910" y="640574"/>
            <a:ext cx="5725073" cy="5400000"/>
          </a:xfrm>
          <a:custGeom>
            <a:avLst/>
            <a:gdLst>
              <a:gd name="connsiteX0" fmla="*/ 0 w 5725073"/>
              <a:gd name="connsiteY0" fmla="*/ 0 h 5400000"/>
              <a:gd name="connsiteX1" fmla="*/ 5725073 w 5725073"/>
              <a:gd name="connsiteY1" fmla="*/ 0 h 5400000"/>
              <a:gd name="connsiteX2" fmla="*/ 5725073 w 5725073"/>
              <a:gd name="connsiteY2" fmla="*/ 5400000 h 5400000"/>
              <a:gd name="connsiteX3" fmla="*/ 0 w 5725073"/>
              <a:gd name="connsiteY3" fmla="*/ 5400000 h 5400000"/>
            </a:gdLst>
            <a:ahLst/>
            <a:cxnLst>
              <a:cxn ang="0">
                <a:pos x="connsiteX0" y="connsiteY0"/>
              </a:cxn>
              <a:cxn ang="0">
                <a:pos x="connsiteX1" y="connsiteY1"/>
              </a:cxn>
              <a:cxn ang="0">
                <a:pos x="connsiteX2" y="connsiteY2"/>
              </a:cxn>
              <a:cxn ang="0">
                <a:pos x="connsiteX3" y="connsiteY3"/>
              </a:cxn>
            </a:cxnLst>
            <a:rect l="l" t="t" r="r" b="b"/>
            <a:pathLst>
              <a:path w="5725073" h="5400000">
                <a:moveTo>
                  <a:pt x="0" y="0"/>
                </a:moveTo>
                <a:lnTo>
                  <a:pt x="5725073" y="0"/>
                </a:lnTo>
                <a:lnTo>
                  <a:pt x="5725073" y="5400000"/>
                </a:lnTo>
                <a:lnTo>
                  <a:pt x="0" y="5400000"/>
                </a:lnTo>
                <a:close/>
              </a:path>
            </a:pathLst>
          </a:custGeom>
        </p:spPr>
        <p:txBody>
          <a:bodyPr wrap="square">
            <a:noAutofit/>
          </a:bodyPr>
          <a:lstStyle/>
          <a:p>
            <a:endParaRPr lang="en-IN"/>
          </a:p>
        </p:txBody>
      </p:sp>
    </p:spTree>
    <p:extLst>
      <p:ext uri="{BB962C8B-B14F-4D97-AF65-F5344CB8AC3E}">
        <p14:creationId xmlns:p14="http://schemas.microsoft.com/office/powerpoint/2010/main" val="31432712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21000">
              <a:srgbClr val="0D13BF"/>
            </a:gs>
            <a:gs pos="58000">
              <a:schemeClr val="bg2">
                <a:lumMod val="25000"/>
              </a:schemeClr>
            </a:gs>
            <a:gs pos="0">
              <a:schemeClr val="accent2">
                <a:lumMod val="75000"/>
              </a:schemeClr>
            </a:gs>
          </a:gsLst>
          <a:lin ang="27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90342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F529794F-1D96-4CA7-A85F-39ACF1E426CC}"/>
              </a:ext>
            </a:extLst>
          </p:cNvPr>
          <p:cNvSpPr>
            <a:spLocks noGrp="1"/>
          </p:cNvSpPr>
          <p:nvPr>
            <p:ph type="pic" sz="quarter" idx="13"/>
          </p:nvPr>
        </p:nvSpPr>
        <p:spPr>
          <a:xfrm>
            <a:off x="609600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p>
            <a:endParaRPr lang="en-IN"/>
          </a:p>
        </p:txBody>
      </p:sp>
    </p:spTree>
    <p:extLst>
      <p:ext uri="{BB962C8B-B14F-4D97-AF65-F5344CB8AC3E}">
        <p14:creationId xmlns:p14="http://schemas.microsoft.com/office/powerpoint/2010/main" val="30069572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06689D2-E779-4342-9AAA-1FAEAD9774B7}"/>
              </a:ext>
            </a:extLst>
          </p:cNvPr>
          <p:cNvSpPr>
            <a:spLocks noGrp="1"/>
          </p:cNvSpPr>
          <p:nvPr>
            <p:ph type="pic" sz="quarter" idx="13"/>
          </p:nvPr>
        </p:nvSpPr>
        <p:spPr>
          <a:xfrm>
            <a:off x="-30436" y="0"/>
            <a:ext cx="6126436" cy="6832672"/>
          </a:xfrm>
          <a:custGeom>
            <a:avLst/>
            <a:gdLst>
              <a:gd name="connsiteX0" fmla="*/ 0 w 6126436"/>
              <a:gd name="connsiteY0" fmla="*/ 0 h 6832672"/>
              <a:gd name="connsiteX1" fmla="*/ 6126436 w 6126436"/>
              <a:gd name="connsiteY1" fmla="*/ 0 h 6832672"/>
              <a:gd name="connsiteX2" fmla="*/ 6126436 w 6126436"/>
              <a:gd name="connsiteY2" fmla="*/ 6832672 h 6832672"/>
              <a:gd name="connsiteX3" fmla="*/ 0 w 6126436"/>
              <a:gd name="connsiteY3" fmla="*/ 6832672 h 6832672"/>
            </a:gdLst>
            <a:ahLst/>
            <a:cxnLst>
              <a:cxn ang="0">
                <a:pos x="connsiteX0" y="connsiteY0"/>
              </a:cxn>
              <a:cxn ang="0">
                <a:pos x="connsiteX1" y="connsiteY1"/>
              </a:cxn>
              <a:cxn ang="0">
                <a:pos x="connsiteX2" y="connsiteY2"/>
              </a:cxn>
              <a:cxn ang="0">
                <a:pos x="connsiteX3" y="connsiteY3"/>
              </a:cxn>
            </a:cxnLst>
            <a:rect l="l" t="t" r="r" b="b"/>
            <a:pathLst>
              <a:path w="6126436" h="6832672">
                <a:moveTo>
                  <a:pt x="0" y="0"/>
                </a:moveTo>
                <a:lnTo>
                  <a:pt x="6126436" y="0"/>
                </a:lnTo>
                <a:lnTo>
                  <a:pt x="6126436" y="6832672"/>
                </a:lnTo>
                <a:lnTo>
                  <a:pt x="0" y="6832672"/>
                </a:lnTo>
                <a:close/>
              </a:path>
            </a:pathLst>
          </a:custGeom>
        </p:spPr>
        <p:txBody>
          <a:bodyPr wrap="square">
            <a:noAutofit/>
          </a:bodyPr>
          <a:lstStyle/>
          <a:p>
            <a:endParaRPr lang="en-IN"/>
          </a:p>
        </p:txBody>
      </p:sp>
      <p:sp>
        <p:nvSpPr>
          <p:cNvPr id="3" name="Date Placeholder 2">
            <a:extLst>
              <a:ext uri="{FF2B5EF4-FFF2-40B4-BE49-F238E27FC236}">
                <a16:creationId xmlns:a16="http://schemas.microsoft.com/office/drawing/2014/main" id="{F7020A87-9568-4A97-9719-FFF2BB8A5229}"/>
              </a:ext>
            </a:extLst>
          </p:cNvPr>
          <p:cNvSpPr>
            <a:spLocks noGrp="1"/>
          </p:cNvSpPr>
          <p:nvPr>
            <p:ph type="dt" sz="half" idx="10"/>
          </p:nvPr>
        </p:nvSpPr>
        <p:spPr>
          <a:xfrm>
            <a:off x="838200" y="6583286"/>
            <a:ext cx="2743200" cy="249385"/>
          </a:xfrm>
          <a:prstGeom prst="rect">
            <a:avLst/>
          </a:prstGeom>
        </p:spPr>
        <p:txBody>
          <a:bodyPr/>
          <a:lstStyle/>
          <a:p>
            <a:fld id="{75A06096-56DF-4290-9400-986291C51635}" type="datetime1">
              <a:rPr lang="en-US" smtClean="0"/>
              <a:t>2/22/23</a:t>
            </a:fld>
            <a:endParaRPr lang="en-US" dirty="0"/>
          </a:p>
        </p:txBody>
      </p:sp>
      <p:sp>
        <p:nvSpPr>
          <p:cNvPr id="4" name="Footer Placeholder 3">
            <a:extLst>
              <a:ext uri="{FF2B5EF4-FFF2-40B4-BE49-F238E27FC236}">
                <a16:creationId xmlns:a16="http://schemas.microsoft.com/office/drawing/2014/main" id="{F06E95DA-3CA5-4F3D-88E1-015ACB993978}"/>
              </a:ext>
            </a:extLst>
          </p:cNvPr>
          <p:cNvSpPr>
            <a:spLocks noGrp="1"/>
          </p:cNvSpPr>
          <p:nvPr>
            <p:ph type="ftr" sz="quarter" idx="11"/>
          </p:nvPr>
        </p:nvSpPr>
        <p:spPr>
          <a:xfrm>
            <a:off x="4038600" y="6583286"/>
            <a:ext cx="4114800" cy="24938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05B787F7-7750-47EC-8D8A-473507BC8CE5}"/>
              </a:ext>
            </a:extLst>
          </p:cNvPr>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pPr/>
              <a:t>‹#›</a:t>
            </a:fld>
            <a:endParaRPr lang="en-US" dirty="0"/>
          </a:p>
        </p:txBody>
      </p:sp>
    </p:spTree>
    <p:extLst>
      <p:ext uri="{BB962C8B-B14F-4D97-AF65-F5344CB8AC3E}">
        <p14:creationId xmlns:p14="http://schemas.microsoft.com/office/powerpoint/2010/main" val="10202716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EAC6560-EA34-441A-9BD2-1A91B7130509}"/>
              </a:ext>
            </a:extLst>
          </p:cNvPr>
          <p:cNvSpPr>
            <a:spLocks noGrp="1"/>
          </p:cNvSpPr>
          <p:nvPr>
            <p:ph type="pic" sz="quarter" idx="13"/>
          </p:nvPr>
        </p:nvSpPr>
        <p:spPr>
          <a:xfrm>
            <a:off x="5818909" y="640574"/>
            <a:ext cx="5725073" cy="5400000"/>
          </a:xfrm>
          <a:custGeom>
            <a:avLst/>
            <a:gdLst>
              <a:gd name="connsiteX0" fmla="*/ 0 w 5725073"/>
              <a:gd name="connsiteY0" fmla="*/ 0 h 5400000"/>
              <a:gd name="connsiteX1" fmla="*/ 5725073 w 5725073"/>
              <a:gd name="connsiteY1" fmla="*/ 0 h 5400000"/>
              <a:gd name="connsiteX2" fmla="*/ 5725073 w 5725073"/>
              <a:gd name="connsiteY2" fmla="*/ 5400000 h 5400000"/>
              <a:gd name="connsiteX3" fmla="*/ 0 w 5725073"/>
              <a:gd name="connsiteY3" fmla="*/ 5400000 h 5400000"/>
            </a:gdLst>
            <a:ahLst/>
            <a:cxnLst>
              <a:cxn ang="0">
                <a:pos x="connsiteX0" y="connsiteY0"/>
              </a:cxn>
              <a:cxn ang="0">
                <a:pos x="connsiteX1" y="connsiteY1"/>
              </a:cxn>
              <a:cxn ang="0">
                <a:pos x="connsiteX2" y="connsiteY2"/>
              </a:cxn>
              <a:cxn ang="0">
                <a:pos x="connsiteX3" y="connsiteY3"/>
              </a:cxn>
            </a:cxnLst>
            <a:rect l="l" t="t" r="r" b="b"/>
            <a:pathLst>
              <a:path w="5725073" h="5400000">
                <a:moveTo>
                  <a:pt x="0" y="0"/>
                </a:moveTo>
                <a:lnTo>
                  <a:pt x="5725073" y="0"/>
                </a:lnTo>
                <a:lnTo>
                  <a:pt x="5725073" y="5400000"/>
                </a:lnTo>
                <a:lnTo>
                  <a:pt x="0" y="5400000"/>
                </a:lnTo>
                <a:close/>
              </a:path>
            </a:pathLst>
          </a:custGeom>
        </p:spPr>
        <p:txBody>
          <a:bodyPr wrap="square">
            <a:noAutofit/>
          </a:bodyPr>
          <a:lstStyle/>
          <a:p>
            <a:endParaRPr lang="en-IN"/>
          </a:p>
        </p:txBody>
      </p:sp>
      <p:sp>
        <p:nvSpPr>
          <p:cNvPr id="3" name="Date Placeholder 2">
            <a:extLst>
              <a:ext uri="{FF2B5EF4-FFF2-40B4-BE49-F238E27FC236}">
                <a16:creationId xmlns:a16="http://schemas.microsoft.com/office/drawing/2014/main" id="{7A4AD5F6-0A15-4261-BDCD-E362F7138C19}"/>
              </a:ext>
            </a:extLst>
          </p:cNvPr>
          <p:cNvSpPr>
            <a:spLocks noGrp="1"/>
          </p:cNvSpPr>
          <p:nvPr>
            <p:ph type="dt" sz="half" idx="10"/>
          </p:nvPr>
        </p:nvSpPr>
        <p:spPr>
          <a:xfrm>
            <a:off x="838200" y="6583286"/>
            <a:ext cx="2743200" cy="249385"/>
          </a:xfrm>
          <a:prstGeom prst="rect">
            <a:avLst/>
          </a:prstGeom>
        </p:spPr>
        <p:txBody>
          <a:bodyPr/>
          <a:lstStyle/>
          <a:p>
            <a:fld id="{75A06096-56DF-4290-9400-986291C51635}" type="datetime1">
              <a:rPr lang="en-US" smtClean="0"/>
              <a:t>2/22/23</a:t>
            </a:fld>
            <a:endParaRPr lang="en-US" dirty="0"/>
          </a:p>
        </p:txBody>
      </p:sp>
      <p:sp>
        <p:nvSpPr>
          <p:cNvPr id="4" name="Footer Placeholder 3">
            <a:extLst>
              <a:ext uri="{FF2B5EF4-FFF2-40B4-BE49-F238E27FC236}">
                <a16:creationId xmlns:a16="http://schemas.microsoft.com/office/drawing/2014/main" id="{C86CB879-1569-4D6E-B10E-1C7D3305EFBA}"/>
              </a:ext>
            </a:extLst>
          </p:cNvPr>
          <p:cNvSpPr>
            <a:spLocks noGrp="1"/>
          </p:cNvSpPr>
          <p:nvPr>
            <p:ph type="ftr" sz="quarter" idx="11"/>
          </p:nvPr>
        </p:nvSpPr>
        <p:spPr>
          <a:xfrm>
            <a:off x="4038600" y="6583286"/>
            <a:ext cx="4114800" cy="24938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930AC812-75EF-4492-80B5-30A436522E05}"/>
              </a:ext>
            </a:extLst>
          </p:cNvPr>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pPr/>
              <a:t>‹#›</a:t>
            </a:fld>
            <a:endParaRPr lang="en-US" dirty="0"/>
          </a:p>
        </p:txBody>
      </p:sp>
    </p:spTree>
    <p:extLst>
      <p:ext uri="{BB962C8B-B14F-4D97-AF65-F5344CB8AC3E}">
        <p14:creationId xmlns:p14="http://schemas.microsoft.com/office/powerpoint/2010/main" val="42505348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583286"/>
            <a:ext cx="2743200" cy="249385"/>
          </a:xfrm>
          <a:prstGeom prst="rect">
            <a:avLst/>
          </a:prstGeom>
        </p:spPr>
        <p:txBody>
          <a:bodyPr/>
          <a:lstStyle/>
          <a:p>
            <a:fld id="{1561BE48-2D6D-4090-93EB-7EAB93FB2B16}" type="datetime1">
              <a:rPr lang="en-US" smtClean="0"/>
              <a:t>2/22/23</a:t>
            </a:fld>
            <a:endParaRPr lang="en-US"/>
          </a:p>
        </p:txBody>
      </p:sp>
      <p:sp>
        <p:nvSpPr>
          <p:cNvPr id="6" name="Footer Placeholder 5"/>
          <p:cNvSpPr>
            <a:spLocks noGrp="1"/>
          </p:cNvSpPr>
          <p:nvPr>
            <p:ph type="ftr" sz="quarter" idx="11"/>
          </p:nvPr>
        </p:nvSpPr>
        <p:spPr>
          <a:xfrm>
            <a:off x="4038600" y="6583286"/>
            <a:ext cx="4114800" cy="249385"/>
          </a:xfrm>
          <a:prstGeom prst="rect">
            <a:avLst/>
          </a:prstGeom>
        </p:spPr>
        <p:txBody>
          <a:bodyPr/>
          <a:lstStyle/>
          <a:p>
            <a:endParaRPr lang="en-US"/>
          </a:p>
        </p:txBody>
      </p:sp>
      <p:sp>
        <p:nvSpPr>
          <p:cNvPr id="7" name="Slide Number Placeholder 6"/>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30230011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583286"/>
            <a:ext cx="2743200" cy="249385"/>
          </a:xfrm>
          <a:prstGeom prst="rect">
            <a:avLst/>
          </a:prstGeom>
        </p:spPr>
        <p:txBody>
          <a:bodyPr/>
          <a:lstStyle/>
          <a:p>
            <a:fld id="{1AFAC0BB-E46E-40ED-9A52-C3063C3C97C2}" type="datetime1">
              <a:rPr lang="en-US" smtClean="0"/>
              <a:t>2/22/23</a:t>
            </a:fld>
            <a:endParaRPr lang="en-US"/>
          </a:p>
        </p:txBody>
      </p:sp>
      <p:sp>
        <p:nvSpPr>
          <p:cNvPr id="8" name="Footer Placeholder 7"/>
          <p:cNvSpPr>
            <a:spLocks noGrp="1"/>
          </p:cNvSpPr>
          <p:nvPr>
            <p:ph type="ftr" sz="quarter" idx="11"/>
          </p:nvPr>
        </p:nvSpPr>
        <p:spPr>
          <a:xfrm>
            <a:off x="4038600" y="6583286"/>
            <a:ext cx="4114800" cy="249385"/>
          </a:xfrm>
          <a:prstGeom prst="rect">
            <a:avLst/>
          </a:prstGeom>
        </p:spPr>
        <p:txBody>
          <a:bodyPr/>
          <a:lstStyle/>
          <a:p>
            <a:endParaRPr lang="en-US"/>
          </a:p>
        </p:txBody>
      </p:sp>
      <p:sp>
        <p:nvSpPr>
          <p:cNvPr id="9" name="Slide Number Placeholder 8"/>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4114364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583286"/>
            <a:ext cx="2743200" cy="249385"/>
          </a:xfrm>
          <a:prstGeom prst="rect">
            <a:avLst/>
          </a:prstGeom>
        </p:spPr>
        <p:txBody>
          <a:bodyPr/>
          <a:lstStyle/>
          <a:p>
            <a:fld id="{654299F2-490A-4689-9798-694CAE1CDFB5}" type="datetime1">
              <a:rPr lang="en-US" smtClean="0"/>
              <a:t>2/22/23</a:t>
            </a:fld>
            <a:endParaRPr lang="en-US"/>
          </a:p>
        </p:txBody>
      </p:sp>
      <p:sp>
        <p:nvSpPr>
          <p:cNvPr id="4" name="Footer Placeholder 3"/>
          <p:cNvSpPr>
            <a:spLocks noGrp="1"/>
          </p:cNvSpPr>
          <p:nvPr>
            <p:ph type="ftr" sz="quarter" idx="11"/>
          </p:nvPr>
        </p:nvSpPr>
        <p:spPr>
          <a:xfrm>
            <a:off x="4038600" y="6583286"/>
            <a:ext cx="4114800" cy="249385"/>
          </a:xfrm>
          <a:prstGeom prst="rect">
            <a:avLst/>
          </a:prstGeom>
        </p:spPr>
        <p:txBody>
          <a:bodyPr/>
          <a:lstStyle/>
          <a:p>
            <a:endParaRPr lang="en-US"/>
          </a:p>
        </p:txBody>
      </p:sp>
      <p:sp>
        <p:nvSpPr>
          <p:cNvPr id="5" name="Slide Number Placeholder 4"/>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2263121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EDC91-6B03-8E2C-C195-2E8EC29017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26D738D-17E7-8BDF-1C08-AD4EB26049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EF8E41-8C1E-0E09-5681-D046F59490A1}"/>
              </a:ext>
            </a:extLst>
          </p:cNvPr>
          <p:cNvSpPr>
            <a:spLocks noGrp="1"/>
          </p:cNvSpPr>
          <p:nvPr>
            <p:ph type="dt" sz="half" idx="10"/>
          </p:nvPr>
        </p:nvSpPr>
        <p:spPr/>
        <p:txBody>
          <a:bodyPr/>
          <a:lstStyle/>
          <a:p>
            <a:fld id="{835872B8-E59A-A148-87AD-754E5C8F086C}" type="datetimeFigureOut">
              <a:rPr lang="en-US" smtClean="0"/>
              <a:t>2/22/23</a:t>
            </a:fld>
            <a:endParaRPr lang="en-US"/>
          </a:p>
        </p:txBody>
      </p:sp>
      <p:sp>
        <p:nvSpPr>
          <p:cNvPr id="5" name="Footer Placeholder 4">
            <a:extLst>
              <a:ext uri="{FF2B5EF4-FFF2-40B4-BE49-F238E27FC236}">
                <a16:creationId xmlns:a16="http://schemas.microsoft.com/office/drawing/2014/main" id="{E1EA616A-5B39-58EE-1B34-E8941997B4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1EE350-1B34-9D83-E9DF-705A5C863484}"/>
              </a:ext>
            </a:extLst>
          </p:cNvPr>
          <p:cNvSpPr>
            <a:spLocks noGrp="1"/>
          </p:cNvSpPr>
          <p:nvPr>
            <p:ph type="sldNum" sz="quarter" idx="12"/>
          </p:nvPr>
        </p:nvSpPr>
        <p:spPr/>
        <p:txBody>
          <a:bodyPr/>
          <a:lstStyle/>
          <a:p>
            <a:fld id="{3F0C5EF0-7F78-334A-858E-EC624103E180}" type="slidenum">
              <a:rPr lang="en-US" smtClean="0"/>
              <a:t>‹#›</a:t>
            </a:fld>
            <a:endParaRPr lang="en-US"/>
          </a:p>
        </p:txBody>
      </p:sp>
    </p:spTree>
    <p:extLst>
      <p:ext uri="{BB962C8B-B14F-4D97-AF65-F5344CB8AC3E}">
        <p14:creationId xmlns:p14="http://schemas.microsoft.com/office/powerpoint/2010/main" val="12341526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583286"/>
            <a:ext cx="2743200" cy="249385"/>
          </a:xfrm>
          <a:prstGeom prst="rect">
            <a:avLst/>
          </a:prstGeom>
        </p:spPr>
        <p:txBody>
          <a:bodyPr/>
          <a:lstStyle/>
          <a:p>
            <a:fld id="{8606A597-4D65-4E7D-8110-2D0D7D9138F4}" type="datetime1">
              <a:rPr lang="en-US" smtClean="0"/>
              <a:t>2/22/23</a:t>
            </a:fld>
            <a:endParaRPr lang="en-US"/>
          </a:p>
        </p:txBody>
      </p:sp>
      <p:sp>
        <p:nvSpPr>
          <p:cNvPr id="3" name="Footer Placeholder 2"/>
          <p:cNvSpPr>
            <a:spLocks noGrp="1"/>
          </p:cNvSpPr>
          <p:nvPr>
            <p:ph type="ftr" sz="quarter" idx="11"/>
          </p:nvPr>
        </p:nvSpPr>
        <p:spPr>
          <a:xfrm>
            <a:off x="4038600" y="6583286"/>
            <a:ext cx="4114800" cy="249385"/>
          </a:xfrm>
          <a:prstGeom prst="rect">
            <a:avLst/>
          </a:prstGeom>
        </p:spPr>
        <p:txBody>
          <a:bodyPr/>
          <a:lstStyle/>
          <a:p>
            <a:endParaRPr lang="en-US"/>
          </a:p>
        </p:txBody>
      </p:sp>
      <p:sp>
        <p:nvSpPr>
          <p:cNvPr id="4" name="Slide Number Placeholder 3"/>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39242613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583286"/>
            <a:ext cx="2743200" cy="249385"/>
          </a:xfrm>
          <a:prstGeom prst="rect">
            <a:avLst/>
          </a:prstGeom>
        </p:spPr>
        <p:txBody>
          <a:bodyPr/>
          <a:lstStyle/>
          <a:p>
            <a:fld id="{20F94C64-6DD2-4C8E-A963-1407C194F17C}" type="datetime1">
              <a:rPr lang="en-US" smtClean="0"/>
              <a:t>2/22/23</a:t>
            </a:fld>
            <a:endParaRPr lang="en-US"/>
          </a:p>
        </p:txBody>
      </p:sp>
      <p:sp>
        <p:nvSpPr>
          <p:cNvPr id="6" name="Footer Placeholder 5"/>
          <p:cNvSpPr>
            <a:spLocks noGrp="1"/>
          </p:cNvSpPr>
          <p:nvPr>
            <p:ph type="ftr" sz="quarter" idx="11"/>
          </p:nvPr>
        </p:nvSpPr>
        <p:spPr>
          <a:xfrm>
            <a:off x="4038600" y="6583286"/>
            <a:ext cx="4114800" cy="249385"/>
          </a:xfrm>
          <a:prstGeom prst="rect">
            <a:avLst/>
          </a:prstGeom>
        </p:spPr>
        <p:txBody>
          <a:bodyPr/>
          <a:lstStyle/>
          <a:p>
            <a:endParaRPr lang="en-US"/>
          </a:p>
        </p:txBody>
      </p:sp>
      <p:sp>
        <p:nvSpPr>
          <p:cNvPr id="7" name="Slide Number Placeholder 6"/>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15615760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583286"/>
            <a:ext cx="2743200" cy="249385"/>
          </a:xfrm>
          <a:prstGeom prst="rect">
            <a:avLst/>
          </a:prstGeom>
        </p:spPr>
        <p:txBody>
          <a:bodyPr/>
          <a:lstStyle/>
          <a:p>
            <a:fld id="{71E736A9-847E-4AF8-850E-B2BC1B79C173}" type="datetime1">
              <a:rPr lang="en-US" smtClean="0"/>
              <a:t>2/22/23</a:t>
            </a:fld>
            <a:endParaRPr lang="en-US"/>
          </a:p>
        </p:txBody>
      </p:sp>
      <p:sp>
        <p:nvSpPr>
          <p:cNvPr id="6" name="Footer Placeholder 5"/>
          <p:cNvSpPr>
            <a:spLocks noGrp="1"/>
          </p:cNvSpPr>
          <p:nvPr>
            <p:ph type="ftr" sz="quarter" idx="11"/>
          </p:nvPr>
        </p:nvSpPr>
        <p:spPr>
          <a:xfrm>
            <a:off x="4038600" y="6583286"/>
            <a:ext cx="4114800" cy="249385"/>
          </a:xfrm>
          <a:prstGeom prst="rect">
            <a:avLst/>
          </a:prstGeom>
        </p:spPr>
        <p:txBody>
          <a:bodyPr/>
          <a:lstStyle/>
          <a:p>
            <a:endParaRPr lang="en-US"/>
          </a:p>
        </p:txBody>
      </p:sp>
      <p:sp>
        <p:nvSpPr>
          <p:cNvPr id="7" name="Slide Number Placeholder 6"/>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31850476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583286"/>
            <a:ext cx="2743200" cy="249385"/>
          </a:xfrm>
          <a:prstGeom prst="rect">
            <a:avLst/>
          </a:prstGeom>
        </p:spPr>
        <p:txBody>
          <a:bodyPr/>
          <a:lstStyle/>
          <a:p>
            <a:fld id="{E063FED3-3B2C-47DA-B07A-DF28FA123EC6}" type="datetime1">
              <a:rPr lang="en-US" smtClean="0"/>
              <a:t>2/22/23</a:t>
            </a:fld>
            <a:endParaRPr lang="en-US"/>
          </a:p>
        </p:txBody>
      </p:sp>
      <p:sp>
        <p:nvSpPr>
          <p:cNvPr id="5" name="Footer Placeholder 4"/>
          <p:cNvSpPr>
            <a:spLocks noGrp="1"/>
          </p:cNvSpPr>
          <p:nvPr>
            <p:ph type="ftr" sz="quarter" idx="11"/>
          </p:nvPr>
        </p:nvSpPr>
        <p:spPr>
          <a:xfrm>
            <a:off x="4038600" y="6583286"/>
            <a:ext cx="4114800" cy="249385"/>
          </a:xfrm>
          <a:prstGeom prst="rect">
            <a:avLst/>
          </a:prstGeom>
        </p:spPr>
        <p:txBody>
          <a:bodyPr/>
          <a:lstStyle/>
          <a:p>
            <a:endParaRPr lang="en-US"/>
          </a:p>
        </p:txBody>
      </p:sp>
      <p:sp>
        <p:nvSpPr>
          <p:cNvPr id="6" name="Slide Number Placeholder 5"/>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81448642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583286"/>
            <a:ext cx="2743200" cy="249385"/>
          </a:xfrm>
          <a:prstGeom prst="rect">
            <a:avLst/>
          </a:prstGeom>
        </p:spPr>
        <p:txBody>
          <a:bodyPr/>
          <a:lstStyle/>
          <a:p>
            <a:fld id="{07C5DAD9-4FE2-444A-8B60-CA0EBA9AFE94}" type="datetime1">
              <a:rPr lang="en-US" smtClean="0"/>
              <a:t>2/22/23</a:t>
            </a:fld>
            <a:endParaRPr lang="en-US"/>
          </a:p>
        </p:txBody>
      </p:sp>
      <p:sp>
        <p:nvSpPr>
          <p:cNvPr id="5" name="Footer Placeholder 4"/>
          <p:cNvSpPr>
            <a:spLocks noGrp="1"/>
          </p:cNvSpPr>
          <p:nvPr>
            <p:ph type="ftr" sz="quarter" idx="11"/>
          </p:nvPr>
        </p:nvSpPr>
        <p:spPr>
          <a:xfrm>
            <a:off x="4038600" y="6583286"/>
            <a:ext cx="4114800" cy="249385"/>
          </a:xfrm>
          <a:prstGeom prst="rect">
            <a:avLst/>
          </a:prstGeom>
        </p:spPr>
        <p:txBody>
          <a:bodyPr/>
          <a:lstStyle/>
          <a:p>
            <a:endParaRPr lang="en-US"/>
          </a:p>
        </p:txBody>
      </p:sp>
      <p:sp>
        <p:nvSpPr>
          <p:cNvPr id="6" name="Slide Number Placeholder 5"/>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40161300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2/22/23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609600" y="274640"/>
            <a:ext cx="10972800" cy="715961"/>
          </a:xfrm>
        </p:spPr>
        <p:txBody>
          <a:bodyPr>
            <a:normAutofit/>
          </a:bodyPr>
          <a:lstStyle>
            <a:lvl1pPr algn="l">
              <a:defRPr sz="3733">
                <a:solidFill>
                  <a:schemeClr val="tx1">
                    <a:lumMod val="65000"/>
                    <a:lumOff val="35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0" cy="508000"/>
          </a:xfrm>
        </p:spPr>
        <p:txBody>
          <a:bodyPr>
            <a:noAutofit/>
          </a:bodyPr>
          <a:lstStyle>
            <a:lvl1pPr marL="0" indent="0">
              <a:buNone/>
              <a:defRPr sz="1867">
                <a:solidFill>
                  <a:schemeClr val="tx1">
                    <a:lumMod val="65000"/>
                    <a:lumOff val="35000"/>
                  </a:schemeClr>
                </a:solidFill>
              </a:defRPr>
            </a:lvl1pPr>
          </a:lstStyle>
          <a:p>
            <a:pPr lvl="0"/>
            <a:r>
              <a:rPr lang="en-US"/>
              <a:t>Subtitle</a:t>
            </a:r>
          </a:p>
        </p:txBody>
      </p:sp>
    </p:spTree>
    <p:extLst>
      <p:ext uri="{BB962C8B-B14F-4D97-AF65-F5344CB8AC3E}">
        <p14:creationId xmlns:p14="http://schemas.microsoft.com/office/powerpoint/2010/main" val="29402651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white">
    <p:bg>
      <p:bgPr>
        <a:solidFill>
          <a:srgbClr val="FFFFFF"/>
        </a:solidFill>
        <a:effectLst/>
      </p:bgPr>
    </p:bg>
    <p:spTree>
      <p:nvGrpSpPr>
        <p:cNvPr id="1" name=""/>
        <p:cNvGrpSpPr/>
        <p:nvPr/>
      </p:nvGrpSpPr>
      <p:grpSpPr>
        <a:xfrm>
          <a:off x="0" y="0"/>
          <a:ext cx="0" cy="0"/>
          <a:chOff x="0" y="0"/>
          <a:chExt cx="0" cy="0"/>
        </a:xfrm>
      </p:grpSpPr>
      <p:sp>
        <p:nvSpPr>
          <p:cNvPr id="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4767617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06CB9-7CFA-8AB4-FD0A-599CA7EFCD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866E60-B813-F970-98B3-E103D405DD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6EC25DE-A151-7540-29A6-6F01371758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12A654-D3B6-E298-6C7C-DB13D86ACC49}"/>
              </a:ext>
            </a:extLst>
          </p:cNvPr>
          <p:cNvSpPr>
            <a:spLocks noGrp="1"/>
          </p:cNvSpPr>
          <p:nvPr>
            <p:ph type="dt" sz="half" idx="10"/>
          </p:nvPr>
        </p:nvSpPr>
        <p:spPr/>
        <p:txBody>
          <a:bodyPr/>
          <a:lstStyle/>
          <a:p>
            <a:fld id="{835872B8-E59A-A148-87AD-754E5C8F086C}" type="datetimeFigureOut">
              <a:rPr lang="en-US" smtClean="0"/>
              <a:t>2/22/23</a:t>
            </a:fld>
            <a:endParaRPr lang="en-US"/>
          </a:p>
        </p:txBody>
      </p:sp>
      <p:sp>
        <p:nvSpPr>
          <p:cNvPr id="6" name="Footer Placeholder 5">
            <a:extLst>
              <a:ext uri="{FF2B5EF4-FFF2-40B4-BE49-F238E27FC236}">
                <a16:creationId xmlns:a16="http://schemas.microsoft.com/office/drawing/2014/main" id="{3BF7FD17-48BE-EA07-DB76-9276D92F0A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59A6D6-7FF2-3568-F5A1-7D772304B242}"/>
              </a:ext>
            </a:extLst>
          </p:cNvPr>
          <p:cNvSpPr>
            <a:spLocks noGrp="1"/>
          </p:cNvSpPr>
          <p:nvPr>
            <p:ph type="sldNum" sz="quarter" idx="12"/>
          </p:nvPr>
        </p:nvSpPr>
        <p:spPr/>
        <p:txBody>
          <a:bodyPr/>
          <a:lstStyle/>
          <a:p>
            <a:fld id="{3F0C5EF0-7F78-334A-858E-EC624103E180}" type="slidenum">
              <a:rPr lang="en-US" smtClean="0"/>
              <a:t>‹#›</a:t>
            </a:fld>
            <a:endParaRPr lang="en-US"/>
          </a:p>
        </p:txBody>
      </p:sp>
    </p:spTree>
    <p:extLst>
      <p:ext uri="{BB962C8B-B14F-4D97-AF65-F5344CB8AC3E}">
        <p14:creationId xmlns:p14="http://schemas.microsoft.com/office/powerpoint/2010/main" val="4149815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8D663-6CF7-C814-1F00-12BE9B2AA0F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3E891FE-74F1-EC95-9BA8-18B53E77D6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99AA197-C554-132E-F5C5-090734A597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0126C4-61B1-0383-37D9-A588C46473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AAD6E8-9158-6333-5827-C7D575EF657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AE19F90-18F8-F91E-584E-7979B1093927}"/>
              </a:ext>
            </a:extLst>
          </p:cNvPr>
          <p:cNvSpPr>
            <a:spLocks noGrp="1"/>
          </p:cNvSpPr>
          <p:nvPr>
            <p:ph type="dt" sz="half" idx="10"/>
          </p:nvPr>
        </p:nvSpPr>
        <p:spPr/>
        <p:txBody>
          <a:bodyPr/>
          <a:lstStyle/>
          <a:p>
            <a:fld id="{835872B8-E59A-A148-87AD-754E5C8F086C}" type="datetimeFigureOut">
              <a:rPr lang="en-US" smtClean="0"/>
              <a:t>2/22/23</a:t>
            </a:fld>
            <a:endParaRPr lang="en-US"/>
          </a:p>
        </p:txBody>
      </p:sp>
      <p:sp>
        <p:nvSpPr>
          <p:cNvPr id="8" name="Footer Placeholder 7">
            <a:extLst>
              <a:ext uri="{FF2B5EF4-FFF2-40B4-BE49-F238E27FC236}">
                <a16:creationId xmlns:a16="http://schemas.microsoft.com/office/drawing/2014/main" id="{7FD08548-E607-3378-0A1E-0D9560B3E71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E7C1EC-AFF5-4585-10D2-4E7C827E07BC}"/>
              </a:ext>
            </a:extLst>
          </p:cNvPr>
          <p:cNvSpPr>
            <a:spLocks noGrp="1"/>
          </p:cNvSpPr>
          <p:nvPr>
            <p:ph type="sldNum" sz="quarter" idx="12"/>
          </p:nvPr>
        </p:nvSpPr>
        <p:spPr/>
        <p:txBody>
          <a:bodyPr/>
          <a:lstStyle/>
          <a:p>
            <a:fld id="{3F0C5EF0-7F78-334A-858E-EC624103E180}" type="slidenum">
              <a:rPr lang="en-US" smtClean="0"/>
              <a:t>‹#›</a:t>
            </a:fld>
            <a:endParaRPr lang="en-US"/>
          </a:p>
        </p:txBody>
      </p:sp>
    </p:spTree>
    <p:extLst>
      <p:ext uri="{BB962C8B-B14F-4D97-AF65-F5344CB8AC3E}">
        <p14:creationId xmlns:p14="http://schemas.microsoft.com/office/powerpoint/2010/main" val="317540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3FC5A-FA99-D8EF-FB86-ECE49BDEB0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C7E642-EA64-3085-7C1A-88A78850131A}"/>
              </a:ext>
            </a:extLst>
          </p:cNvPr>
          <p:cNvSpPr>
            <a:spLocks noGrp="1"/>
          </p:cNvSpPr>
          <p:nvPr>
            <p:ph type="dt" sz="half" idx="10"/>
          </p:nvPr>
        </p:nvSpPr>
        <p:spPr/>
        <p:txBody>
          <a:bodyPr/>
          <a:lstStyle/>
          <a:p>
            <a:fld id="{835872B8-E59A-A148-87AD-754E5C8F086C}" type="datetimeFigureOut">
              <a:rPr lang="en-US" smtClean="0"/>
              <a:t>2/22/23</a:t>
            </a:fld>
            <a:endParaRPr lang="en-US"/>
          </a:p>
        </p:txBody>
      </p:sp>
      <p:sp>
        <p:nvSpPr>
          <p:cNvPr id="4" name="Footer Placeholder 3">
            <a:extLst>
              <a:ext uri="{FF2B5EF4-FFF2-40B4-BE49-F238E27FC236}">
                <a16:creationId xmlns:a16="http://schemas.microsoft.com/office/drawing/2014/main" id="{630FE524-E702-6F1C-D916-28618C7495A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585567-DAA5-4BC7-FFDC-3647E2EDA779}"/>
              </a:ext>
            </a:extLst>
          </p:cNvPr>
          <p:cNvSpPr>
            <a:spLocks noGrp="1"/>
          </p:cNvSpPr>
          <p:nvPr>
            <p:ph type="sldNum" sz="quarter" idx="12"/>
          </p:nvPr>
        </p:nvSpPr>
        <p:spPr/>
        <p:txBody>
          <a:bodyPr/>
          <a:lstStyle/>
          <a:p>
            <a:fld id="{3F0C5EF0-7F78-334A-858E-EC624103E180}" type="slidenum">
              <a:rPr lang="en-US" smtClean="0"/>
              <a:t>‹#›</a:t>
            </a:fld>
            <a:endParaRPr lang="en-US"/>
          </a:p>
        </p:txBody>
      </p:sp>
    </p:spTree>
    <p:extLst>
      <p:ext uri="{BB962C8B-B14F-4D97-AF65-F5344CB8AC3E}">
        <p14:creationId xmlns:p14="http://schemas.microsoft.com/office/powerpoint/2010/main" val="1059600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EE4E00-24B6-C1BF-3B4F-1F52DF33C971}"/>
              </a:ext>
            </a:extLst>
          </p:cNvPr>
          <p:cNvSpPr>
            <a:spLocks noGrp="1"/>
          </p:cNvSpPr>
          <p:nvPr>
            <p:ph type="dt" sz="half" idx="10"/>
          </p:nvPr>
        </p:nvSpPr>
        <p:spPr/>
        <p:txBody>
          <a:bodyPr/>
          <a:lstStyle/>
          <a:p>
            <a:fld id="{835872B8-E59A-A148-87AD-754E5C8F086C}" type="datetimeFigureOut">
              <a:rPr lang="en-US" smtClean="0"/>
              <a:t>2/22/23</a:t>
            </a:fld>
            <a:endParaRPr lang="en-US"/>
          </a:p>
        </p:txBody>
      </p:sp>
      <p:sp>
        <p:nvSpPr>
          <p:cNvPr id="3" name="Footer Placeholder 2">
            <a:extLst>
              <a:ext uri="{FF2B5EF4-FFF2-40B4-BE49-F238E27FC236}">
                <a16:creationId xmlns:a16="http://schemas.microsoft.com/office/drawing/2014/main" id="{DCE50568-99A9-D445-EA63-738AE322CE7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6E60966-BEF4-10F4-B674-D94AA74E064A}"/>
              </a:ext>
            </a:extLst>
          </p:cNvPr>
          <p:cNvSpPr>
            <a:spLocks noGrp="1"/>
          </p:cNvSpPr>
          <p:nvPr>
            <p:ph type="sldNum" sz="quarter" idx="12"/>
          </p:nvPr>
        </p:nvSpPr>
        <p:spPr/>
        <p:txBody>
          <a:bodyPr/>
          <a:lstStyle/>
          <a:p>
            <a:fld id="{3F0C5EF0-7F78-334A-858E-EC624103E180}" type="slidenum">
              <a:rPr lang="en-US" smtClean="0"/>
              <a:t>‹#›</a:t>
            </a:fld>
            <a:endParaRPr lang="en-US"/>
          </a:p>
        </p:txBody>
      </p:sp>
    </p:spTree>
    <p:extLst>
      <p:ext uri="{BB962C8B-B14F-4D97-AF65-F5344CB8AC3E}">
        <p14:creationId xmlns:p14="http://schemas.microsoft.com/office/powerpoint/2010/main" val="2512061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75F21-A9F8-0EBD-A3F8-94742E2431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120C59D-1959-0356-28D3-4E93B94433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03D46E-B8ED-0FF8-5507-86FD196017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2AB633-2484-13A8-F36E-3E48F6F01FC9}"/>
              </a:ext>
            </a:extLst>
          </p:cNvPr>
          <p:cNvSpPr>
            <a:spLocks noGrp="1"/>
          </p:cNvSpPr>
          <p:nvPr>
            <p:ph type="dt" sz="half" idx="10"/>
          </p:nvPr>
        </p:nvSpPr>
        <p:spPr/>
        <p:txBody>
          <a:bodyPr/>
          <a:lstStyle/>
          <a:p>
            <a:fld id="{835872B8-E59A-A148-87AD-754E5C8F086C}" type="datetimeFigureOut">
              <a:rPr lang="en-US" smtClean="0"/>
              <a:t>2/22/23</a:t>
            </a:fld>
            <a:endParaRPr lang="en-US"/>
          </a:p>
        </p:txBody>
      </p:sp>
      <p:sp>
        <p:nvSpPr>
          <p:cNvPr id="6" name="Footer Placeholder 5">
            <a:extLst>
              <a:ext uri="{FF2B5EF4-FFF2-40B4-BE49-F238E27FC236}">
                <a16:creationId xmlns:a16="http://schemas.microsoft.com/office/drawing/2014/main" id="{434B6A01-1AE3-42A7-1A52-F57B1FE6C4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D60928-9477-0B73-A73F-3850B77E5F7C}"/>
              </a:ext>
            </a:extLst>
          </p:cNvPr>
          <p:cNvSpPr>
            <a:spLocks noGrp="1"/>
          </p:cNvSpPr>
          <p:nvPr>
            <p:ph type="sldNum" sz="quarter" idx="12"/>
          </p:nvPr>
        </p:nvSpPr>
        <p:spPr/>
        <p:txBody>
          <a:bodyPr/>
          <a:lstStyle/>
          <a:p>
            <a:fld id="{3F0C5EF0-7F78-334A-858E-EC624103E180}" type="slidenum">
              <a:rPr lang="en-US" smtClean="0"/>
              <a:t>‹#›</a:t>
            </a:fld>
            <a:endParaRPr lang="en-US"/>
          </a:p>
        </p:txBody>
      </p:sp>
    </p:spTree>
    <p:extLst>
      <p:ext uri="{BB962C8B-B14F-4D97-AF65-F5344CB8AC3E}">
        <p14:creationId xmlns:p14="http://schemas.microsoft.com/office/powerpoint/2010/main" val="1752815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BCFAE-C1E0-74D7-D8D8-D5104699EE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9740BD3-9FFD-76DF-2F12-915D84370F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25F012D-C119-CD9A-B9C6-3136400B8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A2B9F2-584B-A8B4-E570-E06C0A2E29D9}"/>
              </a:ext>
            </a:extLst>
          </p:cNvPr>
          <p:cNvSpPr>
            <a:spLocks noGrp="1"/>
          </p:cNvSpPr>
          <p:nvPr>
            <p:ph type="dt" sz="half" idx="10"/>
          </p:nvPr>
        </p:nvSpPr>
        <p:spPr/>
        <p:txBody>
          <a:bodyPr/>
          <a:lstStyle/>
          <a:p>
            <a:fld id="{835872B8-E59A-A148-87AD-754E5C8F086C}" type="datetimeFigureOut">
              <a:rPr lang="en-US" smtClean="0"/>
              <a:t>2/22/23</a:t>
            </a:fld>
            <a:endParaRPr lang="en-US"/>
          </a:p>
        </p:txBody>
      </p:sp>
      <p:sp>
        <p:nvSpPr>
          <p:cNvPr id="6" name="Footer Placeholder 5">
            <a:extLst>
              <a:ext uri="{FF2B5EF4-FFF2-40B4-BE49-F238E27FC236}">
                <a16:creationId xmlns:a16="http://schemas.microsoft.com/office/drawing/2014/main" id="{8E7DB9D8-EBAE-D61A-80DF-0F780B910B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C86B11-A073-339E-F2DB-8AAA73B8ADB9}"/>
              </a:ext>
            </a:extLst>
          </p:cNvPr>
          <p:cNvSpPr>
            <a:spLocks noGrp="1"/>
          </p:cNvSpPr>
          <p:nvPr>
            <p:ph type="sldNum" sz="quarter" idx="12"/>
          </p:nvPr>
        </p:nvSpPr>
        <p:spPr/>
        <p:txBody>
          <a:bodyPr/>
          <a:lstStyle/>
          <a:p>
            <a:fld id="{3F0C5EF0-7F78-334A-858E-EC624103E180}" type="slidenum">
              <a:rPr lang="en-US" smtClean="0"/>
              <a:t>‹#›</a:t>
            </a:fld>
            <a:endParaRPr lang="en-US"/>
          </a:p>
        </p:txBody>
      </p:sp>
    </p:spTree>
    <p:extLst>
      <p:ext uri="{BB962C8B-B14F-4D97-AF65-F5344CB8AC3E}">
        <p14:creationId xmlns:p14="http://schemas.microsoft.com/office/powerpoint/2010/main" val="1009707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theme" Target="../theme/theme3.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lumMod val="20000"/>
            <a:lumOff val="80000"/>
            <a:alpha val="5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6E3A02-0B29-3A2E-1353-D0CB628671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BAE3F2-7C00-85E0-9BBF-76CA808801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48F1AD-2AA1-A7C9-67AD-05F79D2A4D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5872B8-E59A-A148-87AD-754E5C8F086C}" type="datetimeFigureOut">
              <a:rPr lang="en-US" smtClean="0"/>
              <a:t>2/22/23</a:t>
            </a:fld>
            <a:endParaRPr lang="en-US"/>
          </a:p>
        </p:txBody>
      </p:sp>
      <p:sp>
        <p:nvSpPr>
          <p:cNvPr id="5" name="Footer Placeholder 4">
            <a:extLst>
              <a:ext uri="{FF2B5EF4-FFF2-40B4-BE49-F238E27FC236}">
                <a16:creationId xmlns:a16="http://schemas.microsoft.com/office/drawing/2014/main" id="{CDF37C2D-A1DE-0CAE-D9E7-92A6AF21D4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FF5E0C0-6F84-823E-B4B5-A559818358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0C5EF0-7F78-334A-858E-EC624103E180}" type="slidenum">
              <a:rPr lang="en-US" smtClean="0"/>
              <a:t>‹#›</a:t>
            </a:fld>
            <a:endParaRPr lang="en-US"/>
          </a:p>
        </p:txBody>
      </p:sp>
    </p:spTree>
    <p:extLst>
      <p:ext uri="{BB962C8B-B14F-4D97-AF65-F5344CB8AC3E}">
        <p14:creationId xmlns:p14="http://schemas.microsoft.com/office/powerpoint/2010/main" val="1277847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27804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3F3F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8624" y="0"/>
            <a:ext cx="11115357" cy="72866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28624" y="1047750"/>
            <a:ext cx="11115357" cy="512921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4177068"/>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Lst>
  <p:hf hdr="0" ftr="0" dt="0"/>
  <p:txStyles>
    <p:titleStyle>
      <a:lvl1pPr marL="72000" indent="-72000" algn="l" defTabSz="914400" rtl="0" eaLnBrk="1" latinLnBrk="0" hangingPunct="1">
        <a:lnSpc>
          <a:spcPct val="100000"/>
        </a:lnSpc>
        <a:spcBef>
          <a:spcPct val="0"/>
        </a:spcBef>
        <a:buNone/>
        <a:defRPr sz="2800" b="1" kern="1200">
          <a:solidFill>
            <a:srgbClr val="0182C3"/>
          </a:solidFill>
          <a:latin typeface="Century Gothic" panose="020B0502020202020204" pitchFamily="34" charset="0"/>
          <a:ea typeface="+mj-ea"/>
          <a:cs typeface="+mj-cs"/>
        </a:defRPr>
      </a:lvl1pPr>
    </p:titleStyle>
    <p:bodyStyle>
      <a:lvl1pPr marL="72000" indent="-720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72000" indent="-720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72000" indent="-72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72000" indent="-720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72000" indent="-720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lus.youexec.com/video/prstr" TargetMode="External"/><Relationship Id="rId7" Type="http://schemas.openxmlformats.org/officeDocument/2006/relationships/hyperlink" Target="https://plus.youexec.com/feedback/prstr" TargetMode="External"/><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2.gif"/><Relationship Id="rId5" Type="http://schemas.openxmlformats.org/officeDocument/2006/relationships/image" Target="../media/image1.png"/><Relationship Id="rId4" Type="http://schemas.openxmlformats.org/officeDocument/2006/relationships/hyperlink" Target="https://youexec.com/plus?m=ppt&amp;sr=prstr"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1.jpg"/><Relationship Id="rId7" Type="http://schemas.openxmlformats.org/officeDocument/2006/relationships/image" Target="../media/image15.png"/><Relationship Id="rId2" Type="http://schemas.openxmlformats.org/officeDocument/2006/relationships/image" Target="../media/image10.jpg"/><Relationship Id="rId1" Type="http://schemas.openxmlformats.org/officeDocument/2006/relationships/slideLayout" Target="../slideLayouts/slideLayout7.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1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chart" Target="../charts/chart4.xml"/><Relationship Id="rId4" Type="http://schemas.openxmlformats.org/officeDocument/2006/relationships/chart" Target="../charts/char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chart" Target="../charts/chart6.xml"/></Relationships>
</file>

<file path=ppt/slides/_rels/slide2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chart" Target="../charts/chart9.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chart" Target="../charts/chart11.xml"/><Relationship Id="rId4" Type="http://schemas.openxmlformats.org/officeDocument/2006/relationships/chart" Target="../charts/chart10.xml"/></Relationships>
</file>

<file path=ppt/slides/_rels/slide28.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chart" Target="../charts/chart13.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chart" Target="../charts/chart15.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7.xml"/><Relationship Id="rId4" Type="http://schemas.microsoft.com/office/2007/relationships/hdphoto" Target="../media/hdphoto4.wdp"/></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7.xml"/><Relationship Id="rId4" Type="http://schemas.microsoft.com/office/2007/relationships/hdphoto" Target="../media/hdphoto4.wdp"/></Relationships>
</file>

<file path=ppt/slides/_rels/slide33.xml.rels><?xml version="1.0" encoding="UTF-8" standalone="yes"?>
<Relationships xmlns="http://schemas.openxmlformats.org/package/2006/relationships"><Relationship Id="rId8" Type="http://schemas.openxmlformats.org/officeDocument/2006/relationships/image" Target="../media/image21.gif"/><Relationship Id="rId3" Type="http://schemas.openxmlformats.org/officeDocument/2006/relationships/hyperlink" Target="https://plus.youexec.com/article/marketplan2" TargetMode="External"/><Relationship Id="rId7" Type="http://schemas.openxmlformats.org/officeDocument/2006/relationships/hyperlink" Target="https://plus.youexec.com/article/sustain2" TargetMode="External"/><Relationship Id="rId2" Type="http://schemas.openxmlformats.org/officeDocument/2006/relationships/notesSlide" Target="../notesSlides/notesSlide8.xml"/><Relationship Id="rId1" Type="http://schemas.openxmlformats.org/officeDocument/2006/relationships/slideLayout" Target="../slideLayouts/slideLayout36.xml"/><Relationship Id="rId6" Type="http://schemas.openxmlformats.org/officeDocument/2006/relationships/image" Target="../media/image20.gif"/><Relationship Id="rId5" Type="http://schemas.openxmlformats.org/officeDocument/2006/relationships/hyperlink" Target="https://plus.youexec.com/article/brandmgmt" TargetMode="External"/><Relationship Id="rId10" Type="http://schemas.openxmlformats.org/officeDocument/2006/relationships/image" Target="../media/image22.gif"/><Relationship Id="rId4" Type="http://schemas.openxmlformats.org/officeDocument/2006/relationships/image" Target="../media/image19.gif"/><Relationship Id="rId9" Type="http://schemas.openxmlformats.org/officeDocument/2006/relationships/hyperlink" Target="https://plus.youexec.com/article/clarity"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EFBBC22-36DF-084B-8829-047B0472472A}"/>
              </a:ext>
            </a:extLst>
          </p:cNvPr>
          <p:cNvSpPr txBox="1"/>
          <p:nvPr/>
        </p:nvSpPr>
        <p:spPr>
          <a:xfrm>
            <a:off x="7075564" y="5129052"/>
            <a:ext cx="3455705" cy="888256"/>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This video will walk you through the benefits of this framework. Paid members, please log in for a better viewing experience.</a:t>
            </a:r>
          </a:p>
        </p:txBody>
      </p:sp>
      <p:sp>
        <p:nvSpPr>
          <p:cNvPr id="15" name="Rounded Rectangle 14">
            <a:hlinkClick r:id="rId3"/>
            <a:extLst>
              <a:ext uri="{FF2B5EF4-FFF2-40B4-BE49-F238E27FC236}">
                <a16:creationId xmlns:a16="http://schemas.microsoft.com/office/drawing/2014/main" id="{46713F1D-4D14-9C48-AAB5-37AB772F3CA3}"/>
              </a:ext>
            </a:extLst>
          </p:cNvPr>
          <p:cNvSpPr/>
          <p:nvPr/>
        </p:nvSpPr>
        <p:spPr bwMode="auto">
          <a:xfrm>
            <a:off x="7083138" y="4206754"/>
            <a:ext cx="3455706" cy="690671"/>
          </a:xfrm>
          <a:prstGeom prst="roundRect">
            <a:avLst>
              <a:gd name="adj" fmla="val 9962"/>
            </a:avLst>
          </a:prstGeom>
          <a:solidFill>
            <a:srgbClr val="0044FF"/>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998"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Watch explainer</a:t>
            </a:r>
          </a:p>
        </p:txBody>
      </p:sp>
      <p:pic>
        <p:nvPicPr>
          <p:cNvPr id="25" name="Picture 24">
            <a:hlinkClick r:id="rId4"/>
            <a:extLst>
              <a:ext uri="{FF2B5EF4-FFF2-40B4-BE49-F238E27FC236}">
                <a16:creationId xmlns:a16="http://schemas.microsoft.com/office/drawing/2014/main" id="{1AB3293C-F512-DF4E-8165-1A9C8B9668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72131" y="840692"/>
            <a:ext cx="2388399" cy="686665"/>
          </a:xfrm>
          <a:prstGeom prst="rect">
            <a:avLst/>
          </a:prstGeom>
        </p:spPr>
      </p:pic>
      <p:sp>
        <p:nvSpPr>
          <p:cNvPr id="13" name="TextBox 12">
            <a:extLst>
              <a:ext uri="{FF2B5EF4-FFF2-40B4-BE49-F238E27FC236}">
                <a16:creationId xmlns:a16="http://schemas.microsoft.com/office/drawing/2014/main" id="{E6774262-A710-D04D-A5FB-5BDB58062892}"/>
              </a:ext>
            </a:extLst>
          </p:cNvPr>
          <p:cNvSpPr txBox="1"/>
          <p:nvPr/>
        </p:nvSpPr>
        <p:spPr>
          <a:xfrm>
            <a:off x="750698" y="2020243"/>
            <a:ext cx="4217177" cy="1165191"/>
          </a:xfrm>
          <a:prstGeom prst="rect">
            <a:avLst/>
          </a:prstGeom>
          <a:solidFill>
            <a:schemeClr val="bg1"/>
          </a:solid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You Exec provides business resources that move your career forward. Access our full library of presentations, spreadsheet models, and business book summaries. We do the work, you take the credit.</a:t>
            </a:r>
          </a:p>
        </p:txBody>
      </p:sp>
      <p:sp>
        <p:nvSpPr>
          <p:cNvPr id="14" name="TextBox 13">
            <a:extLst>
              <a:ext uri="{FF2B5EF4-FFF2-40B4-BE49-F238E27FC236}">
                <a16:creationId xmlns:a16="http://schemas.microsoft.com/office/drawing/2014/main" id="{BAC14C91-8D62-C340-9046-24DCF787110B}"/>
              </a:ext>
            </a:extLst>
          </p:cNvPr>
          <p:cNvSpPr txBox="1"/>
          <p:nvPr/>
        </p:nvSpPr>
        <p:spPr>
          <a:xfrm>
            <a:off x="750700" y="3503715"/>
            <a:ext cx="4217176" cy="1719189"/>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Errors &amp; Omissions Liability (E&amp;O): </a:t>
            </a: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You Exec makes no guarantee that the statements, analysis, projections, estimates, graphs, reports, numbers, and any derivatives sourced from this presentation are free of errors and omissions. You Exec assumes no liability for erroneous outcomes derived from this presentation. </a:t>
            </a:r>
            <a:endPar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endParaRPr>
          </a:p>
        </p:txBody>
      </p:sp>
      <p:pic>
        <p:nvPicPr>
          <p:cNvPr id="6" name="Picture 5">
            <a:hlinkClick r:id="rId3"/>
            <a:extLst>
              <a:ext uri="{FF2B5EF4-FFF2-40B4-BE49-F238E27FC236}">
                <a16:creationId xmlns:a16="http://schemas.microsoft.com/office/drawing/2014/main" id="{2005BA3B-18D8-2F48-95D5-B3C8B62AE9C6}"/>
              </a:ext>
            </a:extLst>
          </p:cNvPr>
          <p:cNvPicPr>
            <a:picLocks noChangeAspect="1"/>
          </p:cNvPicPr>
          <p:nvPr/>
        </p:nvPicPr>
        <p:blipFill>
          <a:blip r:embed="rId6"/>
          <a:srcRect l="74" r="74"/>
          <a:stretch/>
        </p:blipFill>
        <p:spPr>
          <a:xfrm>
            <a:off x="6248415" y="932980"/>
            <a:ext cx="5125153" cy="2887170"/>
          </a:xfrm>
          <a:prstGeom prst="roundRect">
            <a:avLst>
              <a:gd name="adj" fmla="val 5398"/>
            </a:avLst>
          </a:prstGeom>
          <a:solidFill>
            <a:srgbClr val="FFFFFF">
              <a:shade val="85000"/>
            </a:srgbClr>
          </a:solidFill>
          <a:ln>
            <a:noFill/>
          </a:ln>
          <a:effectLst/>
        </p:spPr>
      </p:pic>
      <p:sp>
        <p:nvSpPr>
          <p:cNvPr id="8" name="Rounded Rectangle 7">
            <a:hlinkClick r:id="rId7"/>
            <a:extLst>
              <a:ext uri="{FF2B5EF4-FFF2-40B4-BE49-F238E27FC236}">
                <a16:creationId xmlns:a16="http://schemas.microsoft.com/office/drawing/2014/main" id="{0653B420-FC03-DFCC-57E3-30F3F87284E0}"/>
              </a:ext>
            </a:extLst>
          </p:cNvPr>
          <p:cNvSpPr/>
          <p:nvPr/>
        </p:nvSpPr>
        <p:spPr bwMode="auto">
          <a:xfrm>
            <a:off x="3569478" y="5541186"/>
            <a:ext cx="1174618" cy="402414"/>
          </a:xfrm>
          <a:prstGeom prst="roundRect">
            <a:avLst>
              <a:gd name="adj" fmla="val 24054"/>
            </a:avLst>
          </a:prstGeom>
          <a:solidFill>
            <a:srgbClr val="424242"/>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Feedback</a:t>
            </a:r>
          </a:p>
        </p:txBody>
      </p:sp>
      <p:sp>
        <p:nvSpPr>
          <p:cNvPr id="9" name="TextBox 8">
            <a:extLst>
              <a:ext uri="{FF2B5EF4-FFF2-40B4-BE49-F238E27FC236}">
                <a16:creationId xmlns:a16="http://schemas.microsoft.com/office/drawing/2014/main" id="{5CEA113A-0781-CC8E-23A1-ADC09B093B93}"/>
              </a:ext>
            </a:extLst>
          </p:cNvPr>
          <p:cNvSpPr txBox="1"/>
          <p:nvPr/>
        </p:nvSpPr>
        <p:spPr>
          <a:xfrm>
            <a:off x="750699" y="5541186"/>
            <a:ext cx="2818780" cy="334194"/>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Found an error, have suggestions?</a:t>
            </a:r>
          </a:p>
        </p:txBody>
      </p:sp>
    </p:spTree>
    <p:extLst>
      <p:ext uri="{BB962C8B-B14F-4D97-AF65-F5344CB8AC3E}">
        <p14:creationId xmlns:p14="http://schemas.microsoft.com/office/powerpoint/2010/main" val="187216679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8E9333CB-C760-4ABC-A2C6-9E5354E885B6}"/>
              </a:ext>
            </a:extLst>
          </p:cNvPr>
          <p:cNvSpPr/>
          <p:nvPr/>
        </p:nvSpPr>
        <p:spPr>
          <a:xfrm>
            <a:off x="1931913" y="4115514"/>
            <a:ext cx="7777692" cy="7777692"/>
          </a:xfrm>
          <a:prstGeom prst="rect">
            <a:avLst/>
          </a:prstGeom>
          <a:blipFill dpi="0" rotWithShape="1">
            <a:blip r:embed="rId2">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A035FE30-CCBB-46D9-8DB2-C707226F72AC}"/>
              </a:ext>
            </a:extLst>
          </p:cNvPr>
          <p:cNvGrpSpPr/>
          <p:nvPr/>
        </p:nvGrpSpPr>
        <p:grpSpPr>
          <a:xfrm rot="20306771">
            <a:off x="11673120" y="-665662"/>
            <a:ext cx="848959" cy="6283300"/>
            <a:chOff x="7048500" y="0"/>
            <a:chExt cx="1634673" cy="6858000"/>
          </a:xfrm>
        </p:grpSpPr>
        <p:sp>
          <p:nvSpPr>
            <p:cNvPr id="82" name="Rectangle 81">
              <a:extLst>
                <a:ext uri="{FF2B5EF4-FFF2-40B4-BE49-F238E27FC236}">
                  <a16:creationId xmlns:a16="http://schemas.microsoft.com/office/drawing/2014/main" id="{F213E7AF-A7F2-43D1-A700-E037E547475C}"/>
                </a:ext>
              </a:extLst>
            </p:cNvPr>
            <p:cNvSpPr/>
            <p:nvPr/>
          </p:nvSpPr>
          <p:spPr>
            <a:xfrm rot="273445">
              <a:off x="7048500" y="0"/>
              <a:ext cx="971550" cy="6858000"/>
            </a:xfrm>
            <a:prstGeom prst="rect">
              <a:avLst/>
            </a:prstGeom>
            <a:gradFill>
              <a:gsLst>
                <a:gs pos="100000">
                  <a:schemeClr val="accent1">
                    <a:lumMod val="5000"/>
                    <a:lumOff val="95000"/>
                    <a:alpha val="0"/>
                  </a:schemeClr>
                </a:gs>
                <a:gs pos="0">
                  <a:schemeClr val="accent1">
                    <a:lumMod val="30000"/>
                    <a:lumOff val="70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7A73332B-CDEE-4F23-A28C-A2D03907877C}"/>
                </a:ext>
              </a:extLst>
            </p:cNvPr>
            <p:cNvSpPr/>
            <p:nvPr/>
          </p:nvSpPr>
          <p:spPr>
            <a:xfrm rot="21326555" flipH="1">
              <a:off x="7711623" y="0"/>
              <a:ext cx="971550" cy="6858000"/>
            </a:xfrm>
            <a:prstGeom prst="rect">
              <a:avLst/>
            </a:prstGeom>
            <a:gradFill>
              <a:gsLst>
                <a:gs pos="100000">
                  <a:schemeClr val="accent1">
                    <a:lumMod val="5000"/>
                    <a:lumOff val="95000"/>
                    <a:alpha val="0"/>
                  </a:schemeClr>
                </a:gs>
                <a:gs pos="0">
                  <a:schemeClr val="accent1">
                    <a:lumMod val="30000"/>
                    <a:lumOff val="70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Rectangle 40">
            <a:extLst>
              <a:ext uri="{FF2B5EF4-FFF2-40B4-BE49-F238E27FC236}">
                <a16:creationId xmlns:a16="http://schemas.microsoft.com/office/drawing/2014/main" id="{C2D68F63-91F9-42CC-A2EC-09AEDA81FDE6}"/>
              </a:ext>
            </a:extLst>
          </p:cNvPr>
          <p:cNvSpPr/>
          <p:nvPr/>
        </p:nvSpPr>
        <p:spPr>
          <a:xfrm>
            <a:off x="788683" y="2111231"/>
            <a:ext cx="1769071" cy="745559"/>
          </a:xfrm>
          <a:prstGeom prst="rect">
            <a:avLst/>
          </a:prstGeom>
          <a:gradFill>
            <a:gsLst>
              <a:gs pos="100000">
                <a:schemeClr val="accent3">
                  <a:alpha val="0"/>
                </a:schemeClr>
              </a:gs>
              <a:gs pos="0">
                <a:schemeClr val="accent3">
                  <a:alpha val="1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37160" rtlCol="0" anchor="ctr"/>
          <a:lstStyle/>
          <a:p>
            <a:pPr algn="ctr"/>
            <a:r>
              <a:rPr lang="en-US" sz="1100" dirty="0">
                <a:latin typeface="Montserrat" panose="00000500000000000000" pitchFamily="50" charset="0"/>
              </a:rPr>
              <a:t>Prepare your Contact Lists</a:t>
            </a:r>
          </a:p>
        </p:txBody>
      </p:sp>
      <p:grpSp>
        <p:nvGrpSpPr>
          <p:cNvPr id="36" name="Group 35">
            <a:extLst>
              <a:ext uri="{FF2B5EF4-FFF2-40B4-BE49-F238E27FC236}">
                <a16:creationId xmlns:a16="http://schemas.microsoft.com/office/drawing/2014/main" id="{141FAAC1-2A93-498A-8A44-31B2CA251694}"/>
              </a:ext>
            </a:extLst>
          </p:cNvPr>
          <p:cNvGrpSpPr/>
          <p:nvPr/>
        </p:nvGrpSpPr>
        <p:grpSpPr>
          <a:xfrm>
            <a:off x="788683" y="1977361"/>
            <a:ext cx="1769108" cy="267739"/>
            <a:chOff x="788683" y="2262699"/>
            <a:chExt cx="1769108" cy="267739"/>
          </a:xfrm>
        </p:grpSpPr>
        <p:cxnSp>
          <p:nvCxnSpPr>
            <p:cNvPr id="25" name="Straight Arrow Connector 24">
              <a:extLst>
                <a:ext uri="{FF2B5EF4-FFF2-40B4-BE49-F238E27FC236}">
                  <a16:creationId xmlns:a16="http://schemas.microsoft.com/office/drawing/2014/main" id="{473E1521-140E-42DC-A8CD-26FE2052A6C0}"/>
                </a:ext>
              </a:extLst>
            </p:cNvPr>
            <p:cNvCxnSpPr>
              <a:cxnSpLocks/>
              <a:stCxn id="28" idx="3"/>
            </p:cNvCxnSpPr>
            <p:nvPr/>
          </p:nvCxnSpPr>
          <p:spPr>
            <a:xfrm>
              <a:off x="2040719" y="2396569"/>
              <a:ext cx="517072" cy="0"/>
            </a:xfrm>
            <a:prstGeom prst="straightConnector1">
              <a:avLst/>
            </a:prstGeom>
            <a:ln w="12700" cap="rnd">
              <a:solidFill>
                <a:schemeClr val="accent2"/>
              </a:solidFill>
              <a:tailEnd type="arrow" w="med" len="med"/>
            </a:ln>
          </p:spPr>
          <p:style>
            <a:lnRef idx="1">
              <a:schemeClr val="accent1"/>
            </a:lnRef>
            <a:fillRef idx="0">
              <a:schemeClr val="accent1"/>
            </a:fillRef>
            <a:effectRef idx="0">
              <a:schemeClr val="accent1"/>
            </a:effectRef>
            <a:fontRef idx="minor">
              <a:schemeClr val="tx1"/>
            </a:fontRef>
          </p:style>
        </p:cxnSp>
        <p:sp>
          <p:nvSpPr>
            <p:cNvPr id="28" name="Rounded Rectangle 2">
              <a:extLst>
                <a:ext uri="{FF2B5EF4-FFF2-40B4-BE49-F238E27FC236}">
                  <a16:creationId xmlns:a16="http://schemas.microsoft.com/office/drawing/2014/main" id="{F119231C-A252-4B3B-A775-D965C263EF4F}"/>
                </a:ext>
              </a:extLst>
            </p:cNvPr>
            <p:cNvSpPr/>
            <p:nvPr/>
          </p:nvSpPr>
          <p:spPr>
            <a:xfrm>
              <a:off x="1258355" y="2262699"/>
              <a:ext cx="782364" cy="267739"/>
            </a:xfrm>
            <a:prstGeom prst="roundRect">
              <a:avLst>
                <a:gd name="adj" fmla="val 9088"/>
              </a:avLst>
            </a:prstGeom>
            <a:solidFill>
              <a:srgbClr val="F4F8FE"/>
            </a:solidFill>
            <a:ln w="12700" cap="rnd">
              <a:solidFill>
                <a:schemeClr val="accent2"/>
              </a:solidFill>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00" dirty="0">
                  <a:solidFill>
                    <a:schemeClr val="accent2"/>
                  </a:solidFill>
                  <a:latin typeface="Montserrat" panose="00000500000000000000" pitchFamily="50" charset="0"/>
                </a:rPr>
                <a:t>1-2 days</a:t>
              </a:r>
            </a:p>
          </p:txBody>
        </p:sp>
        <p:cxnSp>
          <p:nvCxnSpPr>
            <p:cNvPr id="30" name="Straight Arrow Connector 29">
              <a:extLst>
                <a:ext uri="{FF2B5EF4-FFF2-40B4-BE49-F238E27FC236}">
                  <a16:creationId xmlns:a16="http://schemas.microsoft.com/office/drawing/2014/main" id="{69686774-8795-4974-A81E-DDF2A606E74F}"/>
                </a:ext>
              </a:extLst>
            </p:cNvPr>
            <p:cNvCxnSpPr>
              <a:cxnSpLocks/>
              <a:endCxn id="28" idx="1"/>
            </p:cNvCxnSpPr>
            <p:nvPr/>
          </p:nvCxnSpPr>
          <p:spPr>
            <a:xfrm>
              <a:off x="788683" y="2396569"/>
              <a:ext cx="469672" cy="0"/>
            </a:xfrm>
            <a:prstGeom prst="straightConnector1">
              <a:avLst/>
            </a:prstGeom>
            <a:ln w="12700" cap="rnd">
              <a:solidFill>
                <a:schemeClr val="accent2"/>
              </a:solidFill>
              <a:tailEnd type="none" w="lg" len="lg"/>
            </a:ln>
          </p:spPr>
          <p:style>
            <a:lnRef idx="1">
              <a:schemeClr val="accent1"/>
            </a:lnRef>
            <a:fillRef idx="0">
              <a:schemeClr val="accent1"/>
            </a:fillRef>
            <a:effectRef idx="0">
              <a:schemeClr val="accent1"/>
            </a:effectRef>
            <a:fontRef idx="minor">
              <a:schemeClr val="tx1"/>
            </a:fontRef>
          </p:style>
        </p:cxnSp>
      </p:grpSp>
      <p:sp>
        <p:nvSpPr>
          <p:cNvPr id="45" name="Rectangle 44">
            <a:extLst>
              <a:ext uri="{FF2B5EF4-FFF2-40B4-BE49-F238E27FC236}">
                <a16:creationId xmlns:a16="http://schemas.microsoft.com/office/drawing/2014/main" id="{5FF4D620-B123-4391-ABF4-2C45A716AC47}"/>
              </a:ext>
            </a:extLst>
          </p:cNvPr>
          <p:cNvSpPr/>
          <p:nvPr/>
        </p:nvSpPr>
        <p:spPr>
          <a:xfrm>
            <a:off x="2557788" y="2788208"/>
            <a:ext cx="1769071" cy="745559"/>
          </a:xfrm>
          <a:prstGeom prst="rect">
            <a:avLst/>
          </a:prstGeom>
          <a:gradFill>
            <a:gsLst>
              <a:gs pos="100000">
                <a:schemeClr val="accent3">
                  <a:alpha val="0"/>
                </a:schemeClr>
              </a:gs>
              <a:gs pos="0">
                <a:schemeClr val="accent3">
                  <a:alpha val="1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37160" rtlCol="0" anchor="ctr"/>
          <a:lstStyle/>
          <a:p>
            <a:pPr algn="ctr"/>
            <a:r>
              <a:rPr lang="en-US" sz="1100" dirty="0">
                <a:latin typeface="Montserrat" panose="00000500000000000000" pitchFamily="50" charset="0"/>
              </a:rPr>
              <a:t>Create Your Story</a:t>
            </a:r>
          </a:p>
        </p:txBody>
      </p:sp>
      <p:grpSp>
        <p:nvGrpSpPr>
          <p:cNvPr id="46" name="Group 45">
            <a:extLst>
              <a:ext uri="{FF2B5EF4-FFF2-40B4-BE49-F238E27FC236}">
                <a16:creationId xmlns:a16="http://schemas.microsoft.com/office/drawing/2014/main" id="{A26708EE-4F96-44B8-8FC7-9CB2B2327EB1}"/>
              </a:ext>
            </a:extLst>
          </p:cNvPr>
          <p:cNvGrpSpPr/>
          <p:nvPr/>
        </p:nvGrpSpPr>
        <p:grpSpPr>
          <a:xfrm>
            <a:off x="2557788" y="2654338"/>
            <a:ext cx="1769108" cy="267739"/>
            <a:chOff x="788683" y="2262699"/>
            <a:chExt cx="1769108" cy="267739"/>
          </a:xfrm>
        </p:grpSpPr>
        <p:cxnSp>
          <p:nvCxnSpPr>
            <p:cNvPr id="47" name="Straight Arrow Connector 46">
              <a:extLst>
                <a:ext uri="{FF2B5EF4-FFF2-40B4-BE49-F238E27FC236}">
                  <a16:creationId xmlns:a16="http://schemas.microsoft.com/office/drawing/2014/main" id="{48180D60-7B6A-40C3-834F-DE55542DA311}"/>
                </a:ext>
              </a:extLst>
            </p:cNvPr>
            <p:cNvCxnSpPr>
              <a:cxnSpLocks/>
              <a:stCxn id="48" idx="3"/>
            </p:cNvCxnSpPr>
            <p:nvPr/>
          </p:nvCxnSpPr>
          <p:spPr>
            <a:xfrm>
              <a:off x="2040719" y="2396569"/>
              <a:ext cx="517072" cy="0"/>
            </a:xfrm>
            <a:prstGeom prst="straightConnector1">
              <a:avLst/>
            </a:prstGeom>
            <a:ln w="12700" cap="rnd">
              <a:solidFill>
                <a:schemeClr val="accent2"/>
              </a:solidFill>
              <a:tailEnd type="arrow" w="med" len="med"/>
            </a:ln>
          </p:spPr>
          <p:style>
            <a:lnRef idx="1">
              <a:schemeClr val="accent1"/>
            </a:lnRef>
            <a:fillRef idx="0">
              <a:schemeClr val="accent1"/>
            </a:fillRef>
            <a:effectRef idx="0">
              <a:schemeClr val="accent1"/>
            </a:effectRef>
            <a:fontRef idx="minor">
              <a:schemeClr val="tx1"/>
            </a:fontRef>
          </p:style>
        </p:cxnSp>
        <p:sp>
          <p:nvSpPr>
            <p:cNvPr id="48" name="Rounded Rectangle 2">
              <a:extLst>
                <a:ext uri="{FF2B5EF4-FFF2-40B4-BE49-F238E27FC236}">
                  <a16:creationId xmlns:a16="http://schemas.microsoft.com/office/drawing/2014/main" id="{0B2BC8DF-BF73-4B25-8617-2C4C2BAE2B93}"/>
                </a:ext>
              </a:extLst>
            </p:cNvPr>
            <p:cNvSpPr/>
            <p:nvPr/>
          </p:nvSpPr>
          <p:spPr>
            <a:xfrm>
              <a:off x="1258355" y="2262699"/>
              <a:ext cx="782364" cy="267739"/>
            </a:xfrm>
            <a:prstGeom prst="roundRect">
              <a:avLst>
                <a:gd name="adj" fmla="val 9088"/>
              </a:avLst>
            </a:prstGeom>
            <a:solidFill>
              <a:srgbClr val="F4F8FE"/>
            </a:solidFill>
            <a:ln w="12700" cap="rnd">
              <a:solidFill>
                <a:schemeClr val="accent2"/>
              </a:solidFill>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00" dirty="0">
                  <a:solidFill>
                    <a:schemeClr val="accent2"/>
                  </a:solidFill>
                  <a:latin typeface="Montserrat" panose="00000500000000000000" pitchFamily="50" charset="0"/>
                </a:rPr>
                <a:t>1-2 days</a:t>
              </a:r>
            </a:p>
          </p:txBody>
        </p:sp>
        <p:cxnSp>
          <p:nvCxnSpPr>
            <p:cNvPr id="49" name="Straight Arrow Connector 48">
              <a:extLst>
                <a:ext uri="{FF2B5EF4-FFF2-40B4-BE49-F238E27FC236}">
                  <a16:creationId xmlns:a16="http://schemas.microsoft.com/office/drawing/2014/main" id="{14EA2F79-FBB1-4C35-8143-822C79092CCF}"/>
                </a:ext>
              </a:extLst>
            </p:cNvPr>
            <p:cNvCxnSpPr>
              <a:cxnSpLocks/>
              <a:endCxn id="48" idx="1"/>
            </p:cNvCxnSpPr>
            <p:nvPr/>
          </p:nvCxnSpPr>
          <p:spPr>
            <a:xfrm>
              <a:off x="788683" y="2396569"/>
              <a:ext cx="469672" cy="0"/>
            </a:xfrm>
            <a:prstGeom prst="straightConnector1">
              <a:avLst/>
            </a:prstGeom>
            <a:ln w="12700" cap="rnd">
              <a:solidFill>
                <a:schemeClr val="accent2"/>
              </a:solidFill>
              <a:tailEnd type="none" w="lg" len="lg"/>
            </a:ln>
          </p:spPr>
          <p:style>
            <a:lnRef idx="1">
              <a:schemeClr val="accent1"/>
            </a:lnRef>
            <a:fillRef idx="0">
              <a:schemeClr val="accent1"/>
            </a:fillRef>
            <a:effectRef idx="0">
              <a:schemeClr val="accent1"/>
            </a:effectRef>
            <a:fontRef idx="minor">
              <a:schemeClr val="tx1"/>
            </a:fontRef>
          </p:style>
        </p:cxnSp>
      </p:grpSp>
      <p:sp>
        <p:nvSpPr>
          <p:cNvPr id="51" name="Rectangle 50">
            <a:extLst>
              <a:ext uri="{FF2B5EF4-FFF2-40B4-BE49-F238E27FC236}">
                <a16:creationId xmlns:a16="http://schemas.microsoft.com/office/drawing/2014/main" id="{D53ADD23-0259-43EF-848B-8B8F5C288A9C}"/>
              </a:ext>
            </a:extLst>
          </p:cNvPr>
          <p:cNvSpPr/>
          <p:nvPr/>
        </p:nvSpPr>
        <p:spPr>
          <a:xfrm>
            <a:off x="4326885" y="3465185"/>
            <a:ext cx="1769071" cy="745559"/>
          </a:xfrm>
          <a:prstGeom prst="rect">
            <a:avLst/>
          </a:prstGeom>
          <a:gradFill>
            <a:gsLst>
              <a:gs pos="100000">
                <a:schemeClr val="accent3">
                  <a:alpha val="0"/>
                </a:schemeClr>
              </a:gs>
              <a:gs pos="0">
                <a:schemeClr val="accent3">
                  <a:alpha val="1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37160" rtlCol="0" anchor="ctr"/>
          <a:lstStyle/>
          <a:p>
            <a:pPr algn="ctr"/>
            <a:r>
              <a:rPr lang="en-US" sz="1100" dirty="0">
                <a:latin typeface="Montserrat" panose="00000500000000000000" pitchFamily="50" charset="0"/>
              </a:rPr>
              <a:t>Write Your Press Release</a:t>
            </a:r>
          </a:p>
        </p:txBody>
      </p:sp>
      <p:grpSp>
        <p:nvGrpSpPr>
          <p:cNvPr id="52" name="Group 51">
            <a:extLst>
              <a:ext uri="{FF2B5EF4-FFF2-40B4-BE49-F238E27FC236}">
                <a16:creationId xmlns:a16="http://schemas.microsoft.com/office/drawing/2014/main" id="{E51BA0B5-1C60-40FD-941E-045ED0F2BA0D}"/>
              </a:ext>
            </a:extLst>
          </p:cNvPr>
          <p:cNvGrpSpPr/>
          <p:nvPr/>
        </p:nvGrpSpPr>
        <p:grpSpPr>
          <a:xfrm>
            <a:off x="4326885" y="3331315"/>
            <a:ext cx="1769108" cy="267739"/>
            <a:chOff x="788683" y="2262699"/>
            <a:chExt cx="1769108" cy="267739"/>
          </a:xfrm>
        </p:grpSpPr>
        <p:cxnSp>
          <p:nvCxnSpPr>
            <p:cNvPr id="53" name="Straight Arrow Connector 52">
              <a:extLst>
                <a:ext uri="{FF2B5EF4-FFF2-40B4-BE49-F238E27FC236}">
                  <a16:creationId xmlns:a16="http://schemas.microsoft.com/office/drawing/2014/main" id="{906C25FB-CE7E-46ED-A21E-1CA0AA4C803F}"/>
                </a:ext>
              </a:extLst>
            </p:cNvPr>
            <p:cNvCxnSpPr>
              <a:cxnSpLocks/>
              <a:stCxn id="54" idx="3"/>
            </p:cNvCxnSpPr>
            <p:nvPr/>
          </p:nvCxnSpPr>
          <p:spPr>
            <a:xfrm>
              <a:off x="2040719" y="2396569"/>
              <a:ext cx="517072" cy="0"/>
            </a:xfrm>
            <a:prstGeom prst="straightConnector1">
              <a:avLst/>
            </a:prstGeom>
            <a:ln w="12700" cap="rnd">
              <a:solidFill>
                <a:schemeClr val="accent2"/>
              </a:solidFill>
              <a:tailEnd type="arrow" w="med" len="med"/>
            </a:ln>
          </p:spPr>
          <p:style>
            <a:lnRef idx="1">
              <a:schemeClr val="accent1"/>
            </a:lnRef>
            <a:fillRef idx="0">
              <a:schemeClr val="accent1"/>
            </a:fillRef>
            <a:effectRef idx="0">
              <a:schemeClr val="accent1"/>
            </a:effectRef>
            <a:fontRef idx="minor">
              <a:schemeClr val="tx1"/>
            </a:fontRef>
          </p:style>
        </p:cxnSp>
        <p:sp>
          <p:nvSpPr>
            <p:cNvPr id="54" name="Rounded Rectangle 2">
              <a:extLst>
                <a:ext uri="{FF2B5EF4-FFF2-40B4-BE49-F238E27FC236}">
                  <a16:creationId xmlns:a16="http://schemas.microsoft.com/office/drawing/2014/main" id="{8B2046BD-60F3-44FD-B1D2-0A40AF213473}"/>
                </a:ext>
              </a:extLst>
            </p:cNvPr>
            <p:cNvSpPr/>
            <p:nvPr/>
          </p:nvSpPr>
          <p:spPr>
            <a:xfrm>
              <a:off x="1258355" y="2262699"/>
              <a:ext cx="782364" cy="267739"/>
            </a:xfrm>
            <a:prstGeom prst="roundRect">
              <a:avLst>
                <a:gd name="adj" fmla="val 9088"/>
              </a:avLst>
            </a:prstGeom>
            <a:solidFill>
              <a:srgbClr val="F4F8FE"/>
            </a:solidFill>
            <a:ln w="12700" cap="rnd">
              <a:solidFill>
                <a:schemeClr val="accent2"/>
              </a:solidFill>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00" dirty="0">
                  <a:solidFill>
                    <a:schemeClr val="accent2"/>
                  </a:solidFill>
                  <a:latin typeface="Montserrat" panose="00000500000000000000" pitchFamily="50" charset="0"/>
                </a:rPr>
                <a:t>1-2 days</a:t>
              </a:r>
            </a:p>
          </p:txBody>
        </p:sp>
        <p:cxnSp>
          <p:nvCxnSpPr>
            <p:cNvPr id="55" name="Straight Arrow Connector 54">
              <a:extLst>
                <a:ext uri="{FF2B5EF4-FFF2-40B4-BE49-F238E27FC236}">
                  <a16:creationId xmlns:a16="http://schemas.microsoft.com/office/drawing/2014/main" id="{0C16D9DB-50EA-47C1-8BCD-33CD5F630E6C}"/>
                </a:ext>
              </a:extLst>
            </p:cNvPr>
            <p:cNvCxnSpPr>
              <a:cxnSpLocks/>
              <a:endCxn id="54" idx="1"/>
            </p:cNvCxnSpPr>
            <p:nvPr/>
          </p:nvCxnSpPr>
          <p:spPr>
            <a:xfrm>
              <a:off x="788683" y="2396569"/>
              <a:ext cx="469672" cy="0"/>
            </a:xfrm>
            <a:prstGeom prst="straightConnector1">
              <a:avLst/>
            </a:prstGeom>
            <a:ln w="12700" cap="rnd">
              <a:solidFill>
                <a:schemeClr val="accent2"/>
              </a:solidFill>
              <a:tailEnd type="none" w="lg" len="lg"/>
            </a:ln>
          </p:spPr>
          <p:style>
            <a:lnRef idx="1">
              <a:schemeClr val="accent1"/>
            </a:lnRef>
            <a:fillRef idx="0">
              <a:schemeClr val="accent1"/>
            </a:fillRef>
            <a:effectRef idx="0">
              <a:schemeClr val="accent1"/>
            </a:effectRef>
            <a:fontRef idx="minor">
              <a:schemeClr val="tx1"/>
            </a:fontRef>
          </p:style>
        </p:cxnSp>
      </p:grpSp>
      <p:sp>
        <p:nvSpPr>
          <p:cNvPr id="57" name="Rectangle 56">
            <a:extLst>
              <a:ext uri="{FF2B5EF4-FFF2-40B4-BE49-F238E27FC236}">
                <a16:creationId xmlns:a16="http://schemas.microsoft.com/office/drawing/2014/main" id="{567330E1-43E1-4CCA-AFED-4F357F983A35}"/>
              </a:ext>
            </a:extLst>
          </p:cNvPr>
          <p:cNvSpPr/>
          <p:nvPr/>
        </p:nvSpPr>
        <p:spPr>
          <a:xfrm>
            <a:off x="6095963" y="4142162"/>
            <a:ext cx="1769071" cy="745559"/>
          </a:xfrm>
          <a:prstGeom prst="rect">
            <a:avLst/>
          </a:prstGeom>
          <a:gradFill>
            <a:gsLst>
              <a:gs pos="100000">
                <a:schemeClr val="accent3">
                  <a:alpha val="0"/>
                </a:schemeClr>
              </a:gs>
              <a:gs pos="0">
                <a:schemeClr val="accent3">
                  <a:alpha val="1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37160" rtlCol="0" anchor="ctr"/>
          <a:lstStyle/>
          <a:p>
            <a:pPr algn="ctr"/>
            <a:r>
              <a:rPr lang="en-US" sz="1100" dirty="0">
                <a:latin typeface="Montserrat" panose="00000500000000000000" pitchFamily="50" charset="0"/>
              </a:rPr>
              <a:t>Prepare Distribution</a:t>
            </a:r>
          </a:p>
        </p:txBody>
      </p:sp>
      <p:grpSp>
        <p:nvGrpSpPr>
          <p:cNvPr id="58" name="Group 57">
            <a:extLst>
              <a:ext uri="{FF2B5EF4-FFF2-40B4-BE49-F238E27FC236}">
                <a16:creationId xmlns:a16="http://schemas.microsoft.com/office/drawing/2014/main" id="{4D4CBC65-96D5-4D65-8FBE-456C0560FA55}"/>
              </a:ext>
            </a:extLst>
          </p:cNvPr>
          <p:cNvGrpSpPr/>
          <p:nvPr/>
        </p:nvGrpSpPr>
        <p:grpSpPr>
          <a:xfrm>
            <a:off x="6095963" y="4008292"/>
            <a:ext cx="1769108" cy="267739"/>
            <a:chOff x="788683" y="2262699"/>
            <a:chExt cx="1769108" cy="267739"/>
          </a:xfrm>
        </p:grpSpPr>
        <p:cxnSp>
          <p:nvCxnSpPr>
            <p:cNvPr id="59" name="Straight Arrow Connector 58">
              <a:extLst>
                <a:ext uri="{FF2B5EF4-FFF2-40B4-BE49-F238E27FC236}">
                  <a16:creationId xmlns:a16="http://schemas.microsoft.com/office/drawing/2014/main" id="{C6487F78-FEA5-4E72-B398-F189212F2B59}"/>
                </a:ext>
              </a:extLst>
            </p:cNvPr>
            <p:cNvCxnSpPr>
              <a:cxnSpLocks/>
              <a:stCxn id="60" idx="3"/>
            </p:cNvCxnSpPr>
            <p:nvPr/>
          </p:nvCxnSpPr>
          <p:spPr>
            <a:xfrm>
              <a:off x="2040719" y="2396569"/>
              <a:ext cx="517072" cy="0"/>
            </a:xfrm>
            <a:prstGeom prst="straightConnector1">
              <a:avLst/>
            </a:prstGeom>
            <a:ln w="12700" cap="rnd">
              <a:solidFill>
                <a:schemeClr val="accent2"/>
              </a:solidFill>
              <a:tailEnd type="arrow" w="med" len="med"/>
            </a:ln>
          </p:spPr>
          <p:style>
            <a:lnRef idx="1">
              <a:schemeClr val="accent1"/>
            </a:lnRef>
            <a:fillRef idx="0">
              <a:schemeClr val="accent1"/>
            </a:fillRef>
            <a:effectRef idx="0">
              <a:schemeClr val="accent1"/>
            </a:effectRef>
            <a:fontRef idx="minor">
              <a:schemeClr val="tx1"/>
            </a:fontRef>
          </p:style>
        </p:cxnSp>
        <p:sp>
          <p:nvSpPr>
            <p:cNvPr id="60" name="Rounded Rectangle 2">
              <a:extLst>
                <a:ext uri="{FF2B5EF4-FFF2-40B4-BE49-F238E27FC236}">
                  <a16:creationId xmlns:a16="http://schemas.microsoft.com/office/drawing/2014/main" id="{92E3CD03-132B-49DA-8FCC-698D31F5CF18}"/>
                </a:ext>
              </a:extLst>
            </p:cNvPr>
            <p:cNvSpPr/>
            <p:nvPr/>
          </p:nvSpPr>
          <p:spPr>
            <a:xfrm>
              <a:off x="1258355" y="2262699"/>
              <a:ext cx="782364" cy="267739"/>
            </a:xfrm>
            <a:prstGeom prst="roundRect">
              <a:avLst>
                <a:gd name="adj" fmla="val 9088"/>
              </a:avLst>
            </a:prstGeom>
            <a:solidFill>
              <a:srgbClr val="F4F8FE"/>
            </a:solidFill>
            <a:ln w="12700" cap="rnd">
              <a:solidFill>
                <a:schemeClr val="accent2"/>
              </a:solidFill>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00" dirty="0">
                  <a:solidFill>
                    <a:schemeClr val="accent2"/>
                  </a:solidFill>
                  <a:latin typeface="Montserrat" panose="00000500000000000000" pitchFamily="50" charset="0"/>
                </a:rPr>
                <a:t>2 days</a:t>
              </a:r>
            </a:p>
          </p:txBody>
        </p:sp>
        <p:cxnSp>
          <p:nvCxnSpPr>
            <p:cNvPr id="61" name="Straight Arrow Connector 60">
              <a:extLst>
                <a:ext uri="{FF2B5EF4-FFF2-40B4-BE49-F238E27FC236}">
                  <a16:creationId xmlns:a16="http://schemas.microsoft.com/office/drawing/2014/main" id="{3ACC005F-E896-4090-B12B-C7872549CC9E}"/>
                </a:ext>
              </a:extLst>
            </p:cNvPr>
            <p:cNvCxnSpPr>
              <a:cxnSpLocks/>
              <a:endCxn id="60" idx="1"/>
            </p:cNvCxnSpPr>
            <p:nvPr/>
          </p:nvCxnSpPr>
          <p:spPr>
            <a:xfrm>
              <a:off x="788683" y="2396569"/>
              <a:ext cx="469672" cy="0"/>
            </a:xfrm>
            <a:prstGeom prst="straightConnector1">
              <a:avLst/>
            </a:prstGeom>
            <a:ln w="12700" cap="rnd">
              <a:solidFill>
                <a:schemeClr val="accent2"/>
              </a:solidFill>
              <a:tailEnd type="none" w="lg" len="lg"/>
            </a:ln>
          </p:spPr>
          <p:style>
            <a:lnRef idx="1">
              <a:schemeClr val="accent1"/>
            </a:lnRef>
            <a:fillRef idx="0">
              <a:schemeClr val="accent1"/>
            </a:fillRef>
            <a:effectRef idx="0">
              <a:schemeClr val="accent1"/>
            </a:effectRef>
            <a:fontRef idx="minor">
              <a:schemeClr val="tx1"/>
            </a:fontRef>
          </p:style>
        </p:cxnSp>
      </p:grpSp>
      <p:sp>
        <p:nvSpPr>
          <p:cNvPr id="63" name="Rectangle 62">
            <a:extLst>
              <a:ext uri="{FF2B5EF4-FFF2-40B4-BE49-F238E27FC236}">
                <a16:creationId xmlns:a16="http://schemas.microsoft.com/office/drawing/2014/main" id="{DD41335A-B27F-4351-9818-CD4FCB71BE2B}"/>
              </a:ext>
            </a:extLst>
          </p:cNvPr>
          <p:cNvSpPr/>
          <p:nvPr/>
        </p:nvSpPr>
        <p:spPr>
          <a:xfrm>
            <a:off x="7865060" y="4819139"/>
            <a:ext cx="1769071" cy="745559"/>
          </a:xfrm>
          <a:prstGeom prst="rect">
            <a:avLst/>
          </a:prstGeom>
          <a:gradFill>
            <a:gsLst>
              <a:gs pos="100000">
                <a:schemeClr val="accent3">
                  <a:alpha val="0"/>
                </a:schemeClr>
              </a:gs>
              <a:gs pos="0">
                <a:schemeClr val="accent3">
                  <a:alpha val="1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37160" rtlCol="0" anchor="ctr"/>
          <a:lstStyle/>
          <a:p>
            <a:pPr algn="ctr"/>
            <a:r>
              <a:rPr lang="en-US" sz="1100" dirty="0">
                <a:latin typeface="Montserrat" panose="00000500000000000000" pitchFamily="50" charset="0"/>
              </a:rPr>
              <a:t>Publish &amp; Follow-up</a:t>
            </a:r>
          </a:p>
        </p:txBody>
      </p:sp>
      <p:grpSp>
        <p:nvGrpSpPr>
          <p:cNvPr id="64" name="Group 63">
            <a:extLst>
              <a:ext uri="{FF2B5EF4-FFF2-40B4-BE49-F238E27FC236}">
                <a16:creationId xmlns:a16="http://schemas.microsoft.com/office/drawing/2014/main" id="{E73B9954-C359-41D7-947D-886C7A8E8AE0}"/>
              </a:ext>
            </a:extLst>
          </p:cNvPr>
          <p:cNvGrpSpPr/>
          <p:nvPr/>
        </p:nvGrpSpPr>
        <p:grpSpPr>
          <a:xfrm>
            <a:off x="7865060" y="4685269"/>
            <a:ext cx="1769108" cy="267739"/>
            <a:chOff x="788683" y="2262699"/>
            <a:chExt cx="1769108" cy="267739"/>
          </a:xfrm>
        </p:grpSpPr>
        <p:cxnSp>
          <p:nvCxnSpPr>
            <p:cNvPr id="65" name="Straight Arrow Connector 64">
              <a:extLst>
                <a:ext uri="{FF2B5EF4-FFF2-40B4-BE49-F238E27FC236}">
                  <a16:creationId xmlns:a16="http://schemas.microsoft.com/office/drawing/2014/main" id="{F0885482-6A18-470D-8DF4-DFD0A5B3883E}"/>
                </a:ext>
              </a:extLst>
            </p:cNvPr>
            <p:cNvCxnSpPr>
              <a:cxnSpLocks/>
              <a:stCxn id="66" idx="3"/>
            </p:cNvCxnSpPr>
            <p:nvPr/>
          </p:nvCxnSpPr>
          <p:spPr>
            <a:xfrm>
              <a:off x="2040719" y="2396569"/>
              <a:ext cx="517072" cy="0"/>
            </a:xfrm>
            <a:prstGeom prst="straightConnector1">
              <a:avLst/>
            </a:prstGeom>
            <a:ln w="12700" cap="rnd">
              <a:solidFill>
                <a:schemeClr val="accent2"/>
              </a:solidFill>
              <a:tailEnd type="arrow" w="med" len="med"/>
            </a:ln>
          </p:spPr>
          <p:style>
            <a:lnRef idx="1">
              <a:schemeClr val="accent1"/>
            </a:lnRef>
            <a:fillRef idx="0">
              <a:schemeClr val="accent1"/>
            </a:fillRef>
            <a:effectRef idx="0">
              <a:schemeClr val="accent1"/>
            </a:effectRef>
            <a:fontRef idx="minor">
              <a:schemeClr val="tx1"/>
            </a:fontRef>
          </p:style>
        </p:cxnSp>
        <p:sp>
          <p:nvSpPr>
            <p:cNvPr id="66" name="Rounded Rectangle 2">
              <a:extLst>
                <a:ext uri="{FF2B5EF4-FFF2-40B4-BE49-F238E27FC236}">
                  <a16:creationId xmlns:a16="http://schemas.microsoft.com/office/drawing/2014/main" id="{9F446E69-4AC8-4369-B46B-12C287FB4CAD}"/>
                </a:ext>
              </a:extLst>
            </p:cNvPr>
            <p:cNvSpPr/>
            <p:nvPr/>
          </p:nvSpPr>
          <p:spPr>
            <a:xfrm>
              <a:off x="1258355" y="2262699"/>
              <a:ext cx="782364" cy="267739"/>
            </a:xfrm>
            <a:prstGeom prst="roundRect">
              <a:avLst>
                <a:gd name="adj" fmla="val 9088"/>
              </a:avLst>
            </a:prstGeom>
            <a:solidFill>
              <a:srgbClr val="F4F8FE"/>
            </a:solidFill>
            <a:ln w="12700" cap="rnd">
              <a:solidFill>
                <a:schemeClr val="accent2"/>
              </a:solidFill>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00" dirty="0">
                  <a:solidFill>
                    <a:schemeClr val="accent2"/>
                  </a:solidFill>
                  <a:latin typeface="Montserrat" panose="00000500000000000000" pitchFamily="50" charset="0"/>
                </a:rPr>
                <a:t>1 Week</a:t>
              </a:r>
            </a:p>
          </p:txBody>
        </p:sp>
        <p:cxnSp>
          <p:nvCxnSpPr>
            <p:cNvPr id="67" name="Straight Arrow Connector 66">
              <a:extLst>
                <a:ext uri="{FF2B5EF4-FFF2-40B4-BE49-F238E27FC236}">
                  <a16:creationId xmlns:a16="http://schemas.microsoft.com/office/drawing/2014/main" id="{F4A51662-156F-44E5-84C0-8587B0BDD95D}"/>
                </a:ext>
              </a:extLst>
            </p:cNvPr>
            <p:cNvCxnSpPr>
              <a:cxnSpLocks/>
              <a:endCxn id="66" idx="1"/>
            </p:cNvCxnSpPr>
            <p:nvPr/>
          </p:nvCxnSpPr>
          <p:spPr>
            <a:xfrm>
              <a:off x="788683" y="2396569"/>
              <a:ext cx="469672" cy="0"/>
            </a:xfrm>
            <a:prstGeom prst="straightConnector1">
              <a:avLst/>
            </a:prstGeom>
            <a:ln w="12700" cap="rnd">
              <a:solidFill>
                <a:schemeClr val="accent2"/>
              </a:solidFill>
              <a:tailEnd type="none" w="lg" len="lg"/>
            </a:ln>
          </p:spPr>
          <p:style>
            <a:lnRef idx="1">
              <a:schemeClr val="accent1"/>
            </a:lnRef>
            <a:fillRef idx="0">
              <a:schemeClr val="accent1"/>
            </a:fillRef>
            <a:effectRef idx="0">
              <a:schemeClr val="accent1"/>
            </a:effectRef>
            <a:fontRef idx="minor">
              <a:schemeClr val="tx1"/>
            </a:fontRef>
          </p:style>
        </p:cxnSp>
      </p:grpSp>
      <p:sp>
        <p:nvSpPr>
          <p:cNvPr id="69" name="Rectangle 68">
            <a:extLst>
              <a:ext uri="{FF2B5EF4-FFF2-40B4-BE49-F238E27FC236}">
                <a16:creationId xmlns:a16="http://schemas.microsoft.com/office/drawing/2014/main" id="{A790E24C-03F8-4E49-968E-5420572B141B}"/>
              </a:ext>
            </a:extLst>
          </p:cNvPr>
          <p:cNvSpPr/>
          <p:nvPr/>
        </p:nvSpPr>
        <p:spPr>
          <a:xfrm>
            <a:off x="9634138" y="5496116"/>
            <a:ext cx="1769071" cy="745559"/>
          </a:xfrm>
          <a:prstGeom prst="rect">
            <a:avLst/>
          </a:prstGeom>
          <a:gradFill>
            <a:gsLst>
              <a:gs pos="100000">
                <a:schemeClr val="accent3">
                  <a:alpha val="0"/>
                </a:schemeClr>
              </a:gs>
              <a:gs pos="0">
                <a:schemeClr val="accent3">
                  <a:alpha val="1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137160" rtlCol="0" anchor="ctr"/>
          <a:lstStyle/>
          <a:p>
            <a:pPr algn="ctr"/>
            <a:r>
              <a:rPr lang="en-US" sz="1100" dirty="0">
                <a:latin typeface="Montserrat" panose="00000500000000000000" pitchFamily="50" charset="0"/>
              </a:rPr>
              <a:t>Analyze &amp; Evaluate</a:t>
            </a:r>
          </a:p>
        </p:txBody>
      </p:sp>
      <p:grpSp>
        <p:nvGrpSpPr>
          <p:cNvPr id="70" name="Group 69">
            <a:extLst>
              <a:ext uri="{FF2B5EF4-FFF2-40B4-BE49-F238E27FC236}">
                <a16:creationId xmlns:a16="http://schemas.microsoft.com/office/drawing/2014/main" id="{AD443919-2D9C-4813-A3A6-D2E25629B85D}"/>
              </a:ext>
            </a:extLst>
          </p:cNvPr>
          <p:cNvGrpSpPr/>
          <p:nvPr/>
        </p:nvGrpSpPr>
        <p:grpSpPr>
          <a:xfrm>
            <a:off x="9634138" y="5362246"/>
            <a:ext cx="1769108" cy="267739"/>
            <a:chOff x="788683" y="2262699"/>
            <a:chExt cx="1769108" cy="267739"/>
          </a:xfrm>
        </p:grpSpPr>
        <p:cxnSp>
          <p:nvCxnSpPr>
            <p:cNvPr id="71" name="Straight Arrow Connector 70">
              <a:extLst>
                <a:ext uri="{FF2B5EF4-FFF2-40B4-BE49-F238E27FC236}">
                  <a16:creationId xmlns:a16="http://schemas.microsoft.com/office/drawing/2014/main" id="{DFCF9CF5-6D07-47B3-9D10-633293354DCD}"/>
                </a:ext>
              </a:extLst>
            </p:cNvPr>
            <p:cNvCxnSpPr>
              <a:cxnSpLocks/>
              <a:stCxn id="72" idx="3"/>
            </p:cNvCxnSpPr>
            <p:nvPr/>
          </p:nvCxnSpPr>
          <p:spPr>
            <a:xfrm>
              <a:off x="2040719" y="2396569"/>
              <a:ext cx="517072" cy="0"/>
            </a:xfrm>
            <a:prstGeom prst="straightConnector1">
              <a:avLst/>
            </a:prstGeom>
            <a:ln w="12700" cap="rnd">
              <a:solidFill>
                <a:schemeClr val="accent2"/>
              </a:solidFill>
              <a:tailEnd type="arrow" w="med" len="med"/>
            </a:ln>
          </p:spPr>
          <p:style>
            <a:lnRef idx="1">
              <a:schemeClr val="accent1"/>
            </a:lnRef>
            <a:fillRef idx="0">
              <a:schemeClr val="accent1"/>
            </a:fillRef>
            <a:effectRef idx="0">
              <a:schemeClr val="accent1"/>
            </a:effectRef>
            <a:fontRef idx="minor">
              <a:schemeClr val="tx1"/>
            </a:fontRef>
          </p:style>
        </p:cxnSp>
        <p:sp>
          <p:nvSpPr>
            <p:cNvPr id="72" name="Rounded Rectangle 2">
              <a:extLst>
                <a:ext uri="{FF2B5EF4-FFF2-40B4-BE49-F238E27FC236}">
                  <a16:creationId xmlns:a16="http://schemas.microsoft.com/office/drawing/2014/main" id="{33844B6A-269C-4B80-B7AE-12AE1CC9BEF4}"/>
                </a:ext>
              </a:extLst>
            </p:cNvPr>
            <p:cNvSpPr/>
            <p:nvPr/>
          </p:nvSpPr>
          <p:spPr>
            <a:xfrm>
              <a:off x="1258355" y="2262699"/>
              <a:ext cx="782364" cy="267739"/>
            </a:xfrm>
            <a:prstGeom prst="roundRect">
              <a:avLst>
                <a:gd name="adj" fmla="val 9088"/>
              </a:avLst>
            </a:prstGeom>
            <a:solidFill>
              <a:srgbClr val="F4F8FE"/>
            </a:solidFill>
            <a:ln w="12700" cap="rnd">
              <a:solidFill>
                <a:schemeClr val="accent2"/>
              </a:solidFill>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00" dirty="0">
                  <a:solidFill>
                    <a:schemeClr val="accent2"/>
                  </a:solidFill>
                  <a:latin typeface="Montserrat" panose="00000500000000000000" pitchFamily="50" charset="0"/>
                </a:rPr>
                <a:t>3 Days</a:t>
              </a:r>
            </a:p>
          </p:txBody>
        </p:sp>
        <p:cxnSp>
          <p:nvCxnSpPr>
            <p:cNvPr id="73" name="Straight Arrow Connector 72">
              <a:extLst>
                <a:ext uri="{FF2B5EF4-FFF2-40B4-BE49-F238E27FC236}">
                  <a16:creationId xmlns:a16="http://schemas.microsoft.com/office/drawing/2014/main" id="{11905DC0-B82E-4572-98AF-B07AC0512B7F}"/>
                </a:ext>
              </a:extLst>
            </p:cNvPr>
            <p:cNvCxnSpPr>
              <a:cxnSpLocks/>
              <a:endCxn id="72" idx="1"/>
            </p:cNvCxnSpPr>
            <p:nvPr/>
          </p:nvCxnSpPr>
          <p:spPr>
            <a:xfrm>
              <a:off x="788683" y="2396569"/>
              <a:ext cx="469672" cy="0"/>
            </a:xfrm>
            <a:prstGeom prst="straightConnector1">
              <a:avLst/>
            </a:prstGeom>
            <a:ln w="12700" cap="rnd">
              <a:solidFill>
                <a:schemeClr val="accent2"/>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9107F02F-F887-4EAB-982F-F08004A89E88}"/>
              </a:ext>
            </a:extLst>
          </p:cNvPr>
          <p:cNvGrpSpPr/>
          <p:nvPr/>
        </p:nvGrpSpPr>
        <p:grpSpPr>
          <a:xfrm>
            <a:off x="788683" y="1875073"/>
            <a:ext cx="10614645" cy="4267822"/>
            <a:chOff x="1193801" y="1600201"/>
            <a:chExt cx="9804400" cy="4408392"/>
          </a:xfrm>
        </p:grpSpPr>
        <p:cxnSp>
          <p:nvCxnSpPr>
            <p:cNvPr id="11" name="Straight Connector 10">
              <a:extLst>
                <a:ext uri="{FF2B5EF4-FFF2-40B4-BE49-F238E27FC236}">
                  <a16:creationId xmlns:a16="http://schemas.microsoft.com/office/drawing/2014/main" id="{E4CC8F94-5622-40F9-9384-29CE9BD0E6D3}"/>
                </a:ext>
              </a:extLst>
            </p:cNvPr>
            <p:cNvCxnSpPr/>
            <p:nvPr/>
          </p:nvCxnSpPr>
          <p:spPr>
            <a:xfrm>
              <a:off x="1193801" y="1600201"/>
              <a:ext cx="0" cy="4408392"/>
            </a:xfrm>
            <a:prstGeom prst="line">
              <a:avLst/>
            </a:prstGeom>
            <a:ln cap="rnd">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528A96-64EF-44F2-99D5-FC88000003A5}"/>
                </a:ext>
              </a:extLst>
            </p:cNvPr>
            <p:cNvCxnSpPr/>
            <p:nvPr/>
          </p:nvCxnSpPr>
          <p:spPr>
            <a:xfrm>
              <a:off x="2827868" y="1600201"/>
              <a:ext cx="0" cy="4408392"/>
            </a:xfrm>
            <a:prstGeom prst="line">
              <a:avLst/>
            </a:prstGeom>
            <a:ln cap="rnd">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B2E9A30-6A74-4E23-83D9-3D49224E41A3}"/>
                </a:ext>
              </a:extLst>
            </p:cNvPr>
            <p:cNvCxnSpPr/>
            <p:nvPr/>
          </p:nvCxnSpPr>
          <p:spPr>
            <a:xfrm>
              <a:off x="4461936" y="1600201"/>
              <a:ext cx="0" cy="4408392"/>
            </a:xfrm>
            <a:prstGeom prst="line">
              <a:avLst/>
            </a:prstGeom>
            <a:ln cap="rnd">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C827515-3F56-43CD-B8EC-90DDF3DE23CD}"/>
                </a:ext>
              </a:extLst>
            </p:cNvPr>
            <p:cNvCxnSpPr/>
            <p:nvPr/>
          </p:nvCxnSpPr>
          <p:spPr>
            <a:xfrm>
              <a:off x="6096003" y="1600201"/>
              <a:ext cx="0" cy="4408392"/>
            </a:xfrm>
            <a:prstGeom prst="line">
              <a:avLst/>
            </a:prstGeom>
            <a:ln cap="rnd">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E236ECE-8766-498E-8F23-E00FB0A4EC54}"/>
                </a:ext>
              </a:extLst>
            </p:cNvPr>
            <p:cNvCxnSpPr/>
            <p:nvPr/>
          </p:nvCxnSpPr>
          <p:spPr>
            <a:xfrm>
              <a:off x="7730070" y="1600201"/>
              <a:ext cx="0" cy="4408392"/>
            </a:xfrm>
            <a:prstGeom prst="line">
              <a:avLst/>
            </a:prstGeom>
            <a:ln cap="rnd">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FDAD0CE-90D2-4857-BAF6-E0129D55415E}"/>
                </a:ext>
              </a:extLst>
            </p:cNvPr>
            <p:cNvCxnSpPr/>
            <p:nvPr/>
          </p:nvCxnSpPr>
          <p:spPr>
            <a:xfrm>
              <a:off x="9364137" y="1600201"/>
              <a:ext cx="0" cy="4408392"/>
            </a:xfrm>
            <a:prstGeom prst="line">
              <a:avLst/>
            </a:prstGeom>
            <a:ln cap="rnd">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77E6553-B97A-4A34-81E0-BA9844B7BC0E}"/>
                </a:ext>
              </a:extLst>
            </p:cNvPr>
            <p:cNvCxnSpPr/>
            <p:nvPr/>
          </p:nvCxnSpPr>
          <p:spPr>
            <a:xfrm>
              <a:off x="10998201" y="1600201"/>
              <a:ext cx="0" cy="4408392"/>
            </a:xfrm>
            <a:prstGeom prst="line">
              <a:avLst/>
            </a:prstGeom>
            <a:ln cap="rnd">
              <a:solidFill>
                <a:schemeClr val="bg2"/>
              </a:solidFill>
              <a:prstDash val="solid"/>
            </a:ln>
          </p:spPr>
          <p:style>
            <a:lnRef idx="1">
              <a:schemeClr val="accent1"/>
            </a:lnRef>
            <a:fillRef idx="0">
              <a:schemeClr val="accent1"/>
            </a:fillRef>
            <a:effectRef idx="0">
              <a:schemeClr val="accent1"/>
            </a:effectRef>
            <a:fontRef idx="minor">
              <a:schemeClr val="tx1"/>
            </a:fontRef>
          </p:style>
        </p:cxnSp>
      </p:grpSp>
      <p:sp>
        <p:nvSpPr>
          <p:cNvPr id="20" name="Rectangle: Rounded Corners 19">
            <a:extLst>
              <a:ext uri="{FF2B5EF4-FFF2-40B4-BE49-F238E27FC236}">
                <a16:creationId xmlns:a16="http://schemas.microsoft.com/office/drawing/2014/main" id="{662DEF96-5FD8-41F2-B911-71502C8729C9}"/>
              </a:ext>
            </a:extLst>
          </p:cNvPr>
          <p:cNvSpPr/>
          <p:nvPr/>
        </p:nvSpPr>
        <p:spPr>
          <a:xfrm>
            <a:off x="725424" y="1352423"/>
            <a:ext cx="10741152" cy="423764"/>
          </a:xfrm>
          <a:prstGeom prst="roundRect">
            <a:avLst>
              <a:gd name="adj" fmla="val 1314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endParaRPr lang="en-US" sz="1400" dirty="0">
              <a:solidFill>
                <a:schemeClr val="tx1"/>
              </a:solidFill>
              <a:latin typeface="Montserrat" panose="00000500000000000000" pitchFamily="50" charset="0"/>
            </a:endParaRPr>
          </a:p>
        </p:txBody>
      </p:sp>
      <p:cxnSp>
        <p:nvCxnSpPr>
          <p:cNvPr id="23" name="Straight Arrow Connector 22">
            <a:extLst>
              <a:ext uri="{FF2B5EF4-FFF2-40B4-BE49-F238E27FC236}">
                <a16:creationId xmlns:a16="http://schemas.microsoft.com/office/drawing/2014/main" id="{6661E17B-DBEA-4720-8E26-DF42C0D993AF}"/>
              </a:ext>
            </a:extLst>
          </p:cNvPr>
          <p:cNvCxnSpPr/>
          <p:nvPr/>
        </p:nvCxnSpPr>
        <p:spPr>
          <a:xfrm>
            <a:off x="10703310" y="1564305"/>
            <a:ext cx="566928" cy="0"/>
          </a:xfrm>
          <a:prstGeom prst="straightConnector1">
            <a:avLst/>
          </a:prstGeom>
          <a:ln w="12700" cap="rnd">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277B2E1B-C7E6-4601-80C6-EF32DCD3817D}"/>
              </a:ext>
            </a:extLst>
          </p:cNvPr>
          <p:cNvGrpSpPr/>
          <p:nvPr/>
        </p:nvGrpSpPr>
        <p:grpSpPr>
          <a:xfrm rot="19578964">
            <a:off x="1075948" y="2116961"/>
            <a:ext cx="1073385" cy="7944312"/>
            <a:chOff x="7048500" y="0"/>
            <a:chExt cx="1634673" cy="6858000"/>
          </a:xfrm>
        </p:grpSpPr>
        <p:sp>
          <p:nvSpPr>
            <p:cNvPr id="79" name="Rectangle 78">
              <a:extLst>
                <a:ext uri="{FF2B5EF4-FFF2-40B4-BE49-F238E27FC236}">
                  <a16:creationId xmlns:a16="http://schemas.microsoft.com/office/drawing/2014/main" id="{4EE6E930-74BC-4F37-ACE0-C75AB39D7D11}"/>
                </a:ext>
              </a:extLst>
            </p:cNvPr>
            <p:cNvSpPr/>
            <p:nvPr/>
          </p:nvSpPr>
          <p:spPr>
            <a:xfrm rot="273445">
              <a:off x="7048500" y="0"/>
              <a:ext cx="971550" cy="6858000"/>
            </a:xfrm>
            <a:prstGeom prst="rect">
              <a:avLst/>
            </a:prstGeom>
            <a:gradFill>
              <a:gsLst>
                <a:gs pos="100000">
                  <a:schemeClr val="accent1">
                    <a:lumMod val="5000"/>
                    <a:lumOff val="95000"/>
                    <a:alpha val="0"/>
                  </a:schemeClr>
                </a:gs>
                <a:gs pos="0">
                  <a:schemeClr val="accent1">
                    <a:lumMod val="30000"/>
                    <a:lumOff val="70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81A9A7E7-B236-44BF-9CC1-A850CFAC11F2}"/>
                </a:ext>
              </a:extLst>
            </p:cNvPr>
            <p:cNvSpPr/>
            <p:nvPr/>
          </p:nvSpPr>
          <p:spPr>
            <a:xfrm rot="21326555" flipH="1">
              <a:off x="7711623" y="0"/>
              <a:ext cx="971550" cy="6858000"/>
            </a:xfrm>
            <a:prstGeom prst="rect">
              <a:avLst/>
            </a:prstGeom>
            <a:gradFill>
              <a:gsLst>
                <a:gs pos="100000">
                  <a:schemeClr val="accent1">
                    <a:lumMod val="5000"/>
                    <a:lumOff val="95000"/>
                    <a:alpha val="0"/>
                  </a:schemeClr>
                </a:gs>
                <a:gs pos="0">
                  <a:schemeClr val="accent1">
                    <a:lumMod val="30000"/>
                    <a:lumOff val="70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9A68C576-B0EB-C510-A91B-C4D4634C4A25}"/>
              </a:ext>
            </a:extLst>
          </p:cNvPr>
          <p:cNvSpPr txBox="1"/>
          <p:nvPr/>
        </p:nvSpPr>
        <p:spPr>
          <a:xfrm>
            <a:off x="600394" y="380314"/>
            <a:ext cx="7329251" cy="477054"/>
          </a:xfrm>
          <a:prstGeom prst="rect">
            <a:avLst/>
          </a:prstGeom>
          <a:noFill/>
          <a:effectLst>
            <a:outerShdw blurRad="63500" sx="102000" sy="102000" algn="ctr" rotWithShape="0">
              <a:prstClr val="black">
                <a:alpha val="40000"/>
              </a:prstClr>
            </a:outerShdw>
          </a:effectLst>
        </p:spPr>
        <p:txBody>
          <a:bodyPr wrap="none" rtlCol="0">
            <a:spAutoFit/>
          </a:bodyPr>
          <a:lstStyle>
            <a:defPPr>
              <a:defRPr lang="en-US"/>
            </a:defPPr>
            <a:lvl1pPr algn="ctr">
              <a:defRPr sz="3500" b="1" spc="300">
                <a:solidFill>
                  <a:schemeClr val="accent2"/>
                </a:solidFill>
                <a:latin typeface="Montserrat" panose="00000500000000000000" pitchFamily="50" charset="0"/>
              </a:defRPr>
            </a:lvl1pPr>
          </a:lstStyle>
          <a:p>
            <a:pPr algn="l"/>
            <a:r>
              <a:rPr lang="en-US" sz="2500" spc="0" dirty="0"/>
              <a:t>PRESS RELEASE DISTRIBUTION ROADMAP</a:t>
            </a:r>
          </a:p>
        </p:txBody>
      </p:sp>
      <p:sp>
        <p:nvSpPr>
          <p:cNvPr id="76" name="Rectangle: Rounded Corners 75">
            <a:extLst>
              <a:ext uri="{FF2B5EF4-FFF2-40B4-BE49-F238E27FC236}">
                <a16:creationId xmlns:a16="http://schemas.microsoft.com/office/drawing/2014/main" id="{164EA454-249D-472A-B6B3-BE9F547861D7}"/>
              </a:ext>
            </a:extLst>
          </p:cNvPr>
          <p:cNvSpPr/>
          <p:nvPr/>
        </p:nvSpPr>
        <p:spPr>
          <a:xfrm>
            <a:off x="725424" y="1352423"/>
            <a:ext cx="2302030" cy="423764"/>
          </a:xfrm>
          <a:prstGeom prst="roundRect">
            <a:avLst>
              <a:gd name="adj" fmla="val 13145"/>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r>
              <a:rPr lang="en-US" sz="1400" b="1" dirty="0">
                <a:solidFill>
                  <a:schemeClr val="tx1"/>
                </a:solidFill>
                <a:latin typeface="Montserrat" panose="00000500000000000000" pitchFamily="50" charset="0"/>
              </a:rPr>
              <a:t>Monitor</a:t>
            </a:r>
            <a:r>
              <a:rPr lang="en-US" sz="1400" dirty="0">
                <a:solidFill>
                  <a:schemeClr val="tx1"/>
                </a:solidFill>
                <a:latin typeface="Montserrat" panose="00000500000000000000" pitchFamily="50" charset="0"/>
              </a:rPr>
              <a:t> (Ongoing)</a:t>
            </a:r>
          </a:p>
        </p:txBody>
      </p:sp>
    </p:spTree>
    <p:extLst>
      <p:ext uri="{BB962C8B-B14F-4D97-AF65-F5344CB8AC3E}">
        <p14:creationId xmlns:p14="http://schemas.microsoft.com/office/powerpoint/2010/main" val="4102577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p:tgtEl>
                                          <p:spTgt spid="20"/>
                                        </p:tgtEl>
                                        <p:attrNameLst>
                                          <p:attrName>ppt_y</p:attrName>
                                        </p:attrNameLst>
                                      </p:cBhvr>
                                      <p:tavLst>
                                        <p:tav tm="0">
                                          <p:val>
                                            <p:strVal val="#ppt_y+#ppt_h*1.125000"/>
                                          </p:val>
                                        </p:tav>
                                        <p:tav tm="100000">
                                          <p:val>
                                            <p:strVal val="#ppt_y"/>
                                          </p:val>
                                        </p:tav>
                                      </p:tavLst>
                                    </p:anim>
                                    <p:animEffect transition="in" filter="wipe(up)">
                                      <p:cBhvr>
                                        <p:cTn id="8" dur="1000"/>
                                        <p:tgtEl>
                                          <p:spTgt spid="20"/>
                                        </p:tgtEl>
                                      </p:cBhvr>
                                    </p:animEffect>
                                  </p:childTnLst>
                                </p:cTn>
                              </p:par>
                              <p:par>
                                <p:cTn id="9" presetID="42" presetClass="path" presetSubtype="0" accel="50000" decel="50000" fill="hold" grpId="1" nodeType="withEffect">
                                  <p:stCondLst>
                                    <p:cond delay="0"/>
                                  </p:stCondLst>
                                  <p:childTnLst>
                                    <p:animMotion origin="layout" path="M 0 0.33727 L 0 7.40741E-7 " pathEditMode="relative" rAng="0" ptsTypes="AA">
                                      <p:cBhvr>
                                        <p:cTn id="10" dur="2000" fill="hold"/>
                                        <p:tgtEl>
                                          <p:spTgt spid="20"/>
                                        </p:tgtEl>
                                        <p:attrNameLst>
                                          <p:attrName>ppt_x</p:attrName>
                                          <p:attrName>ppt_y</p:attrName>
                                        </p:attrNameLst>
                                      </p:cBhvr>
                                      <p:rCtr x="0" y="-16875"/>
                                    </p:animMotion>
                                  </p:childTnLst>
                                </p:cTn>
                              </p:par>
                              <p:par>
                                <p:cTn id="11" presetID="17" presetClass="entr" presetSubtype="4" fill="hold" nodeType="withEffect">
                                  <p:stCondLst>
                                    <p:cond delay="500"/>
                                  </p:stCondLst>
                                  <p:childTnLst>
                                    <p:set>
                                      <p:cBhvr>
                                        <p:cTn id="12" dur="1" fill="hold">
                                          <p:stCondLst>
                                            <p:cond delay="0"/>
                                          </p:stCondLst>
                                        </p:cTn>
                                        <p:tgtEl>
                                          <p:spTgt spid="19"/>
                                        </p:tgtEl>
                                        <p:attrNameLst>
                                          <p:attrName>style.visibility</p:attrName>
                                        </p:attrNameLst>
                                      </p:cBhvr>
                                      <p:to>
                                        <p:strVal val="visible"/>
                                      </p:to>
                                    </p:se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ppt_h/2"/>
                                          </p:val>
                                        </p:tav>
                                        <p:tav tm="100000">
                                          <p:val>
                                            <p:strVal val="#ppt_y"/>
                                          </p:val>
                                        </p:tav>
                                      </p:tavLst>
                                    </p:anim>
                                    <p:anim calcmode="lin" valueType="num">
                                      <p:cBhvr>
                                        <p:cTn id="15" dur="1000" fill="hold"/>
                                        <p:tgtEl>
                                          <p:spTgt spid="19"/>
                                        </p:tgtEl>
                                        <p:attrNameLst>
                                          <p:attrName>ppt_w</p:attrName>
                                        </p:attrNameLst>
                                      </p:cBhvr>
                                      <p:tavLst>
                                        <p:tav tm="0">
                                          <p:val>
                                            <p:strVal val="#ppt_w"/>
                                          </p:val>
                                        </p:tav>
                                        <p:tav tm="100000">
                                          <p:val>
                                            <p:strVal val="#ppt_w"/>
                                          </p:val>
                                        </p:tav>
                                      </p:tavLst>
                                    </p:anim>
                                    <p:anim calcmode="lin" valueType="num">
                                      <p:cBhvr>
                                        <p:cTn id="16" dur="1000" fill="hold"/>
                                        <p:tgtEl>
                                          <p:spTgt spid="19"/>
                                        </p:tgtEl>
                                        <p:attrNameLst>
                                          <p:attrName>ppt_h</p:attrName>
                                        </p:attrNameLst>
                                      </p:cBhvr>
                                      <p:tavLst>
                                        <p:tav tm="0">
                                          <p:val>
                                            <p:fltVal val="0"/>
                                          </p:val>
                                        </p:tav>
                                        <p:tav tm="100000">
                                          <p:val>
                                            <p:strVal val="#ppt_h"/>
                                          </p:val>
                                        </p:tav>
                                      </p:tavLst>
                                    </p:anim>
                                  </p:childTnLst>
                                </p:cTn>
                              </p:par>
                              <p:par>
                                <p:cTn id="17" presetID="22" presetClass="entr" presetSubtype="8" fill="hold" grpId="0" nodeType="withEffect">
                                  <p:stCondLst>
                                    <p:cond delay="1750"/>
                                  </p:stCondLst>
                                  <p:childTnLst>
                                    <p:set>
                                      <p:cBhvr>
                                        <p:cTn id="18" dur="1" fill="hold">
                                          <p:stCondLst>
                                            <p:cond delay="0"/>
                                          </p:stCondLst>
                                        </p:cTn>
                                        <p:tgtEl>
                                          <p:spTgt spid="76"/>
                                        </p:tgtEl>
                                        <p:attrNameLst>
                                          <p:attrName>style.visibility</p:attrName>
                                        </p:attrNameLst>
                                      </p:cBhvr>
                                      <p:to>
                                        <p:strVal val="visible"/>
                                      </p:to>
                                    </p:set>
                                    <p:animEffect transition="in" filter="wipe(left)">
                                      <p:cBhvr>
                                        <p:cTn id="19" dur="1000"/>
                                        <p:tgtEl>
                                          <p:spTgt spid="76"/>
                                        </p:tgtEl>
                                      </p:cBhvr>
                                    </p:animEffect>
                                  </p:childTnLst>
                                </p:cTn>
                              </p:par>
                              <p:par>
                                <p:cTn id="20" presetID="22" presetClass="entr" presetSubtype="8" fill="hold" nodeType="withEffect">
                                  <p:stCondLst>
                                    <p:cond delay="175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1000"/>
                                        <p:tgtEl>
                                          <p:spTgt spid="23"/>
                                        </p:tgtEl>
                                      </p:cBhvr>
                                    </p:animEffect>
                                  </p:childTnLst>
                                </p:cTn>
                              </p:par>
                              <p:par>
                                <p:cTn id="23" presetID="55" presetClass="entr" presetSubtype="0" fill="hold" nodeType="withEffect">
                                  <p:stCondLst>
                                    <p:cond delay="1750"/>
                                  </p:stCondLst>
                                  <p:childTnLst>
                                    <p:set>
                                      <p:cBhvr>
                                        <p:cTn id="24" dur="1" fill="hold">
                                          <p:stCondLst>
                                            <p:cond delay="0"/>
                                          </p:stCondLst>
                                        </p:cTn>
                                        <p:tgtEl>
                                          <p:spTgt spid="36"/>
                                        </p:tgtEl>
                                        <p:attrNameLst>
                                          <p:attrName>style.visibility</p:attrName>
                                        </p:attrNameLst>
                                      </p:cBhvr>
                                      <p:to>
                                        <p:strVal val="visible"/>
                                      </p:to>
                                    </p:set>
                                    <p:anim calcmode="lin" valueType="num">
                                      <p:cBhvr>
                                        <p:cTn id="25" dur="1000" fill="hold"/>
                                        <p:tgtEl>
                                          <p:spTgt spid="36"/>
                                        </p:tgtEl>
                                        <p:attrNameLst>
                                          <p:attrName>ppt_w</p:attrName>
                                        </p:attrNameLst>
                                      </p:cBhvr>
                                      <p:tavLst>
                                        <p:tav tm="0">
                                          <p:val>
                                            <p:strVal val="#ppt_w*0.70"/>
                                          </p:val>
                                        </p:tav>
                                        <p:tav tm="100000">
                                          <p:val>
                                            <p:strVal val="#ppt_w"/>
                                          </p:val>
                                        </p:tav>
                                      </p:tavLst>
                                    </p:anim>
                                    <p:anim calcmode="lin" valueType="num">
                                      <p:cBhvr>
                                        <p:cTn id="26" dur="1000" fill="hold"/>
                                        <p:tgtEl>
                                          <p:spTgt spid="36"/>
                                        </p:tgtEl>
                                        <p:attrNameLst>
                                          <p:attrName>ppt_h</p:attrName>
                                        </p:attrNameLst>
                                      </p:cBhvr>
                                      <p:tavLst>
                                        <p:tav tm="0">
                                          <p:val>
                                            <p:strVal val="#ppt_h"/>
                                          </p:val>
                                        </p:tav>
                                        <p:tav tm="100000">
                                          <p:val>
                                            <p:strVal val="#ppt_h"/>
                                          </p:val>
                                        </p:tav>
                                      </p:tavLst>
                                    </p:anim>
                                    <p:animEffect transition="in" filter="fade">
                                      <p:cBhvr>
                                        <p:cTn id="27" dur="1000"/>
                                        <p:tgtEl>
                                          <p:spTgt spid="36"/>
                                        </p:tgtEl>
                                      </p:cBhvr>
                                    </p:animEffect>
                                  </p:childTnLst>
                                </p:cTn>
                              </p:par>
                              <p:par>
                                <p:cTn id="28" presetID="22" presetClass="entr" presetSubtype="1" fill="hold" grpId="0" nodeType="withEffect">
                                  <p:stCondLst>
                                    <p:cond delay="1750"/>
                                  </p:stCondLst>
                                  <p:childTnLst>
                                    <p:set>
                                      <p:cBhvr>
                                        <p:cTn id="29" dur="1" fill="hold">
                                          <p:stCondLst>
                                            <p:cond delay="0"/>
                                          </p:stCondLst>
                                        </p:cTn>
                                        <p:tgtEl>
                                          <p:spTgt spid="41"/>
                                        </p:tgtEl>
                                        <p:attrNameLst>
                                          <p:attrName>style.visibility</p:attrName>
                                        </p:attrNameLst>
                                      </p:cBhvr>
                                      <p:to>
                                        <p:strVal val="visible"/>
                                      </p:to>
                                    </p:set>
                                    <p:animEffect transition="in" filter="wipe(up)">
                                      <p:cBhvr>
                                        <p:cTn id="30" dur="1000"/>
                                        <p:tgtEl>
                                          <p:spTgt spid="41"/>
                                        </p:tgtEl>
                                      </p:cBhvr>
                                    </p:animEffect>
                                  </p:childTnLst>
                                </p:cTn>
                              </p:par>
                              <p:par>
                                <p:cTn id="31" presetID="55" presetClass="entr" presetSubtype="0" fill="hold" nodeType="withEffect">
                                  <p:stCondLst>
                                    <p:cond delay="2250"/>
                                  </p:stCondLst>
                                  <p:childTnLst>
                                    <p:set>
                                      <p:cBhvr>
                                        <p:cTn id="32" dur="1" fill="hold">
                                          <p:stCondLst>
                                            <p:cond delay="0"/>
                                          </p:stCondLst>
                                        </p:cTn>
                                        <p:tgtEl>
                                          <p:spTgt spid="46"/>
                                        </p:tgtEl>
                                        <p:attrNameLst>
                                          <p:attrName>style.visibility</p:attrName>
                                        </p:attrNameLst>
                                      </p:cBhvr>
                                      <p:to>
                                        <p:strVal val="visible"/>
                                      </p:to>
                                    </p:set>
                                    <p:anim calcmode="lin" valueType="num">
                                      <p:cBhvr>
                                        <p:cTn id="33" dur="1000" fill="hold"/>
                                        <p:tgtEl>
                                          <p:spTgt spid="46"/>
                                        </p:tgtEl>
                                        <p:attrNameLst>
                                          <p:attrName>ppt_w</p:attrName>
                                        </p:attrNameLst>
                                      </p:cBhvr>
                                      <p:tavLst>
                                        <p:tav tm="0">
                                          <p:val>
                                            <p:strVal val="#ppt_w*0.70"/>
                                          </p:val>
                                        </p:tav>
                                        <p:tav tm="100000">
                                          <p:val>
                                            <p:strVal val="#ppt_w"/>
                                          </p:val>
                                        </p:tav>
                                      </p:tavLst>
                                    </p:anim>
                                    <p:anim calcmode="lin" valueType="num">
                                      <p:cBhvr>
                                        <p:cTn id="34" dur="1000" fill="hold"/>
                                        <p:tgtEl>
                                          <p:spTgt spid="46"/>
                                        </p:tgtEl>
                                        <p:attrNameLst>
                                          <p:attrName>ppt_h</p:attrName>
                                        </p:attrNameLst>
                                      </p:cBhvr>
                                      <p:tavLst>
                                        <p:tav tm="0">
                                          <p:val>
                                            <p:strVal val="#ppt_h"/>
                                          </p:val>
                                        </p:tav>
                                        <p:tav tm="100000">
                                          <p:val>
                                            <p:strVal val="#ppt_h"/>
                                          </p:val>
                                        </p:tav>
                                      </p:tavLst>
                                    </p:anim>
                                    <p:animEffect transition="in" filter="fade">
                                      <p:cBhvr>
                                        <p:cTn id="35" dur="1000"/>
                                        <p:tgtEl>
                                          <p:spTgt spid="46"/>
                                        </p:tgtEl>
                                      </p:cBhvr>
                                    </p:animEffect>
                                  </p:childTnLst>
                                </p:cTn>
                              </p:par>
                              <p:par>
                                <p:cTn id="36" presetID="22" presetClass="entr" presetSubtype="1" fill="hold" grpId="0" nodeType="withEffect">
                                  <p:stCondLst>
                                    <p:cond delay="2250"/>
                                  </p:stCondLst>
                                  <p:childTnLst>
                                    <p:set>
                                      <p:cBhvr>
                                        <p:cTn id="37" dur="1" fill="hold">
                                          <p:stCondLst>
                                            <p:cond delay="0"/>
                                          </p:stCondLst>
                                        </p:cTn>
                                        <p:tgtEl>
                                          <p:spTgt spid="45"/>
                                        </p:tgtEl>
                                        <p:attrNameLst>
                                          <p:attrName>style.visibility</p:attrName>
                                        </p:attrNameLst>
                                      </p:cBhvr>
                                      <p:to>
                                        <p:strVal val="visible"/>
                                      </p:to>
                                    </p:set>
                                    <p:animEffect transition="in" filter="wipe(up)">
                                      <p:cBhvr>
                                        <p:cTn id="38" dur="1000"/>
                                        <p:tgtEl>
                                          <p:spTgt spid="45"/>
                                        </p:tgtEl>
                                      </p:cBhvr>
                                    </p:animEffect>
                                  </p:childTnLst>
                                </p:cTn>
                              </p:par>
                              <p:par>
                                <p:cTn id="39" presetID="55" presetClass="entr" presetSubtype="0" fill="hold" nodeType="withEffect">
                                  <p:stCondLst>
                                    <p:cond delay="2750"/>
                                  </p:stCondLst>
                                  <p:childTnLst>
                                    <p:set>
                                      <p:cBhvr>
                                        <p:cTn id="40" dur="1" fill="hold">
                                          <p:stCondLst>
                                            <p:cond delay="0"/>
                                          </p:stCondLst>
                                        </p:cTn>
                                        <p:tgtEl>
                                          <p:spTgt spid="52"/>
                                        </p:tgtEl>
                                        <p:attrNameLst>
                                          <p:attrName>style.visibility</p:attrName>
                                        </p:attrNameLst>
                                      </p:cBhvr>
                                      <p:to>
                                        <p:strVal val="visible"/>
                                      </p:to>
                                    </p:set>
                                    <p:anim calcmode="lin" valueType="num">
                                      <p:cBhvr>
                                        <p:cTn id="41" dur="1000" fill="hold"/>
                                        <p:tgtEl>
                                          <p:spTgt spid="52"/>
                                        </p:tgtEl>
                                        <p:attrNameLst>
                                          <p:attrName>ppt_w</p:attrName>
                                        </p:attrNameLst>
                                      </p:cBhvr>
                                      <p:tavLst>
                                        <p:tav tm="0">
                                          <p:val>
                                            <p:strVal val="#ppt_w*0.70"/>
                                          </p:val>
                                        </p:tav>
                                        <p:tav tm="100000">
                                          <p:val>
                                            <p:strVal val="#ppt_w"/>
                                          </p:val>
                                        </p:tav>
                                      </p:tavLst>
                                    </p:anim>
                                    <p:anim calcmode="lin" valueType="num">
                                      <p:cBhvr>
                                        <p:cTn id="42" dur="1000" fill="hold"/>
                                        <p:tgtEl>
                                          <p:spTgt spid="52"/>
                                        </p:tgtEl>
                                        <p:attrNameLst>
                                          <p:attrName>ppt_h</p:attrName>
                                        </p:attrNameLst>
                                      </p:cBhvr>
                                      <p:tavLst>
                                        <p:tav tm="0">
                                          <p:val>
                                            <p:strVal val="#ppt_h"/>
                                          </p:val>
                                        </p:tav>
                                        <p:tav tm="100000">
                                          <p:val>
                                            <p:strVal val="#ppt_h"/>
                                          </p:val>
                                        </p:tav>
                                      </p:tavLst>
                                    </p:anim>
                                    <p:animEffect transition="in" filter="fade">
                                      <p:cBhvr>
                                        <p:cTn id="43" dur="1000"/>
                                        <p:tgtEl>
                                          <p:spTgt spid="52"/>
                                        </p:tgtEl>
                                      </p:cBhvr>
                                    </p:animEffect>
                                  </p:childTnLst>
                                </p:cTn>
                              </p:par>
                              <p:par>
                                <p:cTn id="44" presetID="22" presetClass="entr" presetSubtype="1" fill="hold" grpId="0" nodeType="withEffect">
                                  <p:stCondLst>
                                    <p:cond delay="2750"/>
                                  </p:stCondLst>
                                  <p:childTnLst>
                                    <p:set>
                                      <p:cBhvr>
                                        <p:cTn id="45" dur="1" fill="hold">
                                          <p:stCondLst>
                                            <p:cond delay="0"/>
                                          </p:stCondLst>
                                        </p:cTn>
                                        <p:tgtEl>
                                          <p:spTgt spid="51"/>
                                        </p:tgtEl>
                                        <p:attrNameLst>
                                          <p:attrName>style.visibility</p:attrName>
                                        </p:attrNameLst>
                                      </p:cBhvr>
                                      <p:to>
                                        <p:strVal val="visible"/>
                                      </p:to>
                                    </p:set>
                                    <p:animEffect transition="in" filter="wipe(up)">
                                      <p:cBhvr>
                                        <p:cTn id="46" dur="1000"/>
                                        <p:tgtEl>
                                          <p:spTgt spid="51"/>
                                        </p:tgtEl>
                                      </p:cBhvr>
                                    </p:animEffect>
                                  </p:childTnLst>
                                </p:cTn>
                              </p:par>
                              <p:par>
                                <p:cTn id="47" presetID="55" presetClass="entr" presetSubtype="0" fill="hold" nodeType="withEffect">
                                  <p:stCondLst>
                                    <p:cond delay="3250"/>
                                  </p:stCondLst>
                                  <p:childTnLst>
                                    <p:set>
                                      <p:cBhvr>
                                        <p:cTn id="48" dur="1" fill="hold">
                                          <p:stCondLst>
                                            <p:cond delay="0"/>
                                          </p:stCondLst>
                                        </p:cTn>
                                        <p:tgtEl>
                                          <p:spTgt spid="58"/>
                                        </p:tgtEl>
                                        <p:attrNameLst>
                                          <p:attrName>style.visibility</p:attrName>
                                        </p:attrNameLst>
                                      </p:cBhvr>
                                      <p:to>
                                        <p:strVal val="visible"/>
                                      </p:to>
                                    </p:set>
                                    <p:anim calcmode="lin" valueType="num">
                                      <p:cBhvr>
                                        <p:cTn id="49" dur="1000" fill="hold"/>
                                        <p:tgtEl>
                                          <p:spTgt spid="58"/>
                                        </p:tgtEl>
                                        <p:attrNameLst>
                                          <p:attrName>ppt_w</p:attrName>
                                        </p:attrNameLst>
                                      </p:cBhvr>
                                      <p:tavLst>
                                        <p:tav tm="0">
                                          <p:val>
                                            <p:strVal val="#ppt_w*0.70"/>
                                          </p:val>
                                        </p:tav>
                                        <p:tav tm="100000">
                                          <p:val>
                                            <p:strVal val="#ppt_w"/>
                                          </p:val>
                                        </p:tav>
                                      </p:tavLst>
                                    </p:anim>
                                    <p:anim calcmode="lin" valueType="num">
                                      <p:cBhvr>
                                        <p:cTn id="50" dur="1000" fill="hold"/>
                                        <p:tgtEl>
                                          <p:spTgt spid="58"/>
                                        </p:tgtEl>
                                        <p:attrNameLst>
                                          <p:attrName>ppt_h</p:attrName>
                                        </p:attrNameLst>
                                      </p:cBhvr>
                                      <p:tavLst>
                                        <p:tav tm="0">
                                          <p:val>
                                            <p:strVal val="#ppt_h"/>
                                          </p:val>
                                        </p:tav>
                                        <p:tav tm="100000">
                                          <p:val>
                                            <p:strVal val="#ppt_h"/>
                                          </p:val>
                                        </p:tav>
                                      </p:tavLst>
                                    </p:anim>
                                    <p:animEffect transition="in" filter="fade">
                                      <p:cBhvr>
                                        <p:cTn id="51" dur="1000"/>
                                        <p:tgtEl>
                                          <p:spTgt spid="58"/>
                                        </p:tgtEl>
                                      </p:cBhvr>
                                    </p:animEffect>
                                  </p:childTnLst>
                                </p:cTn>
                              </p:par>
                              <p:par>
                                <p:cTn id="52" presetID="22" presetClass="entr" presetSubtype="1" fill="hold" grpId="0" nodeType="withEffect">
                                  <p:stCondLst>
                                    <p:cond delay="3250"/>
                                  </p:stCondLst>
                                  <p:childTnLst>
                                    <p:set>
                                      <p:cBhvr>
                                        <p:cTn id="53" dur="1" fill="hold">
                                          <p:stCondLst>
                                            <p:cond delay="0"/>
                                          </p:stCondLst>
                                        </p:cTn>
                                        <p:tgtEl>
                                          <p:spTgt spid="57"/>
                                        </p:tgtEl>
                                        <p:attrNameLst>
                                          <p:attrName>style.visibility</p:attrName>
                                        </p:attrNameLst>
                                      </p:cBhvr>
                                      <p:to>
                                        <p:strVal val="visible"/>
                                      </p:to>
                                    </p:set>
                                    <p:animEffect transition="in" filter="wipe(up)">
                                      <p:cBhvr>
                                        <p:cTn id="54" dur="1000"/>
                                        <p:tgtEl>
                                          <p:spTgt spid="57"/>
                                        </p:tgtEl>
                                      </p:cBhvr>
                                    </p:animEffect>
                                  </p:childTnLst>
                                </p:cTn>
                              </p:par>
                              <p:par>
                                <p:cTn id="55" presetID="55" presetClass="entr" presetSubtype="0" fill="hold" nodeType="withEffect">
                                  <p:stCondLst>
                                    <p:cond delay="3750"/>
                                  </p:stCondLst>
                                  <p:childTnLst>
                                    <p:set>
                                      <p:cBhvr>
                                        <p:cTn id="56" dur="1" fill="hold">
                                          <p:stCondLst>
                                            <p:cond delay="0"/>
                                          </p:stCondLst>
                                        </p:cTn>
                                        <p:tgtEl>
                                          <p:spTgt spid="64"/>
                                        </p:tgtEl>
                                        <p:attrNameLst>
                                          <p:attrName>style.visibility</p:attrName>
                                        </p:attrNameLst>
                                      </p:cBhvr>
                                      <p:to>
                                        <p:strVal val="visible"/>
                                      </p:to>
                                    </p:set>
                                    <p:anim calcmode="lin" valueType="num">
                                      <p:cBhvr>
                                        <p:cTn id="57" dur="1000" fill="hold"/>
                                        <p:tgtEl>
                                          <p:spTgt spid="64"/>
                                        </p:tgtEl>
                                        <p:attrNameLst>
                                          <p:attrName>ppt_w</p:attrName>
                                        </p:attrNameLst>
                                      </p:cBhvr>
                                      <p:tavLst>
                                        <p:tav tm="0">
                                          <p:val>
                                            <p:strVal val="#ppt_w*0.70"/>
                                          </p:val>
                                        </p:tav>
                                        <p:tav tm="100000">
                                          <p:val>
                                            <p:strVal val="#ppt_w"/>
                                          </p:val>
                                        </p:tav>
                                      </p:tavLst>
                                    </p:anim>
                                    <p:anim calcmode="lin" valueType="num">
                                      <p:cBhvr>
                                        <p:cTn id="58" dur="1000" fill="hold"/>
                                        <p:tgtEl>
                                          <p:spTgt spid="64"/>
                                        </p:tgtEl>
                                        <p:attrNameLst>
                                          <p:attrName>ppt_h</p:attrName>
                                        </p:attrNameLst>
                                      </p:cBhvr>
                                      <p:tavLst>
                                        <p:tav tm="0">
                                          <p:val>
                                            <p:strVal val="#ppt_h"/>
                                          </p:val>
                                        </p:tav>
                                        <p:tav tm="100000">
                                          <p:val>
                                            <p:strVal val="#ppt_h"/>
                                          </p:val>
                                        </p:tav>
                                      </p:tavLst>
                                    </p:anim>
                                    <p:animEffect transition="in" filter="fade">
                                      <p:cBhvr>
                                        <p:cTn id="59" dur="1000"/>
                                        <p:tgtEl>
                                          <p:spTgt spid="64"/>
                                        </p:tgtEl>
                                      </p:cBhvr>
                                    </p:animEffect>
                                  </p:childTnLst>
                                </p:cTn>
                              </p:par>
                              <p:par>
                                <p:cTn id="60" presetID="22" presetClass="entr" presetSubtype="1" fill="hold" grpId="0" nodeType="withEffect">
                                  <p:stCondLst>
                                    <p:cond delay="3750"/>
                                  </p:stCondLst>
                                  <p:childTnLst>
                                    <p:set>
                                      <p:cBhvr>
                                        <p:cTn id="61" dur="1" fill="hold">
                                          <p:stCondLst>
                                            <p:cond delay="0"/>
                                          </p:stCondLst>
                                        </p:cTn>
                                        <p:tgtEl>
                                          <p:spTgt spid="63"/>
                                        </p:tgtEl>
                                        <p:attrNameLst>
                                          <p:attrName>style.visibility</p:attrName>
                                        </p:attrNameLst>
                                      </p:cBhvr>
                                      <p:to>
                                        <p:strVal val="visible"/>
                                      </p:to>
                                    </p:set>
                                    <p:animEffect transition="in" filter="wipe(up)">
                                      <p:cBhvr>
                                        <p:cTn id="62" dur="1000"/>
                                        <p:tgtEl>
                                          <p:spTgt spid="63"/>
                                        </p:tgtEl>
                                      </p:cBhvr>
                                    </p:animEffect>
                                  </p:childTnLst>
                                </p:cTn>
                              </p:par>
                              <p:par>
                                <p:cTn id="63" presetID="55" presetClass="entr" presetSubtype="0" fill="hold" nodeType="withEffect">
                                  <p:stCondLst>
                                    <p:cond delay="4250"/>
                                  </p:stCondLst>
                                  <p:childTnLst>
                                    <p:set>
                                      <p:cBhvr>
                                        <p:cTn id="64" dur="1" fill="hold">
                                          <p:stCondLst>
                                            <p:cond delay="0"/>
                                          </p:stCondLst>
                                        </p:cTn>
                                        <p:tgtEl>
                                          <p:spTgt spid="70"/>
                                        </p:tgtEl>
                                        <p:attrNameLst>
                                          <p:attrName>style.visibility</p:attrName>
                                        </p:attrNameLst>
                                      </p:cBhvr>
                                      <p:to>
                                        <p:strVal val="visible"/>
                                      </p:to>
                                    </p:set>
                                    <p:anim calcmode="lin" valueType="num">
                                      <p:cBhvr>
                                        <p:cTn id="65" dur="1000" fill="hold"/>
                                        <p:tgtEl>
                                          <p:spTgt spid="70"/>
                                        </p:tgtEl>
                                        <p:attrNameLst>
                                          <p:attrName>ppt_w</p:attrName>
                                        </p:attrNameLst>
                                      </p:cBhvr>
                                      <p:tavLst>
                                        <p:tav tm="0">
                                          <p:val>
                                            <p:strVal val="#ppt_w*0.70"/>
                                          </p:val>
                                        </p:tav>
                                        <p:tav tm="100000">
                                          <p:val>
                                            <p:strVal val="#ppt_w"/>
                                          </p:val>
                                        </p:tav>
                                      </p:tavLst>
                                    </p:anim>
                                    <p:anim calcmode="lin" valueType="num">
                                      <p:cBhvr>
                                        <p:cTn id="66" dur="1000" fill="hold"/>
                                        <p:tgtEl>
                                          <p:spTgt spid="70"/>
                                        </p:tgtEl>
                                        <p:attrNameLst>
                                          <p:attrName>ppt_h</p:attrName>
                                        </p:attrNameLst>
                                      </p:cBhvr>
                                      <p:tavLst>
                                        <p:tav tm="0">
                                          <p:val>
                                            <p:strVal val="#ppt_h"/>
                                          </p:val>
                                        </p:tav>
                                        <p:tav tm="100000">
                                          <p:val>
                                            <p:strVal val="#ppt_h"/>
                                          </p:val>
                                        </p:tav>
                                      </p:tavLst>
                                    </p:anim>
                                    <p:animEffect transition="in" filter="fade">
                                      <p:cBhvr>
                                        <p:cTn id="67" dur="1000"/>
                                        <p:tgtEl>
                                          <p:spTgt spid="70"/>
                                        </p:tgtEl>
                                      </p:cBhvr>
                                    </p:animEffect>
                                  </p:childTnLst>
                                </p:cTn>
                              </p:par>
                              <p:par>
                                <p:cTn id="68" presetID="22" presetClass="entr" presetSubtype="1" fill="hold" grpId="0" nodeType="withEffect">
                                  <p:stCondLst>
                                    <p:cond delay="4250"/>
                                  </p:stCondLst>
                                  <p:childTnLst>
                                    <p:set>
                                      <p:cBhvr>
                                        <p:cTn id="69" dur="1" fill="hold">
                                          <p:stCondLst>
                                            <p:cond delay="0"/>
                                          </p:stCondLst>
                                        </p:cTn>
                                        <p:tgtEl>
                                          <p:spTgt spid="69"/>
                                        </p:tgtEl>
                                        <p:attrNameLst>
                                          <p:attrName>style.visibility</p:attrName>
                                        </p:attrNameLst>
                                      </p:cBhvr>
                                      <p:to>
                                        <p:strVal val="visible"/>
                                      </p:to>
                                    </p:set>
                                    <p:animEffect transition="in" filter="wipe(up)">
                                      <p:cBhvr>
                                        <p:cTn id="70" dur="1000"/>
                                        <p:tgtEl>
                                          <p:spTgt spid="69"/>
                                        </p:tgtEl>
                                      </p:cBhvr>
                                    </p:animEffect>
                                  </p:childTnLst>
                                </p:cTn>
                              </p:par>
                              <p:par>
                                <p:cTn id="71" presetID="22" presetClass="entr" presetSubtype="4" fill="hold" nodeType="withEffect">
                                  <p:stCondLst>
                                    <p:cond delay="2500"/>
                                  </p:stCondLst>
                                  <p:childTnLst>
                                    <p:set>
                                      <p:cBhvr>
                                        <p:cTn id="72" dur="1" fill="hold">
                                          <p:stCondLst>
                                            <p:cond delay="0"/>
                                          </p:stCondLst>
                                        </p:cTn>
                                        <p:tgtEl>
                                          <p:spTgt spid="78"/>
                                        </p:tgtEl>
                                        <p:attrNameLst>
                                          <p:attrName>style.visibility</p:attrName>
                                        </p:attrNameLst>
                                      </p:cBhvr>
                                      <p:to>
                                        <p:strVal val="visible"/>
                                      </p:to>
                                    </p:set>
                                    <p:animEffect transition="in" filter="wipe(down)">
                                      <p:cBhvr>
                                        <p:cTn id="73" dur="1500"/>
                                        <p:tgtEl>
                                          <p:spTgt spid="78"/>
                                        </p:tgtEl>
                                      </p:cBhvr>
                                    </p:animEffect>
                                  </p:childTnLst>
                                </p:cTn>
                              </p:par>
                              <p:par>
                                <p:cTn id="74" presetID="22" presetClass="entr" presetSubtype="1" fill="hold" nodeType="withEffect">
                                  <p:stCondLst>
                                    <p:cond delay="2000"/>
                                  </p:stCondLst>
                                  <p:childTnLst>
                                    <p:set>
                                      <p:cBhvr>
                                        <p:cTn id="75" dur="1" fill="hold">
                                          <p:stCondLst>
                                            <p:cond delay="0"/>
                                          </p:stCondLst>
                                        </p:cTn>
                                        <p:tgtEl>
                                          <p:spTgt spid="81"/>
                                        </p:tgtEl>
                                        <p:attrNameLst>
                                          <p:attrName>style.visibility</p:attrName>
                                        </p:attrNameLst>
                                      </p:cBhvr>
                                      <p:to>
                                        <p:strVal val="visible"/>
                                      </p:to>
                                    </p:set>
                                    <p:animEffect transition="in" filter="wipe(up)">
                                      <p:cBhvr>
                                        <p:cTn id="76" dur="1500"/>
                                        <p:tgtEl>
                                          <p:spTgt spid="81"/>
                                        </p:tgtEl>
                                      </p:cBhvr>
                                    </p:animEffect>
                                  </p:childTnLst>
                                </p:cTn>
                              </p:par>
                              <p:par>
                                <p:cTn id="77" presetID="53" presetClass="entr" presetSubtype="16" fill="hold" grpId="0" nodeType="withEffect">
                                  <p:stCondLst>
                                    <p:cond delay="2000"/>
                                  </p:stCondLst>
                                  <p:childTnLst>
                                    <p:set>
                                      <p:cBhvr>
                                        <p:cTn id="78" dur="1" fill="hold">
                                          <p:stCondLst>
                                            <p:cond delay="0"/>
                                          </p:stCondLst>
                                        </p:cTn>
                                        <p:tgtEl>
                                          <p:spTgt spid="77"/>
                                        </p:tgtEl>
                                        <p:attrNameLst>
                                          <p:attrName>style.visibility</p:attrName>
                                        </p:attrNameLst>
                                      </p:cBhvr>
                                      <p:to>
                                        <p:strVal val="visible"/>
                                      </p:to>
                                    </p:set>
                                    <p:anim calcmode="lin" valueType="num">
                                      <p:cBhvr>
                                        <p:cTn id="79" dur="1500" fill="hold"/>
                                        <p:tgtEl>
                                          <p:spTgt spid="77"/>
                                        </p:tgtEl>
                                        <p:attrNameLst>
                                          <p:attrName>ppt_w</p:attrName>
                                        </p:attrNameLst>
                                      </p:cBhvr>
                                      <p:tavLst>
                                        <p:tav tm="0">
                                          <p:val>
                                            <p:fltVal val="0"/>
                                          </p:val>
                                        </p:tav>
                                        <p:tav tm="100000">
                                          <p:val>
                                            <p:strVal val="#ppt_w"/>
                                          </p:val>
                                        </p:tav>
                                      </p:tavLst>
                                    </p:anim>
                                    <p:anim calcmode="lin" valueType="num">
                                      <p:cBhvr>
                                        <p:cTn id="80" dur="1500" fill="hold"/>
                                        <p:tgtEl>
                                          <p:spTgt spid="77"/>
                                        </p:tgtEl>
                                        <p:attrNameLst>
                                          <p:attrName>ppt_h</p:attrName>
                                        </p:attrNameLst>
                                      </p:cBhvr>
                                      <p:tavLst>
                                        <p:tav tm="0">
                                          <p:val>
                                            <p:fltVal val="0"/>
                                          </p:val>
                                        </p:tav>
                                        <p:tav tm="100000">
                                          <p:val>
                                            <p:strVal val="#ppt_h"/>
                                          </p:val>
                                        </p:tav>
                                      </p:tavLst>
                                    </p:anim>
                                    <p:animEffect transition="in" filter="fade">
                                      <p:cBhvr>
                                        <p:cTn id="81" dur="1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41" grpId="0" animBg="1"/>
      <p:bldP spid="45" grpId="0" animBg="1"/>
      <p:bldP spid="51" grpId="0" animBg="1"/>
      <p:bldP spid="57" grpId="0" animBg="1"/>
      <p:bldP spid="63" grpId="0" animBg="1"/>
      <p:bldP spid="69" grpId="0" animBg="1"/>
      <p:bldP spid="20" grpId="0" animBg="1"/>
      <p:bldP spid="20" grpId="1" animBg="1"/>
      <p:bldP spid="7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E83823C2-34ED-5057-3B5F-1374787AD3BE}"/>
              </a:ext>
            </a:extLst>
          </p:cNvPr>
          <p:cNvSpPr/>
          <p:nvPr/>
        </p:nvSpPr>
        <p:spPr>
          <a:xfrm>
            <a:off x="4738204" y="-4446286"/>
            <a:ext cx="7777692" cy="7777692"/>
          </a:xfrm>
          <a:prstGeom prst="rect">
            <a:avLst/>
          </a:prstGeom>
          <a:blipFill dpi="0" rotWithShape="1">
            <a:blip r:embed="rId2">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32C1B96-C6DA-D4BD-A87E-09E1B07C64AD}"/>
              </a:ext>
            </a:extLst>
          </p:cNvPr>
          <p:cNvSpPr/>
          <p:nvPr/>
        </p:nvSpPr>
        <p:spPr>
          <a:xfrm>
            <a:off x="-96792" y="3882334"/>
            <a:ext cx="7777692" cy="7777692"/>
          </a:xfrm>
          <a:prstGeom prst="rect">
            <a:avLst/>
          </a:prstGeom>
          <a:blipFill dpi="0" rotWithShape="1">
            <a:blip r:embed="rId2">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hteck">
            <a:extLst>
              <a:ext uri="{FF2B5EF4-FFF2-40B4-BE49-F238E27FC236}">
                <a16:creationId xmlns:a16="http://schemas.microsoft.com/office/drawing/2014/main" id="{DDC5E3AB-FB99-4C54-8BFF-0A822FBADC9D}"/>
              </a:ext>
            </a:extLst>
          </p:cNvPr>
          <p:cNvSpPr/>
          <p:nvPr/>
        </p:nvSpPr>
        <p:spPr>
          <a:xfrm>
            <a:off x="8787216" y="1057132"/>
            <a:ext cx="2565400" cy="2050796"/>
          </a:xfrm>
          <a:prstGeom prst="roundRect">
            <a:avLst>
              <a:gd name="adj" fmla="val 5098"/>
            </a:avLst>
          </a:prstGeom>
          <a:solidFill>
            <a:schemeClr val="tx1"/>
          </a:solidFill>
          <a:ln w="12700">
            <a:noFill/>
          </a:ln>
          <a:effectLst>
            <a:outerShdw blurRad="359791" dist="38100" dir="5400000" algn="ctr" rotWithShape="0">
              <a:schemeClr val="bg1">
                <a:alpha val="15000"/>
              </a:schemeClr>
            </a:outerShdw>
          </a:effectLst>
        </p:spPr>
        <p:txBody>
          <a:bodyPr lIns="182880" tIns="365760" rIns="182880" bIns="38100" anchor="ctr"/>
          <a:lstStyle/>
          <a:p>
            <a:pPr marL="184150" indent="-171450" defTabSz="457200">
              <a:lnSpc>
                <a:spcPts val="1700"/>
              </a:lnSpc>
              <a:buFont typeface="Arial" panose="020B0604020202020204" pitchFamily="34" charset="0"/>
              <a:buChar char="•"/>
            </a:pPr>
            <a:r>
              <a:rPr lang="en-US" sz="1100" dirty="0">
                <a:solidFill>
                  <a:srgbClr val="000000"/>
                </a:solidFill>
                <a:uFill>
                  <a:solidFill>
                    <a:srgbClr val="939598"/>
                  </a:solidFill>
                </a:uFill>
                <a:latin typeface="Montserrat" panose="00000500000000000000" pitchFamily="50" charset="0"/>
              </a:rPr>
              <a:t>Pay per Click</a:t>
            </a:r>
          </a:p>
          <a:p>
            <a:pPr marL="184150" indent="-171450" defTabSz="457200">
              <a:lnSpc>
                <a:spcPts val="1700"/>
              </a:lnSpc>
              <a:buFont typeface="Arial" panose="020B0604020202020204" pitchFamily="34" charset="0"/>
              <a:buChar char="•"/>
            </a:pPr>
            <a:r>
              <a:rPr lang="en-US" sz="1100" dirty="0">
                <a:solidFill>
                  <a:srgbClr val="000000"/>
                </a:solidFill>
                <a:uFill>
                  <a:solidFill>
                    <a:srgbClr val="939598"/>
                  </a:solidFill>
                </a:uFill>
                <a:latin typeface="Montserrat" panose="00000500000000000000" pitchFamily="50" charset="0"/>
              </a:rPr>
              <a:t>Display ads</a:t>
            </a:r>
          </a:p>
          <a:p>
            <a:pPr marL="184150" indent="-171450" defTabSz="457200">
              <a:lnSpc>
                <a:spcPts val="1700"/>
              </a:lnSpc>
              <a:buFont typeface="Arial" panose="020B0604020202020204" pitchFamily="34" charset="0"/>
              <a:buChar char="•"/>
            </a:pPr>
            <a:r>
              <a:rPr lang="en-US" sz="1100" dirty="0">
                <a:solidFill>
                  <a:srgbClr val="000000"/>
                </a:solidFill>
                <a:uFill>
                  <a:solidFill>
                    <a:srgbClr val="939598"/>
                  </a:solidFill>
                </a:uFill>
                <a:latin typeface="Montserrat" panose="00000500000000000000" pitchFamily="50" charset="0"/>
              </a:rPr>
              <a:t>Retargeting</a:t>
            </a:r>
          </a:p>
          <a:p>
            <a:pPr marL="184150" indent="-171450" defTabSz="457200">
              <a:lnSpc>
                <a:spcPts val="1700"/>
              </a:lnSpc>
              <a:buFont typeface="Arial" panose="020B0604020202020204" pitchFamily="34" charset="0"/>
              <a:buChar char="•"/>
            </a:pPr>
            <a:r>
              <a:rPr lang="en-US" sz="1100" dirty="0">
                <a:solidFill>
                  <a:srgbClr val="000000"/>
                </a:solidFill>
                <a:uFill>
                  <a:solidFill>
                    <a:srgbClr val="939598"/>
                  </a:solidFill>
                </a:uFill>
                <a:latin typeface="Montserrat" panose="00000500000000000000" pitchFamily="50" charset="0"/>
              </a:rPr>
              <a:t>Paid Influencer</a:t>
            </a:r>
          </a:p>
          <a:p>
            <a:pPr marL="184150" indent="-171450" defTabSz="457200">
              <a:lnSpc>
                <a:spcPts val="1700"/>
              </a:lnSpc>
              <a:buFont typeface="Arial" panose="020B0604020202020204" pitchFamily="34" charset="0"/>
              <a:buChar char="•"/>
            </a:pPr>
            <a:r>
              <a:rPr lang="en-US" sz="1100" dirty="0">
                <a:solidFill>
                  <a:srgbClr val="000000"/>
                </a:solidFill>
                <a:uFill>
                  <a:solidFill>
                    <a:srgbClr val="939598"/>
                  </a:solidFill>
                </a:uFill>
                <a:latin typeface="Montserrat" panose="00000500000000000000" pitchFamily="50" charset="0"/>
              </a:rPr>
              <a:t>Affiliate</a:t>
            </a:r>
          </a:p>
          <a:p>
            <a:pPr marL="184150" indent="-171450" defTabSz="457200">
              <a:lnSpc>
                <a:spcPts val="1700"/>
              </a:lnSpc>
              <a:buFont typeface="Arial" panose="020B0604020202020204" pitchFamily="34" charset="0"/>
              <a:buChar char="•"/>
            </a:pPr>
            <a:r>
              <a:rPr lang="en-US" sz="1100" dirty="0">
                <a:solidFill>
                  <a:srgbClr val="000000"/>
                </a:solidFill>
                <a:uFill>
                  <a:solidFill>
                    <a:srgbClr val="939598"/>
                  </a:solidFill>
                </a:uFill>
                <a:latin typeface="Montserrat" panose="00000500000000000000" pitchFamily="50" charset="0"/>
              </a:rPr>
              <a:t>Social Media Ads</a:t>
            </a:r>
            <a:endParaRPr sz="1100" dirty="0">
              <a:solidFill>
                <a:srgbClr val="000000"/>
              </a:solidFill>
              <a:uFill>
                <a:solidFill>
                  <a:srgbClr val="939598"/>
                </a:solidFill>
              </a:uFill>
              <a:latin typeface="Montserrat" panose="00000500000000000000" pitchFamily="50" charset="0"/>
            </a:endParaRPr>
          </a:p>
        </p:txBody>
      </p:sp>
      <p:sp>
        <p:nvSpPr>
          <p:cNvPr id="31" name="Rectangle: Top Corners Rounded 30">
            <a:extLst>
              <a:ext uri="{FF2B5EF4-FFF2-40B4-BE49-F238E27FC236}">
                <a16:creationId xmlns:a16="http://schemas.microsoft.com/office/drawing/2014/main" id="{8AB0B07D-AC4D-4A4E-B908-A452EF07EE13}"/>
              </a:ext>
            </a:extLst>
          </p:cNvPr>
          <p:cNvSpPr/>
          <p:nvPr/>
        </p:nvSpPr>
        <p:spPr>
          <a:xfrm>
            <a:off x="8787216" y="1057132"/>
            <a:ext cx="2565400" cy="458142"/>
          </a:xfrm>
          <a:prstGeom prst="round2SameRect">
            <a:avLst>
              <a:gd name="adj1" fmla="val 21345"/>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sz="1500" b="1" dirty="0">
                <a:solidFill>
                  <a:schemeClr val="tx1"/>
                </a:solidFill>
                <a:latin typeface="Montserrat" panose="00000500000000000000" pitchFamily="50" charset="0"/>
              </a:rPr>
              <a:t>PAID MEDIA</a:t>
            </a:r>
          </a:p>
        </p:txBody>
      </p:sp>
      <p:sp>
        <p:nvSpPr>
          <p:cNvPr id="23" name="Rechteck">
            <a:extLst>
              <a:ext uri="{FF2B5EF4-FFF2-40B4-BE49-F238E27FC236}">
                <a16:creationId xmlns:a16="http://schemas.microsoft.com/office/drawing/2014/main" id="{2EC46FDC-FD5B-4606-8A64-BD1C03E5BA03}"/>
              </a:ext>
            </a:extLst>
          </p:cNvPr>
          <p:cNvSpPr/>
          <p:nvPr/>
        </p:nvSpPr>
        <p:spPr>
          <a:xfrm>
            <a:off x="828892" y="1062345"/>
            <a:ext cx="2565400" cy="2050796"/>
          </a:xfrm>
          <a:prstGeom prst="roundRect">
            <a:avLst>
              <a:gd name="adj" fmla="val 5098"/>
            </a:avLst>
          </a:prstGeom>
          <a:solidFill>
            <a:schemeClr val="tx1"/>
          </a:solidFill>
          <a:ln w="12700">
            <a:noFill/>
          </a:ln>
          <a:effectLst>
            <a:outerShdw blurRad="359791" dist="38100" dir="5400000" algn="ctr" rotWithShape="0">
              <a:schemeClr val="bg1">
                <a:alpha val="15000"/>
              </a:schemeClr>
            </a:outerShdw>
          </a:effectLst>
        </p:spPr>
        <p:txBody>
          <a:bodyPr lIns="182880" tIns="365760" rIns="182880" bIns="38100" anchor="ctr"/>
          <a:lstStyle/>
          <a:p>
            <a:pPr marL="184150" indent="-171450" defTabSz="457200">
              <a:lnSpc>
                <a:spcPts val="1700"/>
              </a:lnSpc>
              <a:buFont typeface="Arial" panose="020B0604020202020204" pitchFamily="34" charset="0"/>
              <a:buChar char="•"/>
            </a:pPr>
            <a:r>
              <a:rPr lang="en-US" sz="1100" dirty="0">
                <a:solidFill>
                  <a:srgbClr val="000000"/>
                </a:solidFill>
                <a:uFill>
                  <a:solidFill>
                    <a:srgbClr val="939598"/>
                  </a:solidFill>
                </a:uFill>
                <a:latin typeface="Montserrat" panose="00000500000000000000" pitchFamily="50" charset="0"/>
              </a:rPr>
              <a:t>Digital PR</a:t>
            </a:r>
          </a:p>
          <a:p>
            <a:pPr marL="184150" indent="-171450" defTabSz="457200">
              <a:lnSpc>
                <a:spcPts val="1700"/>
              </a:lnSpc>
              <a:buFont typeface="Arial" panose="020B0604020202020204" pitchFamily="34" charset="0"/>
              <a:buChar char="•"/>
            </a:pPr>
            <a:r>
              <a:rPr lang="en-US" sz="1100" dirty="0">
                <a:solidFill>
                  <a:srgbClr val="000000"/>
                </a:solidFill>
                <a:uFill>
                  <a:solidFill>
                    <a:srgbClr val="939598"/>
                  </a:solidFill>
                </a:uFill>
                <a:latin typeface="Montserrat" panose="00000500000000000000" pitchFamily="50" charset="0"/>
              </a:rPr>
              <a:t>External Organic Search</a:t>
            </a:r>
          </a:p>
          <a:p>
            <a:pPr marL="184150" indent="-171450" defTabSz="457200">
              <a:lnSpc>
                <a:spcPts val="1700"/>
              </a:lnSpc>
              <a:buFont typeface="Arial" panose="020B0604020202020204" pitchFamily="34" charset="0"/>
              <a:buChar char="•"/>
            </a:pPr>
            <a:r>
              <a:rPr lang="en-US" sz="1100" dirty="0">
                <a:solidFill>
                  <a:srgbClr val="000000"/>
                </a:solidFill>
                <a:uFill>
                  <a:solidFill>
                    <a:srgbClr val="939598"/>
                  </a:solidFill>
                </a:uFill>
                <a:latin typeface="Montserrat" panose="00000500000000000000" pitchFamily="50" charset="0"/>
              </a:rPr>
              <a:t>Reviews</a:t>
            </a:r>
          </a:p>
          <a:p>
            <a:pPr marL="184150" indent="-171450" defTabSz="457200">
              <a:lnSpc>
                <a:spcPts val="1700"/>
              </a:lnSpc>
              <a:buFont typeface="Arial" panose="020B0604020202020204" pitchFamily="34" charset="0"/>
              <a:buChar char="•"/>
            </a:pPr>
            <a:r>
              <a:rPr lang="en-US" sz="1100" dirty="0">
                <a:solidFill>
                  <a:srgbClr val="000000"/>
                </a:solidFill>
                <a:uFill>
                  <a:solidFill>
                    <a:srgbClr val="939598"/>
                  </a:solidFill>
                </a:uFill>
                <a:latin typeface="Montserrat" panose="00000500000000000000" pitchFamily="50" charset="0"/>
              </a:rPr>
              <a:t>Social Mentions</a:t>
            </a:r>
          </a:p>
          <a:p>
            <a:pPr marL="184150" indent="-171450" defTabSz="457200">
              <a:lnSpc>
                <a:spcPts val="1700"/>
              </a:lnSpc>
              <a:buFont typeface="Arial" panose="020B0604020202020204" pitchFamily="34" charset="0"/>
              <a:buChar char="•"/>
            </a:pPr>
            <a:r>
              <a:rPr lang="en-US" sz="1100" dirty="0">
                <a:solidFill>
                  <a:srgbClr val="000000"/>
                </a:solidFill>
                <a:uFill>
                  <a:solidFill>
                    <a:srgbClr val="939598"/>
                  </a:solidFill>
                </a:uFill>
                <a:latin typeface="Montserrat" panose="00000500000000000000" pitchFamily="50" charset="0"/>
              </a:rPr>
              <a:t>Partnerships</a:t>
            </a:r>
          </a:p>
          <a:p>
            <a:pPr marL="184150" indent="-171450" defTabSz="457200">
              <a:lnSpc>
                <a:spcPts val="1700"/>
              </a:lnSpc>
              <a:buFont typeface="Arial" panose="020B0604020202020204" pitchFamily="34" charset="0"/>
              <a:buChar char="•"/>
            </a:pPr>
            <a:r>
              <a:rPr lang="en-US" sz="1100" dirty="0">
                <a:solidFill>
                  <a:srgbClr val="000000"/>
                </a:solidFill>
                <a:uFill>
                  <a:solidFill>
                    <a:srgbClr val="939598"/>
                  </a:solidFill>
                </a:uFill>
                <a:latin typeface="Montserrat" panose="00000500000000000000" pitchFamily="50" charset="0"/>
              </a:rPr>
              <a:t>Ambassadors</a:t>
            </a:r>
            <a:endParaRPr sz="1100" dirty="0">
              <a:solidFill>
                <a:srgbClr val="000000"/>
              </a:solidFill>
              <a:uFill>
                <a:solidFill>
                  <a:srgbClr val="939598"/>
                </a:solidFill>
              </a:uFill>
              <a:latin typeface="Montserrat" panose="00000500000000000000" pitchFamily="50" charset="0"/>
            </a:endParaRPr>
          </a:p>
        </p:txBody>
      </p:sp>
      <p:sp>
        <p:nvSpPr>
          <p:cNvPr id="21" name="Rectangle: Top Corners Rounded 20">
            <a:extLst>
              <a:ext uri="{FF2B5EF4-FFF2-40B4-BE49-F238E27FC236}">
                <a16:creationId xmlns:a16="http://schemas.microsoft.com/office/drawing/2014/main" id="{2BC9D6F2-61B1-4004-B3FA-D20998ECA8E2}"/>
              </a:ext>
            </a:extLst>
          </p:cNvPr>
          <p:cNvSpPr/>
          <p:nvPr/>
        </p:nvSpPr>
        <p:spPr>
          <a:xfrm>
            <a:off x="828892" y="1062345"/>
            <a:ext cx="2565400" cy="458142"/>
          </a:xfrm>
          <a:prstGeom prst="round2SameRect">
            <a:avLst>
              <a:gd name="adj1" fmla="val 21345"/>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sz="1500" b="1" dirty="0">
                <a:solidFill>
                  <a:schemeClr val="tx1"/>
                </a:solidFill>
                <a:latin typeface="Montserrat" panose="00000500000000000000" pitchFamily="50" charset="0"/>
              </a:rPr>
              <a:t>EARNED MEDIA</a:t>
            </a:r>
          </a:p>
        </p:txBody>
      </p:sp>
      <p:sp>
        <p:nvSpPr>
          <p:cNvPr id="33" name="Rechteck">
            <a:extLst>
              <a:ext uri="{FF2B5EF4-FFF2-40B4-BE49-F238E27FC236}">
                <a16:creationId xmlns:a16="http://schemas.microsoft.com/office/drawing/2014/main" id="{2D87CD72-86FA-49C5-920A-507C83556B85}"/>
              </a:ext>
            </a:extLst>
          </p:cNvPr>
          <p:cNvSpPr/>
          <p:nvPr/>
        </p:nvSpPr>
        <p:spPr>
          <a:xfrm>
            <a:off x="828892" y="4068508"/>
            <a:ext cx="2565400" cy="1727147"/>
          </a:xfrm>
          <a:prstGeom prst="roundRect">
            <a:avLst>
              <a:gd name="adj" fmla="val 6752"/>
            </a:avLst>
          </a:prstGeom>
          <a:solidFill>
            <a:schemeClr val="tx1"/>
          </a:solidFill>
          <a:ln w="12700">
            <a:noFill/>
          </a:ln>
          <a:effectLst>
            <a:outerShdw blurRad="359791" dist="38100" dir="5400000" algn="ctr" rotWithShape="0">
              <a:schemeClr val="bg1">
                <a:alpha val="15000"/>
              </a:schemeClr>
            </a:outerShdw>
          </a:effectLst>
        </p:spPr>
        <p:txBody>
          <a:bodyPr lIns="182880" tIns="365760" rIns="182880" bIns="38100" anchor="ctr"/>
          <a:lstStyle/>
          <a:p>
            <a:pPr marL="184150" indent="-171450" algn="l" defTabSz="457200">
              <a:lnSpc>
                <a:spcPts val="1700"/>
              </a:lnSpc>
              <a:buFont typeface="Arial" panose="020B0604020202020204" pitchFamily="34" charset="0"/>
              <a:buChar char="•"/>
              <a:defRPr sz="1600">
                <a:solidFill>
                  <a:srgbClr val="939598"/>
                </a:solidFill>
                <a:uFill>
                  <a:solidFill>
                    <a:srgbClr val="939598"/>
                  </a:solidFill>
                </a:uFill>
                <a:latin typeface="+mn-lt"/>
                <a:ea typeface="+mn-ea"/>
                <a:cs typeface="+mn-cs"/>
                <a:sym typeface="Roboto Regular"/>
              </a:defRPr>
            </a:pPr>
            <a:r>
              <a:rPr lang="en-US" sz="1100" dirty="0">
                <a:solidFill>
                  <a:srgbClr val="000000"/>
                </a:solidFill>
                <a:latin typeface="Montserrat" panose="00000500000000000000" pitchFamily="50" charset="0"/>
              </a:rPr>
              <a:t>Website</a:t>
            </a:r>
          </a:p>
          <a:p>
            <a:pPr marL="184150" indent="-171450" algn="l" defTabSz="457200">
              <a:lnSpc>
                <a:spcPts val="1700"/>
              </a:lnSpc>
              <a:buFont typeface="Arial" panose="020B0604020202020204" pitchFamily="34" charset="0"/>
              <a:buChar char="•"/>
              <a:defRPr sz="1600">
                <a:solidFill>
                  <a:srgbClr val="939598"/>
                </a:solidFill>
                <a:uFill>
                  <a:solidFill>
                    <a:srgbClr val="939598"/>
                  </a:solidFill>
                </a:uFill>
                <a:latin typeface="+mn-lt"/>
                <a:ea typeface="+mn-ea"/>
                <a:cs typeface="+mn-cs"/>
                <a:sym typeface="Roboto Regular"/>
              </a:defRPr>
            </a:pPr>
            <a:r>
              <a:rPr lang="en-US" sz="1100" dirty="0">
                <a:solidFill>
                  <a:srgbClr val="000000"/>
                </a:solidFill>
                <a:latin typeface="Montserrat" panose="00000500000000000000" pitchFamily="50" charset="0"/>
              </a:rPr>
              <a:t>Social Channels</a:t>
            </a:r>
          </a:p>
          <a:p>
            <a:pPr marL="184150" indent="-171450" algn="l" defTabSz="457200">
              <a:lnSpc>
                <a:spcPts val="1700"/>
              </a:lnSpc>
              <a:buFont typeface="Arial" panose="020B0604020202020204" pitchFamily="34" charset="0"/>
              <a:buChar char="•"/>
              <a:defRPr sz="1600">
                <a:solidFill>
                  <a:srgbClr val="939598"/>
                </a:solidFill>
                <a:uFill>
                  <a:solidFill>
                    <a:srgbClr val="939598"/>
                  </a:solidFill>
                </a:uFill>
                <a:latin typeface="+mn-lt"/>
                <a:ea typeface="+mn-ea"/>
                <a:cs typeface="+mn-cs"/>
                <a:sym typeface="Roboto Regular"/>
              </a:defRPr>
            </a:pPr>
            <a:r>
              <a:rPr lang="en-US" sz="1100" dirty="0">
                <a:solidFill>
                  <a:srgbClr val="000000"/>
                </a:solidFill>
                <a:latin typeface="Montserrat" panose="00000500000000000000" pitchFamily="50" charset="0"/>
              </a:rPr>
              <a:t>Search Engine Results</a:t>
            </a:r>
          </a:p>
          <a:p>
            <a:pPr marL="184150" indent="-171450" algn="l" defTabSz="457200">
              <a:lnSpc>
                <a:spcPts val="1700"/>
              </a:lnSpc>
              <a:buFont typeface="Arial" panose="020B0604020202020204" pitchFamily="34" charset="0"/>
              <a:buChar char="•"/>
              <a:defRPr sz="1600">
                <a:solidFill>
                  <a:srgbClr val="939598"/>
                </a:solidFill>
                <a:uFill>
                  <a:solidFill>
                    <a:srgbClr val="939598"/>
                  </a:solidFill>
                </a:uFill>
                <a:latin typeface="+mn-lt"/>
                <a:ea typeface="+mn-ea"/>
                <a:cs typeface="+mn-cs"/>
                <a:sym typeface="Roboto Regular"/>
              </a:defRPr>
            </a:pPr>
            <a:r>
              <a:rPr lang="en-US" sz="1100" dirty="0">
                <a:solidFill>
                  <a:srgbClr val="000000"/>
                </a:solidFill>
                <a:latin typeface="Montserrat" panose="00000500000000000000" pitchFamily="50" charset="0"/>
              </a:rPr>
              <a:t>Email Marketing</a:t>
            </a:r>
            <a:endParaRPr sz="1100" dirty="0">
              <a:solidFill>
                <a:srgbClr val="000000"/>
              </a:solidFill>
              <a:latin typeface="Montserrat" panose="00000500000000000000" pitchFamily="50" charset="0"/>
            </a:endParaRPr>
          </a:p>
        </p:txBody>
      </p:sp>
      <p:sp>
        <p:nvSpPr>
          <p:cNvPr id="34" name="Rectangle: Top Corners Rounded 33">
            <a:extLst>
              <a:ext uri="{FF2B5EF4-FFF2-40B4-BE49-F238E27FC236}">
                <a16:creationId xmlns:a16="http://schemas.microsoft.com/office/drawing/2014/main" id="{17AF7D30-C423-4F6F-882A-E032A445C83F}"/>
              </a:ext>
            </a:extLst>
          </p:cNvPr>
          <p:cNvSpPr/>
          <p:nvPr/>
        </p:nvSpPr>
        <p:spPr>
          <a:xfrm>
            <a:off x="828892" y="4068508"/>
            <a:ext cx="2565400" cy="458142"/>
          </a:xfrm>
          <a:prstGeom prst="round2SameRect">
            <a:avLst>
              <a:gd name="adj1" fmla="val 21345"/>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sz="1500" b="1" dirty="0">
                <a:solidFill>
                  <a:schemeClr val="tx1"/>
                </a:solidFill>
                <a:latin typeface="Montserrat" panose="00000500000000000000" pitchFamily="50" charset="0"/>
              </a:rPr>
              <a:t>OWNED MEDIA</a:t>
            </a:r>
          </a:p>
        </p:txBody>
      </p:sp>
      <p:sp>
        <p:nvSpPr>
          <p:cNvPr id="2" name="Oval 1">
            <a:extLst>
              <a:ext uri="{FF2B5EF4-FFF2-40B4-BE49-F238E27FC236}">
                <a16:creationId xmlns:a16="http://schemas.microsoft.com/office/drawing/2014/main" id="{CF16A1DA-B0AE-4069-A9AA-2119C61D82D8}"/>
              </a:ext>
            </a:extLst>
          </p:cNvPr>
          <p:cNvSpPr/>
          <p:nvPr/>
        </p:nvSpPr>
        <p:spPr>
          <a:xfrm>
            <a:off x="3792054" y="1341046"/>
            <a:ext cx="2844800" cy="2844800"/>
          </a:xfrm>
          <a:prstGeom prst="ellipse">
            <a:avLst/>
          </a:prstGeom>
          <a:gradFill>
            <a:gsLst>
              <a:gs pos="41000">
                <a:srgbClr val="3376E9"/>
              </a:gs>
              <a:gs pos="100000">
                <a:schemeClr val="accent2">
                  <a:alpha val="0"/>
                </a:schemeClr>
              </a:gs>
              <a:gs pos="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D9923116-98E6-434C-A388-3F6F8465264B}"/>
              </a:ext>
            </a:extLst>
          </p:cNvPr>
          <p:cNvSpPr/>
          <p:nvPr/>
        </p:nvSpPr>
        <p:spPr>
          <a:xfrm>
            <a:off x="5544654" y="1341046"/>
            <a:ext cx="2844800" cy="2844800"/>
          </a:xfrm>
          <a:prstGeom prst="ellipse">
            <a:avLst/>
          </a:prstGeom>
          <a:gradFill>
            <a:gsLst>
              <a:gs pos="18000">
                <a:srgbClr val="939598"/>
              </a:gs>
              <a:gs pos="100000">
                <a:schemeClr val="tx2">
                  <a:alpha val="0"/>
                </a:schemeClr>
              </a:gs>
              <a:gs pos="0">
                <a:schemeClr val="tx2"/>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FFD1D06-2800-46C3-B74F-34F9CE77D737}"/>
              </a:ext>
            </a:extLst>
          </p:cNvPr>
          <p:cNvSpPr/>
          <p:nvPr/>
        </p:nvSpPr>
        <p:spPr>
          <a:xfrm>
            <a:off x="4668354" y="2871269"/>
            <a:ext cx="2844800" cy="2844800"/>
          </a:xfrm>
          <a:prstGeom prst="ellipse">
            <a:avLst/>
          </a:prstGeom>
          <a:gradFill>
            <a:gsLst>
              <a:gs pos="37000">
                <a:srgbClr val="93BCFC"/>
              </a:gs>
              <a:gs pos="100000">
                <a:schemeClr val="accent4">
                  <a:alpha val="0"/>
                </a:schemeClr>
              </a:gs>
              <a:gs pos="0">
                <a:schemeClr val="accent4"/>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25ADBD2-9179-4B9E-A9FB-1DEF4FD11E8C}"/>
              </a:ext>
            </a:extLst>
          </p:cNvPr>
          <p:cNvSpPr/>
          <p:nvPr/>
        </p:nvSpPr>
        <p:spPr>
          <a:xfrm>
            <a:off x="3792054" y="1341046"/>
            <a:ext cx="2844800" cy="2844800"/>
          </a:xfrm>
          <a:prstGeom prst="ellipse">
            <a:avLst/>
          </a:prstGeom>
          <a:noFill/>
          <a:ln w="12700">
            <a:solidFill>
              <a:srgbClr val="F4F8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18D61B5-14E3-4927-9972-12303B78212D}"/>
              </a:ext>
            </a:extLst>
          </p:cNvPr>
          <p:cNvSpPr/>
          <p:nvPr/>
        </p:nvSpPr>
        <p:spPr>
          <a:xfrm>
            <a:off x="5544654" y="1341046"/>
            <a:ext cx="2844800" cy="2844800"/>
          </a:xfrm>
          <a:prstGeom prst="ellipse">
            <a:avLst/>
          </a:prstGeom>
          <a:noFill/>
          <a:ln w="12700">
            <a:solidFill>
              <a:srgbClr val="F4F8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C1ADDE1-2CF4-40C3-AB4E-78F8983A5994}"/>
              </a:ext>
            </a:extLst>
          </p:cNvPr>
          <p:cNvSpPr/>
          <p:nvPr/>
        </p:nvSpPr>
        <p:spPr>
          <a:xfrm>
            <a:off x="4668354" y="2871269"/>
            <a:ext cx="2844800" cy="2844800"/>
          </a:xfrm>
          <a:prstGeom prst="ellipse">
            <a:avLst/>
          </a:prstGeom>
          <a:noFill/>
          <a:ln w="12700">
            <a:solidFill>
              <a:srgbClr val="F4F8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EB12CB5-9E2C-486C-8959-739EEE763B13}"/>
              </a:ext>
            </a:extLst>
          </p:cNvPr>
          <p:cNvSpPr txBox="1"/>
          <p:nvPr/>
        </p:nvSpPr>
        <p:spPr>
          <a:xfrm>
            <a:off x="4166573" y="2163383"/>
            <a:ext cx="1143263" cy="707886"/>
          </a:xfrm>
          <a:prstGeom prst="rect">
            <a:avLst/>
          </a:prstGeom>
          <a:noFill/>
        </p:spPr>
        <p:txBody>
          <a:bodyPr wrap="none" rtlCol="0">
            <a:spAutoFit/>
          </a:bodyPr>
          <a:lstStyle/>
          <a:p>
            <a:pPr algn="ctr"/>
            <a:r>
              <a:rPr lang="en-US" sz="2000" b="1" dirty="0">
                <a:latin typeface="Montserrat" panose="00000500000000000000" pitchFamily="50" charset="0"/>
              </a:rPr>
              <a:t>Earned</a:t>
            </a:r>
          </a:p>
          <a:p>
            <a:pPr algn="ctr"/>
            <a:r>
              <a:rPr lang="en-US" sz="2000" b="1" dirty="0">
                <a:latin typeface="Montserrat" panose="00000500000000000000" pitchFamily="50" charset="0"/>
              </a:rPr>
              <a:t>Media</a:t>
            </a:r>
          </a:p>
        </p:txBody>
      </p:sp>
      <p:sp>
        <p:nvSpPr>
          <p:cNvPr id="19" name="TextBox 18">
            <a:extLst>
              <a:ext uri="{FF2B5EF4-FFF2-40B4-BE49-F238E27FC236}">
                <a16:creationId xmlns:a16="http://schemas.microsoft.com/office/drawing/2014/main" id="{F4901CCA-8E15-421D-8AFD-22C8079BD958}"/>
              </a:ext>
            </a:extLst>
          </p:cNvPr>
          <p:cNvSpPr txBox="1"/>
          <p:nvPr/>
        </p:nvSpPr>
        <p:spPr>
          <a:xfrm>
            <a:off x="5511108" y="4445800"/>
            <a:ext cx="1159293" cy="707886"/>
          </a:xfrm>
          <a:prstGeom prst="rect">
            <a:avLst/>
          </a:prstGeom>
          <a:noFill/>
        </p:spPr>
        <p:txBody>
          <a:bodyPr wrap="none" rtlCol="0">
            <a:spAutoFit/>
          </a:bodyPr>
          <a:lstStyle/>
          <a:p>
            <a:pPr algn="ctr"/>
            <a:r>
              <a:rPr lang="en-US" sz="2000" b="1" dirty="0">
                <a:latin typeface="Montserrat" panose="00000500000000000000" pitchFamily="50" charset="0"/>
              </a:rPr>
              <a:t>Owned</a:t>
            </a:r>
          </a:p>
          <a:p>
            <a:pPr algn="ctr"/>
            <a:r>
              <a:rPr lang="en-US" sz="2000" b="1" dirty="0">
                <a:latin typeface="Montserrat" panose="00000500000000000000" pitchFamily="50" charset="0"/>
              </a:rPr>
              <a:t>Media</a:t>
            </a:r>
          </a:p>
        </p:txBody>
      </p:sp>
      <p:sp>
        <p:nvSpPr>
          <p:cNvPr id="20" name="TextBox 19">
            <a:extLst>
              <a:ext uri="{FF2B5EF4-FFF2-40B4-BE49-F238E27FC236}">
                <a16:creationId xmlns:a16="http://schemas.microsoft.com/office/drawing/2014/main" id="{931CAAFB-C115-4687-8AB4-6E58475A06B0}"/>
              </a:ext>
            </a:extLst>
          </p:cNvPr>
          <p:cNvSpPr txBox="1"/>
          <p:nvPr/>
        </p:nvSpPr>
        <p:spPr>
          <a:xfrm>
            <a:off x="6962827" y="2163383"/>
            <a:ext cx="1005403" cy="707886"/>
          </a:xfrm>
          <a:prstGeom prst="rect">
            <a:avLst/>
          </a:prstGeom>
          <a:noFill/>
        </p:spPr>
        <p:txBody>
          <a:bodyPr wrap="none" rtlCol="0">
            <a:spAutoFit/>
          </a:bodyPr>
          <a:lstStyle/>
          <a:p>
            <a:pPr algn="ctr"/>
            <a:r>
              <a:rPr lang="en-US" sz="2000" b="1" dirty="0">
                <a:latin typeface="Montserrat" panose="00000500000000000000" pitchFamily="50" charset="0"/>
              </a:rPr>
              <a:t>Paid</a:t>
            </a:r>
          </a:p>
          <a:p>
            <a:pPr algn="ctr"/>
            <a:r>
              <a:rPr lang="en-US" sz="2000" b="1" dirty="0">
                <a:latin typeface="Montserrat" panose="00000500000000000000" pitchFamily="50" charset="0"/>
              </a:rPr>
              <a:t>Media</a:t>
            </a:r>
          </a:p>
        </p:txBody>
      </p:sp>
      <p:sp>
        <p:nvSpPr>
          <p:cNvPr id="64" name="Rechteck">
            <a:extLst>
              <a:ext uri="{FF2B5EF4-FFF2-40B4-BE49-F238E27FC236}">
                <a16:creationId xmlns:a16="http://schemas.microsoft.com/office/drawing/2014/main" id="{B9E67DCD-5B56-4318-BB60-A433C9337E6D}"/>
              </a:ext>
            </a:extLst>
          </p:cNvPr>
          <p:cNvSpPr/>
          <p:nvPr/>
        </p:nvSpPr>
        <p:spPr>
          <a:xfrm>
            <a:off x="8787216" y="4413217"/>
            <a:ext cx="2565400" cy="1382438"/>
          </a:xfrm>
          <a:prstGeom prst="roundRect">
            <a:avLst>
              <a:gd name="adj" fmla="val 5098"/>
            </a:avLst>
          </a:prstGeom>
          <a:solidFill>
            <a:schemeClr val="tx1"/>
          </a:solidFill>
          <a:ln w="12700">
            <a:noFill/>
          </a:ln>
          <a:effectLst>
            <a:outerShdw blurRad="359827" dist="38100" dir="5400000" algn="t" rotWithShape="0">
              <a:schemeClr val="bg1">
                <a:alpha val="15000"/>
              </a:schemeClr>
            </a:outerShdw>
          </a:effectLst>
        </p:spPr>
        <p:txBody>
          <a:bodyPr lIns="182880" tIns="91440" rIns="182880" bIns="91440" anchor="ctr"/>
          <a:lstStyle/>
          <a:p>
            <a:pPr marL="12700" algn="ctr" defTabSz="457200">
              <a:lnSpc>
                <a:spcPts val="1700"/>
              </a:lnSpc>
              <a:defRPr sz="1600">
                <a:solidFill>
                  <a:srgbClr val="939598"/>
                </a:solidFill>
                <a:uFill>
                  <a:solidFill>
                    <a:srgbClr val="939598"/>
                  </a:solidFill>
                </a:uFill>
                <a:latin typeface="+mn-lt"/>
                <a:ea typeface="+mn-ea"/>
                <a:cs typeface="+mn-cs"/>
                <a:sym typeface="Roboto Regular"/>
              </a:defRPr>
            </a:pPr>
            <a:r>
              <a:rPr lang="en-US" sz="1100" dirty="0">
                <a:solidFill>
                  <a:srgbClr val="000000"/>
                </a:solidFill>
                <a:latin typeface="Montserrat" panose="00000500000000000000" pitchFamily="50" charset="0"/>
              </a:rPr>
              <a:t>A comprehensive digital strategy will make each of these elements work hard together and get the most out of your investment</a:t>
            </a:r>
            <a:endParaRPr sz="1100" dirty="0">
              <a:solidFill>
                <a:srgbClr val="000000"/>
              </a:solidFill>
              <a:latin typeface="Montserrat" panose="00000500000000000000" pitchFamily="50" charset="0"/>
            </a:endParaRPr>
          </a:p>
        </p:txBody>
      </p:sp>
      <p:sp>
        <p:nvSpPr>
          <p:cNvPr id="63" name="Star: 5 Points 62">
            <a:extLst>
              <a:ext uri="{FF2B5EF4-FFF2-40B4-BE49-F238E27FC236}">
                <a16:creationId xmlns:a16="http://schemas.microsoft.com/office/drawing/2014/main" id="{AC349073-F6AA-42A8-835E-22E26E523D8A}"/>
              </a:ext>
            </a:extLst>
          </p:cNvPr>
          <p:cNvSpPr/>
          <p:nvPr/>
        </p:nvSpPr>
        <p:spPr>
          <a:xfrm>
            <a:off x="9888941" y="4201513"/>
            <a:ext cx="361950" cy="361950"/>
          </a:xfrm>
          <a:prstGeom prst="star5">
            <a:avLst>
              <a:gd name="adj" fmla="val 25764"/>
              <a:gd name="hf" fmla="val 105146"/>
              <a:gd name="vf" fmla="val 110557"/>
            </a:avLst>
          </a:prstGeom>
          <a:gradFill flip="none" rotWithShape="1">
            <a:gsLst>
              <a:gs pos="100000">
                <a:schemeClr val="accent2"/>
              </a:gs>
              <a:gs pos="0">
                <a:schemeClr val="accent1">
                  <a:lumMod val="60000"/>
                  <a:lumOff val="40000"/>
                </a:schemeClr>
              </a:gs>
            </a:gsLst>
            <a:path path="circle">
              <a:fillToRect r="100000" b="100000"/>
            </a:path>
            <a:tileRect l="-100000" t="-100000"/>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Freeform 2">
            <a:extLst>
              <a:ext uri="{FF2B5EF4-FFF2-40B4-BE49-F238E27FC236}">
                <a16:creationId xmlns:a16="http://schemas.microsoft.com/office/drawing/2014/main" id="{B3FA465E-1926-7101-9363-811DBFDD19EF}"/>
              </a:ext>
            </a:extLst>
          </p:cNvPr>
          <p:cNvSpPr/>
          <p:nvPr/>
        </p:nvSpPr>
        <p:spPr>
          <a:xfrm>
            <a:off x="5544654" y="1644557"/>
            <a:ext cx="1092200" cy="1329400"/>
          </a:xfrm>
          <a:custGeom>
            <a:avLst/>
            <a:gdLst>
              <a:gd name="connsiteX0" fmla="*/ 546100 w 1092200"/>
              <a:gd name="connsiteY0" fmla="*/ 0 h 1329400"/>
              <a:gd name="connsiteX1" fmla="*/ 574579 w 1092200"/>
              <a:gd name="connsiteY1" fmla="*/ 21296 h 1329400"/>
              <a:gd name="connsiteX2" fmla="*/ 1092200 w 1092200"/>
              <a:gd name="connsiteY2" fmla="*/ 1118889 h 1329400"/>
              <a:gd name="connsiteX3" fmla="*/ 1084856 w 1092200"/>
              <a:gd name="connsiteY3" fmla="*/ 1264321 h 1329400"/>
              <a:gd name="connsiteX4" fmla="*/ 1074924 w 1092200"/>
              <a:gd name="connsiteY4" fmla="*/ 1329400 h 1329400"/>
              <a:gd name="connsiteX5" fmla="*/ 969078 w 1092200"/>
              <a:gd name="connsiteY5" fmla="*/ 1290660 h 1329400"/>
              <a:gd name="connsiteX6" fmla="*/ 546100 w 1092200"/>
              <a:gd name="connsiteY6" fmla="*/ 1226712 h 1329400"/>
              <a:gd name="connsiteX7" fmla="*/ 123122 w 1092200"/>
              <a:gd name="connsiteY7" fmla="*/ 1290660 h 1329400"/>
              <a:gd name="connsiteX8" fmla="*/ 17276 w 1092200"/>
              <a:gd name="connsiteY8" fmla="*/ 1329400 h 1329400"/>
              <a:gd name="connsiteX9" fmla="*/ 7344 w 1092200"/>
              <a:gd name="connsiteY9" fmla="*/ 1264321 h 1329400"/>
              <a:gd name="connsiteX10" fmla="*/ 0 w 1092200"/>
              <a:gd name="connsiteY10" fmla="*/ 1118889 h 1329400"/>
              <a:gd name="connsiteX11" fmla="*/ 517621 w 1092200"/>
              <a:gd name="connsiteY11" fmla="*/ 21296 h 1329400"/>
              <a:gd name="connsiteX12" fmla="*/ 546100 w 1092200"/>
              <a:gd name="connsiteY12" fmla="*/ 0 h 13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2200" h="1329400">
                <a:moveTo>
                  <a:pt x="546100" y="0"/>
                </a:moveTo>
                <a:lnTo>
                  <a:pt x="574579" y="21296"/>
                </a:lnTo>
                <a:cubicBezTo>
                  <a:pt x="890703" y="282185"/>
                  <a:pt x="1092200" y="677006"/>
                  <a:pt x="1092200" y="1118889"/>
                </a:cubicBezTo>
                <a:cubicBezTo>
                  <a:pt x="1092200" y="1167987"/>
                  <a:pt x="1089713" y="1216504"/>
                  <a:pt x="1084856" y="1264321"/>
                </a:cubicBezTo>
                <a:lnTo>
                  <a:pt x="1074924" y="1329400"/>
                </a:lnTo>
                <a:lnTo>
                  <a:pt x="969078" y="1290660"/>
                </a:lnTo>
                <a:cubicBezTo>
                  <a:pt x="835460" y="1249101"/>
                  <a:pt x="693395" y="1226712"/>
                  <a:pt x="546100" y="1226712"/>
                </a:cubicBezTo>
                <a:cubicBezTo>
                  <a:pt x="398806" y="1226712"/>
                  <a:pt x="256741" y="1249101"/>
                  <a:pt x="123122" y="1290660"/>
                </a:cubicBezTo>
                <a:lnTo>
                  <a:pt x="17276" y="1329400"/>
                </a:lnTo>
                <a:lnTo>
                  <a:pt x="7344" y="1264321"/>
                </a:lnTo>
                <a:cubicBezTo>
                  <a:pt x="2488" y="1216504"/>
                  <a:pt x="0" y="1167987"/>
                  <a:pt x="0" y="1118889"/>
                </a:cubicBezTo>
                <a:cubicBezTo>
                  <a:pt x="0" y="677006"/>
                  <a:pt x="201497" y="282185"/>
                  <a:pt x="517621" y="21296"/>
                </a:cubicBezTo>
                <a:lnTo>
                  <a:pt x="546100" y="0"/>
                </a:lnTo>
                <a:close/>
              </a:path>
            </a:pathLst>
          </a:custGeom>
          <a:solidFill>
            <a:srgbClr val="EFF5F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406D"/>
              </a:solidFill>
              <a:effectLst/>
              <a:uLnTx/>
              <a:uFillTx/>
              <a:latin typeface="Calibri" panose="020F0502020204030204"/>
              <a:ea typeface="+mn-ea"/>
              <a:cs typeface="+mn-cs"/>
            </a:endParaRPr>
          </a:p>
        </p:txBody>
      </p:sp>
      <p:sp>
        <p:nvSpPr>
          <p:cNvPr id="6" name="Freeform 5">
            <a:extLst>
              <a:ext uri="{FF2B5EF4-FFF2-40B4-BE49-F238E27FC236}">
                <a16:creationId xmlns:a16="http://schemas.microsoft.com/office/drawing/2014/main" id="{4289CC5D-1FE0-F1E9-49DD-F81D56C18573}"/>
              </a:ext>
            </a:extLst>
          </p:cNvPr>
          <p:cNvSpPr/>
          <p:nvPr/>
        </p:nvSpPr>
        <p:spPr>
          <a:xfrm>
            <a:off x="4685630" y="2973958"/>
            <a:ext cx="1405124" cy="1211889"/>
          </a:xfrm>
          <a:custGeom>
            <a:avLst/>
            <a:gdLst>
              <a:gd name="connsiteX0" fmla="*/ 876300 w 1405124"/>
              <a:gd name="connsiteY0" fmla="*/ 0 h 1211889"/>
              <a:gd name="connsiteX1" fmla="*/ 887922 w 1405124"/>
              <a:gd name="connsiteY1" fmla="*/ 76152 h 1211889"/>
              <a:gd name="connsiteX2" fmla="*/ 1376645 w 1405124"/>
              <a:gd name="connsiteY2" fmla="*/ 887082 h 1211889"/>
              <a:gd name="connsiteX3" fmla="*/ 1405124 w 1405124"/>
              <a:gd name="connsiteY3" fmla="*/ 908378 h 1211889"/>
              <a:gd name="connsiteX4" fmla="*/ 1324101 w 1405124"/>
              <a:gd name="connsiteY4" fmla="*/ 968965 h 1211889"/>
              <a:gd name="connsiteX5" fmla="*/ 528824 w 1405124"/>
              <a:gd name="connsiteY5" fmla="*/ 1211889 h 1211889"/>
              <a:gd name="connsiteX6" fmla="*/ 105846 w 1405124"/>
              <a:gd name="connsiteY6" fmla="*/ 1147941 h 1211889"/>
              <a:gd name="connsiteX7" fmla="*/ 0 w 1405124"/>
              <a:gd name="connsiteY7" fmla="*/ 1109201 h 1211889"/>
              <a:gd name="connsiteX8" fmla="*/ 11622 w 1405124"/>
              <a:gd name="connsiteY8" fmla="*/ 1033049 h 1211889"/>
              <a:gd name="connsiteX9" fmla="*/ 851462 w 1405124"/>
              <a:gd name="connsiteY9" fmla="*/ 9091 h 1211889"/>
              <a:gd name="connsiteX10" fmla="*/ 876300 w 1405124"/>
              <a:gd name="connsiteY10" fmla="*/ 0 h 121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5124" h="1211889">
                <a:moveTo>
                  <a:pt x="876300" y="0"/>
                </a:moveTo>
                <a:lnTo>
                  <a:pt x="887922" y="76152"/>
                </a:lnTo>
                <a:cubicBezTo>
                  <a:pt x="954239" y="400234"/>
                  <a:pt x="1130771" y="684168"/>
                  <a:pt x="1376645" y="887082"/>
                </a:cubicBezTo>
                <a:lnTo>
                  <a:pt x="1405124" y="908378"/>
                </a:lnTo>
                <a:lnTo>
                  <a:pt x="1324101" y="968965"/>
                </a:lnTo>
                <a:cubicBezTo>
                  <a:pt x="1097085" y="1122335"/>
                  <a:pt x="823413" y="1211889"/>
                  <a:pt x="528824" y="1211889"/>
                </a:cubicBezTo>
                <a:cubicBezTo>
                  <a:pt x="381530" y="1211889"/>
                  <a:pt x="239465" y="1189501"/>
                  <a:pt x="105846" y="1147941"/>
                </a:cubicBezTo>
                <a:lnTo>
                  <a:pt x="0" y="1109201"/>
                </a:lnTo>
                <a:lnTo>
                  <a:pt x="11622" y="1033049"/>
                </a:lnTo>
                <a:cubicBezTo>
                  <a:pt x="106361" y="570075"/>
                  <a:pt x="426028" y="189035"/>
                  <a:pt x="851462" y="9091"/>
                </a:cubicBezTo>
                <a:lnTo>
                  <a:pt x="876300" y="0"/>
                </a:lnTo>
                <a:close/>
              </a:path>
            </a:pathLst>
          </a:custGeom>
          <a:solidFill>
            <a:srgbClr val="EFF5F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406D"/>
              </a:solidFill>
              <a:effectLst/>
              <a:uLnTx/>
              <a:uFillTx/>
              <a:latin typeface="Calibri" panose="020F0502020204030204"/>
              <a:ea typeface="+mn-ea"/>
              <a:cs typeface="+mn-cs"/>
            </a:endParaRPr>
          </a:p>
        </p:txBody>
      </p:sp>
      <p:sp>
        <p:nvSpPr>
          <p:cNvPr id="7" name="Freeform 6">
            <a:extLst>
              <a:ext uri="{FF2B5EF4-FFF2-40B4-BE49-F238E27FC236}">
                <a16:creationId xmlns:a16="http://schemas.microsoft.com/office/drawing/2014/main" id="{0249B669-60CA-0FDA-EBA3-8C42C9A39E9A}"/>
              </a:ext>
            </a:extLst>
          </p:cNvPr>
          <p:cNvSpPr/>
          <p:nvPr/>
        </p:nvSpPr>
        <p:spPr>
          <a:xfrm>
            <a:off x="6090754" y="2973958"/>
            <a:ext cx="1405124" cy="1211889"/>
          </a:xfrm>
          <a:custGeom>
            <a:avLst/>
            <a:gdLst>
              <a:gd name="connsiteX0" fmla="*/ 528824 w 1405124"/>
              <a:gd name="connsiteY0" fmla="*/ 0 h 1211889"/>
              <a:gd name="connsiteX1" fmla="*/ 553662 w 1405124"/>
              <a:gd name="connsiteY1" fmla="*/ 9091 h 1211889"/>
              <a:gd name="connsiteX2" fmla="*/ 1393502 w 1405124"/>
              <a:gd name="connsiteY2" fmla="*/ 1033049 h 1211889"/>
              <a:gd name="connsiteX3" fmla="*/ 1405124 w 1405124"/>
              <a:gd name="connsiteY3" fmla="*/ 1109201 h 1211889"/>
              <a:gd name="connsiteX4" fmla="*/ 1299278 w 1405124"/>
              <a:gd name="connsiteY4" fmla="*/ 1147941 h 1211889"/>
              <a:gd name="connsiteX5" fmla="*/ 876300 w 1405124"/>
              <a:gd name="connsiteY5" fmla="*/ 1211889 h 1211889"/>
              <a:gd name="connsiteX6" fmla="*/ 81023 w 1405124"/>
              <a:gd name="connsiteY6" fmla="*/ 968965 h 1211889"/>
              <a:gd name="connsiteX7" fmla="*/ 0 w 1405124"/>
              <a:gd name="connsiteY7" fmla="*/ 908378 h 1211889"/>
              <a:gd name="connsiteX8" fmla="*/ 28479 w 1405124"/>
              <a:gd name="connsiteY8" fmla="*/ 887082 h 1211889"/>
              <a:gd name="connsiteX9" fmla="*/ 517202 w 1405124"/>
              <a:gd name="connsiteY9" fmla="*/ 76152 h 1211889"/>
              <a:gd name="connsiteX10" fmla="*/ 528824 w 1405124"/>
              <a:gd name="connsiteY10" fmla="*/ 0 h 121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5124" h="1211889">
                <a:moveTo>
                  <a:pt x="528824" y="0"/>
                </a:moveTo>
                <a:lnTo>
                  <a:pt x="553662" y="9091"/>
                </a:lnTo>
                <a:cubicBezTo>
                  <a:pt x="979097" y="189035"/>
                  <a:pt x="1298764" y="570075"/>
                  <a:pt x="1393502" y="1033049"/>
                </a:cubicBezTo>
                <a:lnTo>
                  <a:pt x="1405124" y="1109201"/>
                </a:lnTo>
                <a:lnTo>
                  <a:pt x="1299278" y="1147941"/>
                </a:lnTo>
                <a:cubicBezTo>
                  <a:pt x="1165660" y="1189501"/>
                  <a:pt x="1023595" y="1211889"/>
                  <a:pt x="876300" y="1211889"/>
                </a:cubicBezTo>
                <a:cubicBezTo>
                  <a:pt x="581711" y="1211889"/>
                  <a:pt x="308039" y="1122335"/>
                  <a:pt x="81023" y="968965"/>
                </a:cubicBezTo>
                <a:lnTo>
                  <a:pt x="0" y="908378"/>
                </a:lnTo>
                <a:lnTo>
                  <a:pt x="28479" y="887082"/>
                </a:lnTo>
                <a:cubicBezTo>
                  <a:pt x="274353" y="684168"/>
                  <a:pt x="450885" y="400234"/>
                  <a:pt x="517202" y="76152"/>
                </a:cubicBezTo>
                <a:lnTo>
                  <a:pt x="528824" y="0"/>
                </a:lnTo>
                <a:close/>
              </a:path>
            </a:pathLst>
          </a:custGeom>
          <a:solidFill>
            <a:srgbClr val="EFF5F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406D"/>
              </a:solidFill>
              <a:effectLst/>
              <a:uLnTx/>
              <a:uFillTx/>
              <a:latin typeface="Calibri" panose="020F0502020204030204"/>
              <a:ea typeface="+mn-ea"/>
              <a:cs typeface="+mn-cs"/>
            </a:endParaRPr>
          </a:p>
        </p:txBody>
      </p:sp>
      <p:sp>
        <p:nvSpPr>
          <p:cNvPr id="8" name="Freeform: Shape 58">
            <a:extLst>
              <a:ext uri="{FF2B5EF4-FFF2-40B4-BE49-F238E27FC236}">
                <a16:creationId xmlns:a16="http://schemas.microsoft.com/office/drawing/2014/main" id="{9885435A-C5B4-4D39-FE07-EB7D169B6ED7}"/>
              </a:ext>
            </a:extLst>
          </p:cNvPr>
          <p:cNvSpPr/>
          <p:nvPr/>
        </p:nvSpPr>
        <p:spPr>
          <a:xfrm>
            <a:off x="5557808" y="2871268"/>
            <a:ext cx="1057438" cy="1011066"/>
          </a:xfrm>
          <a:custGeom>
            <a:avLst/>
            <a:gdLst>
              <a:gd name="connsiteX0" fmla="*/ 528719 w 1057438"/>
              <a:gd name="connsiteY0" fmla="*/ 0 h 1011066"/>
              <a:gd name="connsiteX1" fmla="*/ 951697 w 1057438"/>
              <a:gd name="connsiteY1" fmla="*/ 63949 h 1011066"/>
              <a:gd name="connsiteX2" fmla="*/ 1057438 w 1057438"/>
              <a:gd name="connsiteY2" fmla="*/ 102650 h 1011066"/>
              <a:gd name="connsiteX3" fmla="*/ 1038396 w 1057438"/>
              <a:gd name="connsiteY3" fmla="*/ 213408 h 1011066"/>
              <a:gd name="connsiteX4" fmla="*/ 557198 w 1057438"/>
              <a:gd name="connsiteY4" fmla="*/ 989770 h 1011066"/>
              <a:gd name="connsiteX5" fmla="*/ 528719 w 1057438"/>
              <a:gd name="connsiteY5" fmla="*/ 1011066 h 1011066"/>
              <a:gd name="connsiteX6" fmla="*/ 500240 w 1057438"/>
              <a:gd name="connsiteY6" fmla="*/ 989770 h 1011066"/>
              <a:gd name="connsiteX7" fmla="*/ 19043 w 1057438"/>
              <a:gd name="connsiteY7" fmla="*/ 213408 h 1011066"/>
              <a:gd name="connsiteX8" fmla="*/ 0 w 1057438"/>
              <a:gd name="connsiteY8" fmla="*/ 102650 h 1011066"/>
              <a:gd name="connsiteX9" fmla="*/ 105741 w 1057438"/>
              <a:gd name="connsiteY9" fmla="*/ 63949 h 1011066"/>
              <a:gd name="connsiteX10" fmla="*/ 528719 w 1057438"/>
              <a:gd name="connsiteY10" fmla="*/ 0 h 101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7438" h="1011066">
                <a:moveTo>
                  <a:pt x="528719" y="0"/>
                </a:moveTo>
                <a:cubicBezTo>
                  <a:pt x="676013" y="0"/>
                  <a:pt x="818079" y="22389"/>
                  <a:pt x="951697" y="63949"/>
                </a:cubicBezTo>
                <a:lnTo>
                  <a:pt x="1057438" y="102650"/>
                </a:lnTo>
                <a:lnTo>
                  <a:pt x="1038396" y="213408"/>
                </a:lnTo>
                <a:cubicBezTo>
                  <a:pt x="966906" y="523100"/>
                  <a:pt x="794291" y="794104"/>
                  <a:pt x="557198" y="989770"/>
                </a:cubicBezTo>
                <a:lnTo>
                  <a:pt x="528719" y="1011066"/>
                </a:lnTo>
                <a:lnTo>
                  <a:pt x="500240" y="989770"/>
                </a:lnTo>
                <a:cubicBezTo>
                  <a:pt x="263147" y="794104"/>
                  <a:pt x="90532" y="523100"/>
                  <a:pt x="19043" y="213408"/>
                </a:cubicBezTo>
                <a:lnTo>
                  <a:pt x="0" y="102650"/>
                </a:lnTo>
                <a:lnTo>
                  <a:pt x="105741" y="63949"/>
                </a:lnTo>
                <a:cubicBezTo>
                  <a:pt x="239359" y="22389"/>
                  <a:pt x="381425" y="0"/>
                  <a:pt x="528719" y="0"/>
                </a:cubicBezTo>
                <a:close/>
              </a:path>
            </a:pathLst>
          </a:custGeom>
          <a:solidFill>
            <a:srgbClr val="EFF5FE"/>
          </a:solidFill>
          <a:ln>
            <a:gradFill>
              <a:gsLst>
                <a:gs pos="62000">
                  <a:schemeClr val="accent4"/>
                </a:gs>
                <a:gs pos="34000">
                  <a:schemeClr val="bg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406D"/>
              </a:solidFill>
              <a:effectLst/>
              <a:uLnTx/>
              <a:uFillTx/>
              <a:latin typeface="Calibri" panose="020F0502020204030204"/>
              <a:ea typeface="+mn-ea"/>
              <a:cs typeface="+mn-cs"/>
            </a:endParaRPr>
          </a:p>
        </p:txBody>
      </p:sp>
      <p:sp>
        <p:nvSpPr>
          <p:cNvPr id="61" name="Star: 5 Points 60">
            <a:extLst>
              <a:ext uri="{FF2B5EF4-FFF2-40B4-BE49-F238E27FC236}">
                <a16:creationId xmlns:a16="http://schemas.microsoft.com/office/drawing/2014/main" id="{3B5EDBEE-F4EE-4DCE-8C00-944FCF1563DC}"/>
              </a:ext>
            </a:extLst>
          </p:cNvPr>
          <p:cNvSpPr/>
          <p:nvPr/>
        </p:nvSpPr>
        <p:spPr>
          <a:xfrm>
            <a:off x="5945366" y="3113141"/>
            <a:ext cx="301268" cy="301268"/>
          </a:xfrm>
          <a:prstGeom prst="star5">
            <a:avLst>
              <a:gd name="adj" fmla="val 25764"/>
              <a:gd name="hf" fmla="val 105146"/>
              <a:gd name="vf" fmla="val 1105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2866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500"/>
                                        <p:tgtEl>
                                          <p:spTgt spid="4"/>
                                        </p:tgtEl>
                                      </p:cBhvr>
                                    </p:animEffect>
                                  </p:childTnLst>
                                </p:cTn>
                              </p:par>
                              <p:par>
                                <p:cTn id="8" presetID="23" presetClass="entr" presetSubtype="272" fill="hold" grpId="2"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1500" fill="hold"/>
                                        <p:tgtEl>
                                          <p:spTgt spid="4"/>
                                        </p:tgtEl>
                                        <p:attrNameLst>
                                          <p:attrName>ppt_w</p:attrName>
                                        </p:attrNameLst>
                                      </p:cBhvr>
                                      <p:tavLst>
                                        <p:tav tm="0">
                                          <p:val>
                                            <p:strVal val="2/3*#ppt_w"/>
                                          </p:val>
                                        </p:tav>
                                        <p:tav tm="100000">
                                          <p:val>
                                            <p:strVal val="#ppt_w"/>
                                          </p:val>
                                        </p:tav>
                                      </p:tavLst>
                                    </p:anim>
                                    <p:anim calcmode="lin" valueType="num">
                                      <p:cBhvr>
                                        <p:cTn id="11" dur="1500" fill="hold"/>
                                        <p:tgtEl>
                                          <p:spTgt spid="4"/>
                                        </p:tgtEl>
                                        <p:attrNameLst>
                                          <p:attrName>ppt_h</p:attrName>
                                        </p:attrNameLst>
                                      </p:cBhvr>
                                      <p:tavLst>
                                        <p:tav tm="0">
                                          <p:val>
                                            <p:strVal val="2/3*#ppt_h"/>
                                          </p:val>
                                        </p:tav>
                                        <p:tav tm="100000">
                                          <p:val>
                                            <p:strVal val="#ppt_h"/>
                                          </p:val>
                                        </p:tav>
                                      </p:tavLst>
                                    </p:anim>
                                  </p:childTnLst>
                                </p:cTn>
                              </p:par>
                              <p:par>
                                <p:cTn id="12" presetID="42" presetClass="path" presetSubtype="0" accel="50000" decel="50000" fill="hold" grpId="1" nodeType="withEffect">
                                  <p:stCondLst>
                                    <p:cond delay="0"/>
                                  </p:stCondLst>
                                  <p:childTnLst>
                                    <p:animMotion origin="layout" path="M 0.05847 -0.10394 L -4.375E-6 7.40741E-7 " pathEditMode="relative" rAng="0" ptsTypes="AA">
                                      <p:cBhvr>
                                        <p:cTn id="13" dur="1500" fill="hold"/>
                                        <p:tgtEl>
                                          <p:spTgt spid="4"/>
                                        </p:tgtEl>
                                        <p:attrNameLst>
                                          <p:attrName>ppt_x</p:attrName>
                                          <p:attrName>ppt_y</p:attrName>
                                        </p:attrNameLst>
                                      </p:cBhvr>
                                      <p:rCtr x="-2930" y="5185"/>
                                    </p:animMotion>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500"/>
                                        <p:tgtEl>
                                          <p:spTgt spid="2"/>
                                        </p:tgtEl>
                                      </p:cBhvr>
                                    </p:animEffect>
                                  </p:childTnLst>
                                </p:cTn>
                              </p:par>
                              <p:par>
                                <p:cTn id="17" presetID="23" presetClass="entr" presetSubtype="272" fill="hold" grpId="1"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1500" fill="hold"/>
                                        <p:tgtEl>
                                          <p:spTgt spid="2"/>
                                        </p:tgtEl>
                                        <p:attrNameLst>
                                          <p:attrName>ppt_w</p:attrName>
                                        </p:attrNameLst>
                                      </p:cBhvr>
                                      <p:tavLst>
                                        <p:tav tm="0">
                                          <p:val>
                                            <p:strVal val="2/3*#ppt_w"/>
                                          </p:val>
                                        </p:tav>
                                        <p:tav tm="100000">
                                          <p:val>
                                            <p:strVal val="#ppt_w"/>
                                          </p:val>
                                        </p:tav>
                                      </p:tavLst>
                                    </p:anim>
                                    <p:anim calcmode="lin" valueType="num">
                                      <p:cBhvr>
                                        <p:cTn id="20" dur="1500" fill="hold"/>
                                        <p:tgtEl>
                                          <p:spTgt spid="2"/>
                                        </p:tgtEl>
                                        <p:attrNameLst>
                                          <p:attrName>ppt_h</p:attrName>
                                        </p:attrNameLst>
                                      </p:cBhvr>
                                      <p:tavLst>
                                        <p:tav tm="0">
                                          <p:val>
                                            <p:strVal val="2/3*#ppt_h"/>
                                          </p:val>
                                        </p:tav>
                                        <p:tav tm="100000">
                                          <p:val>
                                            <p:strVal val="#ppt_h"/>
                                          </p:val>
                                        </p:tav>
                                      </p:tavLst>
                                    </p:anim>
                                  </p:childTnLst>
                                </p:cTn>
                              </p:par>
                              <p:par>
                                <p:cTn id="21" presetID="42" presetClass="path" presetSubtype="0" accel="50000" decel="50000" fill="hold" grpId="2" nodeType="withEffect">
                                  <p:stCondLst>
                                    <p:cond delay="0"/>
                                  </p:stCondLst>
                                  <p:childTnLst>
                                    <p:animMotion origin="layout" path="M -0.05794 -0.10301 L -1.04167E-6 1.85185E-6 " pathEditMode="relative" rAng="0" ptsTypes="AA">
                                      <p:cBhvr>
                                        <p:cTn id="22" dur="1500" fill="hold"/>
                                        <p:tgtEl>
                                          <p:spTgt spid="2"/>
                                        </p:tgtEl>
                                        <p:attrNameLst>
                                          <p:attrName>ppt_x</p:attrName>
                                          <p:attrName>ppt_y</p:attrName>
                                        </p:attrNameLst>
                                      </p:cBhvr>
                                      <p:rCtr x="2891" y="5139"/>
                                    </p:animMotion>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500"/>
                                        <p:tgtEl>
                                          <p:spTgt spid="5"/>
                                        </p:tgtEl>
                                      </p:cBhvr>
                                    </p:animEffect>
                                  </p:childTnLst>
                                </p:cTn>
                              </p:par>
                              <p:par>
                                <p:cTn id="26" presetID="23" presetClass="entr" presetSubtype="272" fill="hold" grpId="1" nodeType="with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1500" fill="hold"/>
                                        <p:tgtEl>
                                          <p:spTgt spid="5"/>
                                        </p:tgtEl>
                                        <p:attrNameLst>
                                          <p:attrName>ppt_w</p:attrName>
                                        </p:attrNameLst>
                                      </p:cBhvr>
                                      <p:tavLst>
                                        <p:tav tm="0">
                                          <p:val>
                                            <p:strVal val="2/3*#ppt_w"/>
                                          </p:val>
                                        </p:tav>
                                        <p:tav tm="100000">
                                          <p:val>
                                            <p:strVal val="#ppt_w"/>
                                          </p:val>
                                        </p:tav>
                                      </p:tavLst>
                                    </p:anim>
                                    <p:anim calcmode="lin" valueType="num">
                                      <p:cBhvr>
                                        <p:cTn id="29" dur="1500" fill="hold"/>
                                        <p:tgtEl>
                                          <p:spTgt spid="5"/>
                                        </p:tgtEl>
                                        <p:attrNameLst>
                                          <p:attrName>ppt_h</p:attrName>
                                        </p:attrNameLst>
                                      </p:cBhvr>
                                      <p:tavLst>
                                        <p:tav tm="0">
                                          <p:val>
                                            <p:strVal val="2/3*#ppt_h"/>
                                          </p:val>
                                        </p:tav>
                                        <p:tav tm="100000">
                                          <p:val>
                                            <p:strVal val="#ppt_h"/>
                                          </p:val>
                                        </p:tav>
                                      </p:tavLst>
                                    </p:anim>
                                  </p:childTnLst>
                                </p:cTn>
                              </p:par>
                              <p:par>
                                <p:cTn id="30" presetID="42" presetClass="path" presetSubtype="0" accel="50000" decel="50000" fill="hold" grpId="2" nodeType="withEffect">
                                  <p:stCondLst>
                                    <p:cond delay="0"/>
                                  </p:stCondLst>
                                  <p:childTnLst>
                                    <p:animMotion origin="layout" path="M 0.00039 0.15185 L 6.25E-7 2.59259E-6 " pathEditMode="relative" rAng="0" ptsTypes="AA">
                                      <p:cBhvr>
                                        <p:cTn id="31" dur="1500" fill="hold"/>
                                        <p:tgtEl>
                                          <p:spTgt spid="5"/>
                                        </p:tgtEl>
                                        <p:attrNameLst>
                                          <p:attrName>ppt_x</p:attrName>
                                          <p:attrName>ppt_y</p:attrName>
                                        </p:attrNameLst>
                                      </p:cBhvr>
                                      <p:rCtr x="-26" y="-7593"/>
                                    </p:animMotion>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500"/>
                                        <p:tgtEl>
                                          <p:spTgt spid="13"/>
                                        </p:tgtEl>
                                      </p:cBhvr>
                                    </p:animEffect>
                                  </p:childTnLst>
                                </p:cTn>
                              </p:par>
                              <p:par>
                                <p:cTn id="35" presetID="23" presetClass="entr" presetSubtype="272" fill="hold" grpId="1"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1500" fill="hold"/>
                                        <p:tgtEl>
                                          <p:spTgt spid="13"/>
                                        </p:tgtEl>
                                        <p:attrNameLst>
                                          <p:attrName>ppt_w</p:attrName>
                                        </p:attrNameLst>
                                      </p:cBhvr>
                                      <p:tavLst>
                                        <p:tav tm="0">
                                          <p:val>
                                            <p:strVal val="2/3*#ppt_w"/>
                                          </p:val>
                                        </p:tav>
                                        <p:tav tm="100000">
                                          <p:val>
                                            <p:strVal val="#ppt_w"/>
                                          </p:val>
                                        </p:tav>
                                      </p:tavLst>
                                    </p:anim>
                                    <p:anim calcmode="lin" valueType="num">
                                      <p:cBhvr>
                                        <p:cTn id="38" dur="1500" fill="hold"/>
                                        <p:tgtEl>
                                          <p:spTgt spid="13"/>
                                        </p:tgtEl>
                                        <p:attrNameLst>
                                          <p:attrName>ppt_h</p:attrName>
                                        </p:attrNameLst>
                                      </p:cBhvr>
                                      <p:tavLst>
                                        <p:tav tm="0">
                                          <p:val>
                                            <p:strVal val="2/3*#ppt_h"/>
                                          </p:val>
                                        </p:tav>
                                        <p:tav tm="100000">
                                          <p:val>
                                            <p:strVal val="#ppt_h"/>
                                          </p:val>
                                        </p:tav>
                                      </p:tavLst>
                                    </p:anim>
                                  </p:childTnLst>
                                </p:cTn>
                              </p:par>
                              <p:par>
                                <p:cTn id="39" presetID="42" presetClass="path" presetSubtype="0" accel="50000" decel="50000" fill="hold" grpId="2" nodeType="withEffect">
                                  <p:stCondLst>
                                    <p:cond delay="0"/>
                                  </p:stCondLst>
                                  <p:childTnLst>
                                    <p:animMotion origin="layout" path="M 0.00039 0.15185 L 6.25E-7 2.59259E-6 " pathEditMode="relative" rAng="0" ptsTypes="AA">
                                      <p:cBhvr>
                                        <p:cTn id="40" dur="1500" fill="hold"/>
                                        <p:tgtEl>
                                          <p:spTgt spid="13"/>
                                        </p:tgtEl>
                                        <p:attrNameLst>
                                          <p:attrName>ppt_x</p:attrName>
                                          <p:attrName>ppt_y</p:attrName>
                                        </p:attrNameLst>
                                      </p:cBhvr>
                                      <p:rCtr x="-26" y="-7593"/>
                                    </p:animMotion>
                                  </p:childTnLst>
                                </p:cTn>
                              </p:par>
                              <p:par>
                                <p:cTn id="41" presetID="10"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1500"/>
                                        <p:tgtEl>
                                          <p:spTgt spid="12"/>
                                        </p:tgtEl>
                                      </p:cBhvr>
                                    </p:animEffect>
                                  </p:childTnLst>
                                </p:cTn>
                              </p:par>
                              <p:par>
                                <p:cTn id="44" presetID="23" presetClass="entr" presetSubtype="272" fill="hold" grpId="1"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p:cTn id="46" dur="1500" fill="hold"/>
                                        <p:tgtEl>
                                          <p:spTgt spid="12"/>
                                        </p:tgtEl>
                                        <p:attrNameLst>
                                          <p:attrName>ppt_w</p:attrName>
                                        </p:attrNameLst>
                                      </p:cBhvr>
                                      <p:tavLst>
                                        <p:tav tm="0">
                                          <p:val>
                                            <p:strVal val="2/3*#ppt_w"/>
                                          </p:val>
                                        </p:tav>
                                        <p:tav tm="100000">
                                          <p:val>
                                            <p:strVal val="#ppt_w"/>
                                          </p:val>
                                        </p:tav>
                                      </p:tavLst>
                                    </p:anim>
                                    <p:anim calcmode="lin" valueType="num">
                                      <p:cBhvr>
                                        <p:cTn id="47" dur="1500" fill="hold"/>
                                        <p:tgtEl>
                                          <p:spTgt spid="12"/>
                                        </p:tgtEl>
                                        <p:attrNameLst>
                                          <p:attrName>ppt_h</p:attrName>
                                        </p:attrNameLst>
                                      </p:cBhvr>
                                      <p:tavLst>
                                        <p:tav tm="0">
                                          <p:val>
                                            <p:strVal val="2/3*#ppt_h"/>
                                          </p:val>
                                        </p:tav>
                                        <p:tav tm="100000">
                                          <p:val>
                                            <p:strVal val="#ppt_h"/>
                                          </p:val>
                                        </p:tav>
                                      </p:tavLst>
                                    </p:anim>
                                  </p:childTnLst>
                                </p:cTn>
                              </p:par>
                              <p:par>
                                <p:cTn id="48" presetID="42" presetClass="path" presetSubtype="0" accel="50000" decel="50000" fill="hold" grpId="2" nodeType="withEffect">
                                  <p:stCondLst>
                                    <p:cond delay="0"/>
                                  </p:stCondLst>
                                  <p:childTnLst>
                                    <p:animMotion origin="layout" path="M 0.05847 -0.10394 L -4.375E-6 7.40741E-7 " pathEditMode="relative" rAng="0" ptsTypes="AA">
                                      <p:cBhvr>
                                        <p:cTn id="49" dur="1500" fill="hold"/>
                                        <p:tgtEl>
                                          <p:spTgt spid="12"/>
                                        </p:tgtEl>
                                        <p:attrNameLst>
                                          <p:attrName>ppt_x</p:attrName>
                                          <p:attrName>ppt_y</p:attrName>
                                        </p:attrNameLst>
                                      </p:cBhvr>
                                      <p:rCtr x="-2930" y="5185"/>
                                    </p:animMotion>
                                  </p:childTnLst>
                                </p:cTn>
                              </p:par>
                              <p:par>
                                <p:cTn id="50" presetID="10" presetClass="entr" presetSubtype="0"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1500"/>
                                        <p:tgtEl>
                                          <p:spTgt spid="11"/>
                                        </p:tgtEl>
                                      </p:cBhvr>
                                    </p:animEffect>
                                  </p:childTnLst>
                                </p:cTn>
                              </p:par>
                              <p:par>
                                <p:cTn id="53" presetID="23" presetClass="entr" presetSubtype="272" fill="hold" grpId="1" nodeType="with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p:cTn id="55" dur="1500" fill="hold"/>
                                        <p:tgtEl>
                                          <p:spTgt spid="11"/>
                                        </p:tgtEl>
                                        <p:attrNameLst>
                                          <p:attrName>ppt_w</p:attrName>
                                        </p:attrNameLst>
                                      </p:cBhvr>
                                      <p:tavLst>
                                        <p:tav tm="0">
                                          <p:val>
                                            <p:strVal val="2/3*#ppt_w"/>
                                          </p:val>
                                        </p:tav>
                                        <p:tav tm="100000">
                                          <p:val>
                                            <p:strVal val="#ppt_w"/>
                                          </p:val>
                                        </p:tav>
                                      </p:tavLst>
                                    </p:anim>
                                    <p:anim calcmode="lin" valueType="num">
                                      <p:cBhvr>
                                        <p:cTn id="56" dur="1500" fill="hold"/>
                                        <p:tgtEl>
                                          <p:spTgt spid="11"/>
                                        </p:tgtEl>
                                        <p:attrNameLst>
                                          <p:attrName>ppt_h</p:attrName>
                                        </p:attrNameLst>
                                      </p:cBhvr>
                                      <p:tavLst>
                                        <p:tav tm="0">
                                          <p:val>
                                            <p:strVal val="2/3*#ppt_h"/>
                                          </p:val>
                                        </p:tav>
                                        <p:tav tm="100000">
                                          <p:val>
                                            <p:strVal val="#ppt_h"/>
                                          </p:val>
                                        </p:tav>
                                      </p:tavLst>
                                    </p:anim>
                                  </p:childTnLst>
                                </p:cTn>
                              </p:par>
                              <p:par>
                                <p:cTn id="57" presetID="42" presetClass="path" presetSubtype="0" accel="50000" decel="50000" fill="hold" grpId="2" nodeType="withEffect">
                                  <p:stCondLst>
                                    <p:cond delay="0"/>
                                  </p:stCondLst>
                                  <p:childTnLst>
                                    <p:animMotion origin="layout" path="M -0.05794 -0.10301 L -1.04167E-6 1.85185E-6 " pathEditMode="relative" rAng="0" ptsTypes="AA">
                                      <p:cBhvr>
                                        <p:cTn id="58" dur="1500" fill="hold"/>
                                        <p:tgtEl>
                                          <p:spTgt spid="11"/>
                                        </p:tgtEl>
                                        <p:attrNameLst>
                                          <p:attrName>ppt_x</p:attrName>
                                          <p:attrName>ppt_y</p:attrName>
                                        </p:attrNameLst>
                                      </p:cBhvr>
                                      <p:rCtr x="2891" y="5139"/>
                                    </p:animMotion>
                                  </p:childTnLst>
                                </p:cTn>
                              </p:par>
                              <p:par>
                                <p:cTn id="59" presetID="10" presetClass="entr" presetSubtype="0" fill="hold" grpId="0" nodeType="withEffect">
                                  <p:stCondLst>
                                    <p:cond delay="125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1000"/>
                                        <p:tgtEl>
                                          <p:spTgt spid="6"/>
                                        </p:tgtEl>
                                      </p:cBhvr>
                                    </p:animEffect>
                                  </p:childTnLst>
                                </p:cTn>
                              </p:par>
                              <p:par>
                                <p:cTn id="62" presetID="10" presetClass="entr" presetSubtype="0" fill="hold" grpId="0" nodeType="withEffect">
                                  <p:stCondLst>
                                    <p:cond delay="1250"/>
                                  </p:stCondLst>
                                  <p:childTnLst>
                                    <p:set>
                                      <p:cBhvr>
                                        <p:cTn id="63" dur="1" fill="hold">
                                          <p:stCondLst>
                                            <p:cond delay="0"/>
                                          </p:stCondLst>
                                        </p:cTn>
                                        <p:tgtEl>
                                          <p:spTgt spid="7"/>
                                        </p:tgtEl>
                                        <p:attrNameLst>
                                          <p:attrName>style.visibility</p:attrName>
                                        </p:attrNameLst>
                                      </p:cBhvr>
                                      <p:to>
                                        <p:strVal val="visible"/>
                                      </p:to>
                                    </p:set>
                                    <p:animEffect transition="in" filter="fade">
                                      <p:cBhvr>
                                        <p:cTn id="64" dur="1000"/>
                                        <p:tgtEl>
                                          <p:spTgt spid="7"/>
                                        </p:tgtEl>
                                      </p:cBhvr>
                                    </p:animEffect>
                                  </p:childTnLst>
                                </p:cTn>
                              </p:par>
                              <p:par>
                                <p:cTn id="65" presetID="10" presetClass="entr" presetSubtype="0" fill="hold" grpId="0" nodeType="withEffect">
                                  <p:stCondLst>
                                    <p:cond delay="125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1000"/>
                                        <p:tgtEl>
                                          <p:spTgt spid="3"/>
                                        </p:tgtEl>
                                      </p:cBhvr>
                                    </p:animEffect>
                                  </p:childTnLst>
                                </p:cTn>
                              </p:par>
                              <p:par>
                                <p:cTn id="68" presetID="10" presetClass="entr" presetSubtype="0" fill="hold" grpId="0" nodeType="withEffect">
                                  <p:stCondLst>
                                    <p:cond delay="125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1000"/>
                                        <p:tgtEl>
                                          <p:spTgt spid="8"/>
                                        </p:tgtEl>
                                      </p:cBhvr>
                                    </p:animEffect>
                                  </p:childTnLst>
                                </p:cTn>
                              </p:par>
                              <p:par>
                                <p:cTn id="71" presetID="12" presetClass="entr" presetSubtype="4" fill="hold" grpId="0" nodeType="withEffect">
                                  <p:stCondLst>
                                    <p:cond delay="1750"/>
                                  </p:stCondLst>
                                  <p:childTnLst>
                                    <p:set>
                                      <p:cBhvr>
                                        <p:cTn id="72" dur="1" fill="hold">
                                          <p:stCondLst>
                                            <p:cond delay="0"/>
                                          </p:stCondLst>
                                        </p:cTn>
                                        <p:tgtEl>
                                          <p:spTgt spid="21"/>
                                        </p:tgtEl>
                                        <p:attrNameLst>
                                          <p:attrName>style.visibility</p:attrName>
                                        </p:attrNameLst>
                                      </p:cBhvr>
                                      <p:to>
                                        <p:strVal val="visible"/>
                                      </p:to>
                                    </p:set>
                                    <p:anim calcmode="lin" valueType="num">
                                      <p:cBhvr additive="base">
                                        <p:cTn id="73" dur="1000"/>
                                        <p:tgtEl>
                                          <p:spTgt spid="21"/>
                                        </p:tgtEl>
                                        <p:attrNameLst>
                                          <p:attrName>ppt_y</p:attrName>
                                        </p:attrNameLst>
                                      </p:cBhvr>
                                      <p:tavLst>
                                        <p:tav tm="0">
                                          <p:val>
                                            <p:strVal val="#ppt_y+#ppt_h*1.125000"/>
                                          </p:val>
                                        </p:tav>
                                        <p:tav tm="100000">
                                          <p:val>
                                            <p:strVal val="#ppt_y"/>
                                          </p:val>
                                        </p:tav>
                                      </p:tavLst>
                                    </p:anim>
                                    <p:animEffect transition="in" filter="wipe(up)">
                                      <p:cBhvr>
                                        <p:cTn id="74" dur="1000"/>
                                        <p:tgtEl>
                                          <p:spTgt spid="21"/>
                                        </p:tgtEl>
                                      </p:cBhvr>
                                    </p:animEffect>
                                  </p:childTnLst>
                                </p:cTn>
                              </p:par>
                              <p:par>
                                <p:cTn id="75" presetID="22" presetClass="entr" presetSubtype="1" fill="hold" grpId="0" nodeType="withEffect">
                                  <p:stCondLst>
                                    <p:cond delay="1750"/>
                                  </p:stCondLst>
                                  <p:childTnLst>
                                    <p:set>
                                      <p:cBhvr>
                                        <p:cTn id="76" dur="1" fill="hold">
                                          <p:stCondLst>
                                            <p:cond delay="0"/>
                                          </p:stCondLst>
                                        </p:cTn>
                                        <p:tgtEl>
                                          <p:spTgt spid="23"/>
                                        </p:tgtEl>
                                        <p:attrNameLst>
                                          <p:attrName>style.visibility</p:attrName>
                                        </p:attrNameLst>
                                      </p:cBhvr>
                                      <p:to>
                                        <p:strVal val="visible"/>
                                      </p:to>
                                    </p:set>
                                    <p:animEffect transition="in" filter="wipe(up)">
                                      <p:cBhvr>
                                        <p:cTn id="77" dur="1000"/>
                                        <p:tgtEl>
                                          <p:spTgt spid="23"/>
                                        </p:tgtEl>
                                      </p:cBhvr>
                                    </p:animEffect>
                                  </p:childTnLst>
                                </p:cTn>
                              </p:par>
                              <p:par>
                                <p:cTn id="78" presetID="55" presetClass="entr" presetSubtype="0" fill="hold" grpId="0" nodeType="withEffect">
                                  <p:stCondLst>
                                    <p:cond delay="1750"/>
                                  </p:stCondLst>
                                  <p:childTnLst>
                                    <p:set>
                                      <p:cBhvr>
                                        <p:cTn id="79" dur="1" fill="hold">
                                          <p:stCondLst>
                                            <p:cond delay="0"/>
                                          </p:stCondLst>
                                        </p:cTn>
                                        <p:tgtEl>
                                          <p:spTgt spid="17"/>
                                        </p:tgtEl>
                                        <p:attrNameLst>
                                          <p:attrName>style.visibility</p:attrName>
                                        </p:attrNameLst>
                                      </p:cBhvr>
                                      <p:to>
                                        <p:strVal val="visible"/>
                                      </p:to>
                                    </p:set>
                                    <p:anim calcmode="lin" valueType="num">
                                      <p:cBhvr>
                                        <p:cTn id="80" dur="1000" fill="hold"/>
                                        <p:tgtEl>
                                          <p:spTgt spid="17"/>
                                        </p:tgtEl>
                                        <p:attrNameLst>
                                          <p:attrName>ppt_w</p:attrName>
                                        </p:attrNameLst>
                                      </p:cBhvr>
                                      <p:tavLst>
                                        <p:tav tm="0">
                                          <p:val>
                                            <p:strVal val="#ppt_w*0.70"/>
                                          </p:val>
                                        </p:tav>
                                        <p:tav tm="100000">
                                          <p:val>
                                            <p:strVal val="#ppt_w"/>
                                          </p:val>
                                        </p:tav>
                                      </p:tavLst>
                                    </p:anim>
                                    <p:anim calcmode="lin" valueType="num">
                                      <p:cBhvr>
                                        <p:cTn id="81" dur="1000" fill="hold"/>
                                        <p:tgtEl>
                                          <p:spTgt spid="17"/>
                                        </p:tgtEl>
                                        <p:attrNameLst>
                                          <p:attrName>ppt_h</p:attrName>
                                        </p:attrNameLst>
                                      </p:cBhvr>
                                      <p:tavLst>
                                        <p:tav tm="0">
                                          <p:val>
                                            <p:strVal val="#ppt_h"/>
                                          </p:val>
                                        </p:tav>
                                        <p:tav tm="100000">
                                          <p:val>
                                            <p:strVal val="#ppt_h"/>
                                          </p:val>
                                        </p:tav>
                                      </p:tavLst>
                                    </p:anim>
                                    <p:animEffect transition="in" filter="fade">
                                      <p:cBhvr>
                                        <p:cTn id="82" dur="1000"/>
                                        <p:tgtEl>
                                          <p:spTgt spid="17"/>
                                        </p:tgtEl>
                                      </p:cBhvr>
                                    </p:animEffect>
                                  </p:childTnLst>
                                </p:cTn>
                              </p:par>
                              <p:par>
                                <p:cTn id="83" presetID="12" presetClass="entr" presetSubtype="4" fill="hold" grpId="0" nodeType="withEffect">
                                  <p:stCondLst>
                                    <p:cond delay="2500"/>
                                  </p:stCondLst>
                                  <p:childTnLst>
                                    <p:set>
                                      <p:cBhvr>
                                        <p:cTn id="84" dur="1" fill="hold">
                                          <p:stCondLst>
                                            <p:cond delay="0"/>
                                          </p:stCondLst>
                                        </p:cTn>
                                        <p:tgtEl>
                                          <p:spTgt spid="34"/>
                                        </p:tgtEl>
                                        <p:attrNameLst>
                                          <p:attrName>style.visibility</p:attrName>
                                        </p:attrNameLst>
                                      </p:cBhvr>
                                      <p:to>
                                        <p:strVal val="visible"/>
                                      </p:to>
                                    </p:set>
                                    <p:anim calcmode="lin" valueType="num">
                                      <p:cBhvr additive="base">
                                        <p:cTn id="85" dur="1000"/>
                                        <p:tgtEl>
                                          <p:spTgt spid="34"/>
                                        </p:tgtEl>
                                        <p:attrNameLst>
                                          <p:attrName>ppt_y</p:attrName>
                                        </p:attrNameLst>
                                      </p:cBhvr>
                                      <p:tavLst>
                                        <p:tav tm="0">
                                          <p:val>
                                            <p:strVal val="#ppt_y+#ppt_h*1.125000"/>
                                          </p:val>
                                        </p:tav>
                                        <p:tav tm="100000">
                                          <p:val>
                                            <p:strVal val="#ppt_y"/>
                                          </p:val>
                                        </p:tav>
                                      </p:tavLst>
                                    </p:anim>
                                    <p:animEffect transition="in" filter="wipe(up)">
                                      <p:cBhvr>
                                        <p:cTn id="86" dur="1000"/>
                                        <p:tgtEl>
                                          <p:spTgt spid="34"/>
                                        </p:tgtEl>
                                      </p:cBhvr>
                                    </p:animEffect>
                                  </p:childTnLst>
                                </p:cTn>
                              </p:par>
                              <p:par>
                                <p:cTn id="87" presetID="22" presetClass="entr" presetSubtype="1" fill="hold" grpId="0" nodeType="withEffect">
                                  <p:stCondLst>
                                    <p:cond delay="2500"/>
                                  </p:stCondLst>
                                  <p:childTnLst>
                                    <p:set>
                                      <p:cBhvr>
                                        <p:cTn id="88" dur="1" fill="hold">
                                          <p:stCondLst>
                                            <p:cond delay="0"/>
                                          </p:stCondLst>
                                        </p:cTn>
                                        <p:tgtEl>
                                          <p:spTgt spid="33"/>
                                        </p:tgtEl>
                                        <p:attrNameLst>
                                          <p:attrName>style.visibility</p:attrName>
                                        </p:attrNameLst>
                                      </p:cBhvr>
                                      <p:to>
                                        <p:strVal val="visible"/>
                                      </p:to>
                                    </p:set>
                                    <p:animEffect transition="in" filter="wipe(up)">
                                      <p:cBhvr>
                                        <p:cTn id="89" dur="1000"/>
                                        <p:tgtEl>
                                          <p:spTgt spid="33"/>
                                        </p:tgtEl>
                                      </p:cBhvr>
                                    </p:animEffect>
                                  </p:childTnLst>
                                </p:cTn>
                              </p:par>
                              <p:par>
                                <p:cTn id="90" presetID="55" presetClass="entr" presetSubtype="0" fill="hold" grpId="0" nodeType="withEffect">
                                  <p:stCondLst>
                                    <p:cond delay="2500"/>
                                  </p:stCondLst>
                                  <p:childTnLst>
                                    <p:set>
                                      <p:cBhvr>
                                        <p:cTn id="91" dur="1" fill="hold">
                                          <p:stCondLst>
                                            <p:cond delay="0"/>
                                          </p:stCondLst>
                                        </p:cTn>
                                        <p:tgtEl>
                                          <p:spTgt spid="19"/>
                                        </p:tgtEl>
                                        <p:attrNameLst>
                                          <p:attrName>style.visibility</p:attrName>
                                        </p:attrNameLst>
                                      </p:cBhvr>
                                      <p:to>
                                        <p:strVal val="visible"/>
                                      </p:to>
                                    </p:set>
                                    <p:anim calcmode="lin" valueType="num">
                                      <p:cBhvr>
                                        <p:cTn id="92" dur="1000" fill="hold"/>
                                        <p:tgtEl>
                                          <p:spTgt spid="19"/>
                                        </p:tgtEl>
                                        <p:attrNameLst>
                                          <p:attrName>ppt_w</p:attrName>
                                        </p:attrNameLst>
                                      </p:cBhvr>
                                      <p:tavLst>
                                        <p:tav tm="0">
                                          <p:val>
                                            <p:strVal val="#ppt_w*0.70"/>
                                          </p:val>
                                        </p:tav>
                                        <p:tav tm="100000">
                                          <p:val>
                                            <p:strVal val="#ppt_w"/>
                                          </p:val>
                                        </p:tav>
                                      </p:tavLst>
                                    </p:anim>
                                    <p:anim calcmode="lin" valueType="num">
                                      <p:cBhvr>
                                        <p:cTn id="93" dur="1000" fill="hold"/>
                                        <p:tgtEl>
                                          <p:spTgt spid="19"/>
                                        </p:tgtEl>
                                        <p:attrNameLst>
                                          <p:attrName>ppt_h</p:attrName>
                                        </p:attrNameLst>
                                      </p:cBhvr>
                                      <p:tavLst>
                                        <p:tav tm="0">
                                          <p:val>
                                            <p:strVal val="#ppt_h"/>
                                          </p:val>
                                        </p:tav>
                                        <p:tav tm="100000">
                                          <p:val>
                                            <p:strVal val="#ppt_h"/>
                                          </p:val>
                                        </p:tav>
                                      </p:tavLst>
                                    </p:anim>
                                    <p:animEffect transition="in" filter="fade">
                                      <p:cBhvr>
                                        <p:cTn id="94" dur="1000"/>
                                        <p:tgtEl>
                                          <p:spTgt spid="19"/>
                                        </p:tgtEl>
                                      </p:cBhvr>
                                    </p:animEffect>
                                  </p:childTnLst>
                                </p:cTn>
                              </p:par>
                              <p:par>
                                <p:cTn id="95" presetID="12" presetClass="entr" presetSubtype="4" fill="hold" grpId="0" nodeType="withEffect">
                                  <p:stCondLst>
                                    <p:cond delay="3250"/>
                                  </p:stCondLst>
                                  <p:childTnLst>
                                    <p:set>
                                      <p:cBhvr>
                                        <p:cTn id="96" dur="1" fill="hold">
                                          <p:stCondLst>
                                            <p:cond delay="0"/>
                                          </p:stCondLst>
                                        </p:cTn>
                                        <p:tgtEl>
                                          <p:spTgt spid="31"/>
                                        </p:tgtEl>
                                        <p:attrNameLst>
                                          <p:attrName>style.visibility</p:attrName>
                                        </p:attrNameLst>
                                      </p:cBhvr>
                                      <p:to>
                                        <p:strVal val="visible"/>
                                      </p:to>
                                    </p:set>
                                    <p:anim calcmode="lin" valueType="num">
                                      <p:cBhvr additive="base">
                                        <p:cTn id="97" dur="1000"/>
                                        <p:tgtEl>
                                          <p:spTgt spid="31"/>
                                        </p:tgtEl>
                                        <p:attrNameLst>
                                          <p:attrName>ppt_y</p:attrName>
                                        </p:attrNameLst>
                                      </p:cBhvr>
                                      <p:tavLst>
                                        <p:tav tm="0">
                                          <p:val>
                                            <p:strVal val="#ppt_y+#ppt_h*1.125000"/>
                                          </p:val>
                                        </p:tav>
                                        <p:tav tm="100000">
                                          <p:val>
                                            <p:strVal val="#ppt_y"/>
                                          </p:val>
                                        </p:tav>
                                      </p:tavLst>
                                    </p:anim>
                                    <p:animEffect transition="in" filter="wipe(up)">
                                      <p:cBhvr>
                                        <p:cTn id="98" dur="1000"/>
                                        <p:tgtEl>
                                          <p:spTgt spid="31"/>
                                        </p:tgtEl>
                                      </p:cBhvr>
                                    </p:animEffect>
                                  </p:childTnLst>
                                </p:cTn>
                              </p:par>
                              <p:par>
                                <p:cTn id="99" presetID="22" presetClass="entr" presetSubtype="1" fill="hold" grpId="0" nodeType="withEffect">
                                  <p:stCondLst>
                                    <p:cond delay="3250"/>
                                  </p:stCondLst>
                                  <p:childTnLst>
                                    <p:set>
                                      <p:cBhvr>
                                        <p:cTn id="100" dur="1" fill="hold">
                                          <p:stCondLst>
                                            <p:cond delay="0"/>
                                          </p:stCondLst>
                                        </p:cTn>
                                        <p:tgtEl>
                                          <p:spTgt spid="30"/>
                                        </p:tgtEl>
                                        <p:attrNameLst>
                                          <p:attrName>style.visibility</p:attrName>
                                        </p:attrNameLst>
                                      </p:cBhvr>
                                      <p:to>
                                        <p:strVal val="visible"/>
                                      </p:to>
                                    </p:set>
                                    <p:animEffect transition="in" filter="wipe(up)">
                                      <p:cBhvr>
                                        <p:cTn id="101" dur="1000"/>
                                        <p:tgtEl>
                                          <p:spTgt spid="30"/>
                                        </p:tgtEl>
                                      </p:cBhvr>
                                    </p:animEffect>
                                  </p:childTnLst>
                                </p:cTn>
                              </p:par>
                              <p:par>
                                <p:cTn id="102" presetID="55" presetClass="entr" presetSubtype="0" fill="hold" grpId="0" nodeType="withEffect">
                                  <p:stCondLst>
                                    <p:cond delay="3250"/>
                                  </p:stCondLst>
                                  <p:childTnLst>
                                    <p:set>
                                      <p:cBhvr>
                                        <p:cTn id="103" dur="1" fill="hold">
                                          <p:stCondLst>
                                            <p:cond delay="0"/>
                                          </p:stCondLst>
                                        </p:cTn>
                                        <p:tgtEl>
                                          <p:spTgt spid="20"/>
                                        </p:tgtEl>
                                        <p:attrNameLst>
                                          <p:attrName>style.visibility</p:attrName>
                                        </p:attrNameLst>
                                      </p:cBhvr>
                                      <p:to>
                                        <p:strVal val="visible"/>
                                      </p:to>
                                    </p:set>
                                    <p:anim calcmode="lin" valueType="num">
                                      <p:cBhvr>
                                        <p:cTn id="104" dur="1000" fill="hold"/>
                                        <p:tgtEl>
                                          <p:spTgt spid="20"/>
                                        </p:tgtEl>
                                        <p:attrNameLst>
                                          <p:attrName>ppt_w</p:attrName>
                                        </p:attrNameLst>
                                      </p:cBhvr>
                                      <p:tavLst>
                                        <p:tav tm="0">
                                          <p:val>
                                            <p:strVal val="#ppt_w*0.70"/>
                                          </p:val>
                                        </p:tav>
                                        <p:tav tm="100000">
                                          <p:val>
                                            <p:strVal val="#ppt_w"/>
                                          </p:val>
                                        </p:tav>
                                      </p:tavLst>
                                    </p:anim>
                                    <p:anim calcmode="lin" valueType="num">
                                      <p:cBhvr>
                                        <p:cTn id="105" dur="1000" fill="hold"/>
                                        <p:tgtEl>
                                          <p:spTgt spid="20"/>
                                        </p:tgtEl>
                                        <p:attrNameLst>
                                          <p:attrName>ppt_h</p:attrName>
                                        </p:attrNameLst>
                                      </p:cBhvr>
                                      <p:tavLst>
                                        <p:tav tm="0">
                                          <p:val>
                                            <p:strVal val="#ppt_h"/>
                                          </p:val>
                                        </p:tav>
                                        <p:tav tm="100000">
                                          <p:val>
                                            <p:strVal val="#ppt_h"/>
                                          </p:val>
                                        </p:tav>
                                      </p:tavLst>
                                    </p:anim>
                                    <p:animEffect transition="in" filter="fade">
                                      <p:cBhvr>
                                        <p:cTn id="106" dur="1000"/>
                                        <p:tgtEl>
                                          <p:spTgt spid="20"/>
                                        </p:tgtEl>
                                      </p:cBhvr>
                                    </p:animEffect>
                                  </p:childTnLst>
                                </p:cTn>
                              </p:par>
                              <p:par>
                                <p:cTn id="107" presetID="53" presetClass="entr" presetSubtype="16" fill="hold" grpId="0" nodeType="withEffect">
                                  <p:stCondLst>
                                    <p:cond delay="4000"/>
                                  </p:stCondLst>
                                  <p:childTnLst>
                                    <p:set>
                                      <p:cBhvr>
                                        <p:cTn id="108" dur="1" fill="hold">
                                          <p:stCondLst>
                                            <p:cond delay="0"/>
                                          </p:stCondLst>
                                        </p:cTn>
                                        <p:tgtEl>
                                          <p:spTgt spid="63"/>
                                        </p:tgtEl>
                                        <p:attrNameLst>
                                          <p:attrName>style.visibility</p:attrName>
                                        </p:attrNameLst>
                                      </p:cBhvr>
                                      <p:to>
                                        <p:strVal val="visible"/>
                                      </p:to>
                                    </p:set>
                                    <p:anim calcmode="lin" valueType="num">
                                      <p:cBhvr>
                                        <p:cTn id="109" dur="1000" fill="hold"/>
                                        <p:tgtEl>
                                          <p:spTgt spid="63"/>
                                        </p:tgtEl>
                                        <p:attrNameLst>
                                          <p:attrName>ppt_w</p:attrName>
                                        </p:attrNameLst>
                                      </p:cBhvr>
                                      <p:tavLst>
                                        <p:tav tm="0">
                                          <p:val>
                                            <p:fltVal val="0"/>
                                          </p:val>
                                        </p:tav>
                                        <p:tav tm="100000">
                                          <p:val>
                                            <p:strVal val="#ppt_w"/>
                                          </p:val>
                                        </p:tav>
                                      </p:tavLst>
                                    </p:anim>
                                    <p:anim calcmode="lin" valueType="num">
                                      <p:cBhvr>
                                        <p:cTn id="110" dur="1000" fill="hold"/>
                                        <p:tgtEl>
                                          <p:spTgt spid="63"/>
                                        </p:tgtEl>
                                        <p:attrNameLst>
                                          <p:attrName>ppt_h</p:attrName>
                                        </p:attrNameLst>
                                      </p:cBhvr>
                                      <p:tavLst>
                                        <p:tav tm="0">
                                          <p:val>
                                            <p:fltVal val="0"/>
                                          </p:val>
                                        </p:tav>
                                        <p:tav tm="100000">
                                          <p:val>
                                            <p:strVal val="#ppt_h"/>
                                          </p:val>
                                        </p:tav>
                                      </p:tavLst>
                                    </p:anim>
                                    <p:animEffect transition="in" filter="fade">
                                      <p:cBhvr>
                                        <p:cTn id="111" dur="1000"/>
                                        <p:tgtEl>
                                          <p:spTgt spid="63"/>
                                        </p:tgtEl>
                                      </p:cBhvr>
                                    </p:animEffect>
                                  </p:childTnLst>
                                </p:cTn>
                              </p:par>
                              <p:par>
                                <p:cTn id="112" presetID="53" presetClass="entr" presetSubtype="16" fill="hold" grpId="0" nodeType="withEffect">
                                  <p:stCondLst>
                                    <p:cond delay="4000"/>
                                  </p:stCondLst>
                                  <p:childTnLst>
                                    <p:set>
                                      <p:cBhvr>
                                        <p:cTn id="113" dur="1" fill="hold">
                                          <p:stCondLst>
                                            <p:cond delay="0"/>
                                          </p:stCondLst>
                                        </p:cTn>
                                        <p:tgtEl>
                                          <p:spTgt spid="61"/>
                                        </p:tgtEl>
                                        <p:attrNameLst>
                                          <p:attrName>style.visibility</p:attrName>
                                        </p:attrNameLst>
                                      </p:cBhvr>
                                      <p:to>
                                        <p:strVal val="visible"/>
                                      </p:to>
                                    </p:set>
                                    <p:anim calcmode="lin" valueType="num">
                                      <p:cBhvr>
                                        <p:cTn id="114" dur="1000" fill="hold"/>
                                        <p:tgtEl>
                                          <p:spTgt spid="61"/>
                                        </p:tgtEl>
                                        <p:attrNameLst>
                                          <p:attrName>ppt_w</p:attrName>
                                        </p:attrNameLst>
                                      </p:cBhvr>
                                      <p:tavLst>
                                        <p:tav tm="0">
                                          <p:val>
                                            <p:fltVal val="0"/>
                                          </p:val>
                                        </p:tav>
                                        <p:tav tm="100000">
                                          <p:val>
                                            <p:strVal val="#ppt_w"/>
                                          </p:val>
                                        </p:tav>
                                      </p:tavLst>
                                    </p:anim>
                                    <p:anim calcmode="lin" valueType="num">
                                      <p:cBhvr>
                                        <p:cTn id="115" dur="1000" fill="hold"/>
                                        <p:tgtEl>
                                          <p:spTgt spid="61"/>
                                        </p:tgtEl>
                                        <p:attrNameLst>
                                          <p:attrName>ppt_h</p:attrName>
                                        </p:attrNameLst>
                                      </p:cBhvr>
                                      <p:tavLst>
                                        <p:tav tm="0">
                                          <p:val>
                                            <p:fltVal val="0"/>
                                          </p:val>
                                        </p:tav>
                                        <p:tav tm="100000">
                                          <p:val>
                                            <p:strVal val="#ppt_h"/>
                                          </p:val>
                                        </p:tav>
                                      </p:tavLst>
                                    </p:anim>
                                    <p:animEffect transition="in" filter="fade">
                                      <p:cBhvr>
                                        <p:cTn id="116" dur="1000"/>
                                        <p:tgtEl>
                                          <p:spTgt spid="61"/>
                                        </p:tgtEl>
                                      </p:cBhvr>
                                    </p:animEffect>
                                  </p:childTnLst>
                                </p:cTn>
                              </p:par>
                              <p:par>
                                <p:cTn id="117" presetID="22" presetClass="entr" presetSubtype="1" fill="hold" grpId="0" nodeType="withEffect">
                                  <p:stCondLst>
                                    <p:cond delay="4000"/>
                                  </p:stCondLst>
                                  <p:childTnLst>
                                    <p:set>
                                      <p:cBhvr>
                                        <p:cTn id="118" dur="1" fill="hold">
                                          <p:stCondLst>
                                            <p:cond delay="0"/>
                                          </p:stCondLst>
                                        </p:cTn>
                                        <p:tgtEl>
                                          <p:spTgt spid="64"/>
                                        </p:tgtEl>
                                        <p:attrNameLst>
                                          <p:attrName>style.visibility</p:attrName>
                                        </p:attrNameLst>
                                      </p:cBhvr>
                                      <p:to>
                                        <p:strVal val="visible"/>
                                      </p:to>
                                    </p:set>
                                    <p:animEffect transition="in" filter="wipe(up)">
                                      <p:cBhvr>
                                        <p:cTn id="119" dur="1000"/>
                                        <p:tgtEl>
                                          <p:spTgt spid="64"/>
                                        </p:tgtEl>
                                      </p:cBhvr>
                                    </p:animEffect>
                                  </p:childTnLst>
                                </p:cTn>
                              </p:par>
                              <p:par>
                                <p:cTn id="120" presetID="53" presetClass="entr" presetSubtype="16" fill="hold" grpId="0" nodeType="withEffect">
                                  <p:stCondLst>
                                    <p:cond delay="2500"/>
                                  </p:stCondLst>
                                  <p:childTnLst>
                                    <p:set>
                                      <p:cBhvr>
                                        <p:cTn id="121" dur="1" fill="hold">
                                          <p:stCondLst>
                                            <p:cond delay="0"/>
                                          </p:stCondLst>
                                        </p:cTn>
                                        <p:tgtEl>
                                          <p:spTgt spid="28"/>
                                        </p:tgtEl>
                                        <p:attrNameLst>
                                          <p:attrName>style.visibility</p:attrName>
                                        </p:attrNameLst>
                                      </p:cBhvr>
                                      <p:to>
                                        <p:strVal val="visible"/>
                                      </p:to>
                                    </p:set>
                                    <p:anim calcmode="lin" valueType="num">
                                      <p:cBhvr>
                                        <p:cTn id="122" dur="1500" fill="hold"/>
                                        <p:tgtEl>
                                          <p:spTgt spid="28"/>
                                        </p:tgtEl>
                                        <p:attrNameLst>
                                          <p:attrName>ppt_w</p:attrName>
                                        </p:attrNameLst>
                                      </p:cBhvr>
                                      <p:tavLst>
                                        <p:tav tm="0">
                                          <p:val>
                                            <p:fltVal val="0"/>
                                          </p:val>
                                        </p:tav>
                                        <p:tav tm="100000">
                                          <p:val>
                                            <p:strVal val="#ppt_w"/>
                                          </p:val>
                                        </p:tav>
                                      </p:tavLst>
                                    </p:anim>
                                    <p:anim calcmode="lin" valueType="num">
                                      <p:cBhvr>
                                        <p:cTn id="123" dur="1500" fill="hold"/>
                                        <p:tgtEl>
                                          <p:spTgt spid="28"/>
                                        </p:tgtEl>
                                        <p:attrNameLst>
                                          <p:attrName>ppt_h</p:attrName>
                                        </p:attrNameLst>
                                      </p:cBhvr>
                                      <p:tavLst>
                                        <p:tav tm="0">
                                          <p:val>
                                            <p:fltVal val="0"/>
                                          </p:val>
                                        </p:tav>
                                        <p:tav tm="100000">
                                          <p:val>
                                            <p:strVal val="#ppt_h"/>
                                          </p:val>
                                        </p:tav>
                                      </p:tavLst>
                                    </p:anim>
                                    <p:animEffect transition="in" filter="fade">
                                      <p:cBhvr>
                                        <p:cTn id="124" dur="1500"/>
                                        <p:tgtEl>
                                          <p:spTgt spid="28"/>
                                        </p:tgtEl>
                                      </p:cBhvr>
                                    </p:animEffect>
                                  </p:childTnLst>
                                </p:cTn>
                              </p:par>
                              <p:par>
                                <p:cTn id="125" presetID="53" presetClass="entr" presetSubtype="16" fill="hold" grpId="0" nodeType="withEffect">
                                  <p:stCondLst>
                                    <p:cond delay="2500"/>
                                  </p:stCondLst>
                                  <p:childTnLst>
                                    <p:set>
                                      <p:cBhvr>
                                        <p:cTn id="126" dur="1" fill="hold">
                                          <p:stCondLst>
                                            <p:cond delay="0"/>
                                          </p:stCondLst>
                                        </p:cTn>
                                        <p:tgtEl>
                                          <p:spTgt spid="27"/>
                                        </p:tgtEl>
                                        <p:attrNameLst>
                                          <p:attrName>style.visibility</p:attrName>
                                        </p:attrNameLst>
                                      </p:cBhvr>
                                      <p:to>
                                        <p:strVal val="visible"/>
                                      </p:to>
                                    </p:set>
                                    <p:anim calcmode="lin" valueType="num">
                                      <p:cBhvr>
                                        <p:cTn id="127" dur="1500" fill="hold"/>
                                        <p:tgtEl>
                                          <p:spTgt spid="27"/>
                                        </p:tgtEl>
                                        <p:attrNameLst>
                                          <p:attrName>ppt_w</p:attrName>
                                        </p:attrNameLst>
                                      </p:cBhvr>
                                      <p:tavLst>
                                        <p:tav tm="0">
                                          <p:val>
                                            <p:fltVal val="0"/>
                                          </p:val>
                                        </p:tav>
                                        <p:tav tm="100000">
                                          <p:val>
                                            <p:strVal val="#ppt_w"/>
                                          </p:val>
                                        </p:tav>
                                      </p:tavLst>
                                    </p:anim>
                                    <p:anim calcmode="lin" valueType="num">
                                      <p:cBhvr>
                                        <p:cTn id="128" dur="1500" fill="hold"/>
                                        <p:tgtEl>
                                          <p:spTgt spid="27"/>
                                        </p:tgtEl>
                                        <p:attrNameLst>
                                          <p:attrName>ppt_h</p:attrName>
                                        </p:attrNameLst>
                                      </p:cBhvr>
                                      <p:tavLst>
                                        <p:tav tm="0">
                                          <p:val>
                                            <p:fltVal val="0"/>
                                          </p:val>
                                        </p:tav>
                                        <p:tav tm="100000">
                                          <p:val>
                                            <p:strVal val="#ppt_h"/>
                                          </p:val>
                                        </p:tav>
                                      </p:tavLst>
                                    </p:anim>
                                    <p:animEffect transition="in" filter="fade">
                                      <p:cBhvr>
                                        <p:cTn id="129" dur="1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7" grpId="0" animBg="1"/>
      <p:bldP spid="30" grpId="0" animBg="1"/>
      <p:bldP spid="31" grpId="0" animBg="1"/>
      <p:bldP spid="23" grpId="0" animBg="1"/>
      <p:bldP spid="21" grpId="0" animBg="1"/>
      <p:bldP spid="33" grpId="0" animBg="1"/>
      <p:bldP spid="34" grpId="0" animBg="1"/>
      <p:bldP spid="2" grpId="0" animBg="1"/>
      <p:bldP spid="2" grpId="1" animBg="1"/>
      <p:bldP spid="2" grpId="2" animBg="1"/>
      <p:bldP spid="4" grpId="0" animBg="1"/>
      <p:bldP spid="4" grpId="1" animBg="1"/>
      <p:bldP spid="4" grpId="2" animBg="1"/>
      <p:bldP spid="5" grpId="0" animBg="1"/>
      <p:bldP spid="5" grpId="1" animBg="1"/>
      <p:bldP spid="5" grpId="2" animBg="1"/>
      <p:bldP spid="11" grpId="0" animBg="1"/>
      <p:bldP spid="11" grpId="1" animBg="1"/>
      <p:bldP spid="11" grpId="2" animBg="1"/>
      <p:bldP spid="12" grpId="0" animBg="1"/>
      <p:bldP spid="12" grpId="1" animBg="1"/>
      <p:bldP spid="12" grpId="2" animBg="1"/>
      <p:bldP spid="13" grpId="0" animBg="1"/>
      <p:bldP spid="13" grpId="1" animBg="1"/>
      <p:bldP spid="13" grpId="2" animBg="1"/>
      <p:bldP spid="17" grpId="0"/>
      <p:bldP spid="19" grpId="0"/>
      <p:bldP spid="20" grpId="0"/>
      <p:bldP spid="64" grpId="0" animBg="1"/>
      <p:bldP spid="63" grpId="0" animBg="1"/>
      <p:bldP spid="3" grpId="0" animBg="1"/>
      <p:bldP spid="6" grpId="0" animBg="1"/>
      <p:bldP spid="7" grpId="0" animBg="1"/>
      <p:bldP spid="8" grpId="0" animBg="1"/>
      <p:bldP spid="6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F88126E-E20A-99BF-AE6B-6A8FF28242D0}"/>
              </a:ext>
            </a:extLst>
          </p:cNvPr>
          <p:cNvGrpSpPr/>
          <p:nvPr/>
        </p:nvGrpSpPr>
        <p:grpSpPr>
          <a:xfrm rot="20410503">
            <a:off x="11445692" y="-1808988"/>
            <a:ext cx="1121976" cy="8546017"/>
            <a:chOff x="7048500" y="0"/>
            <a:chExt cx="1634673" cy="6858000"/>
          </a:xfrm>
        </p:grpSpPr>
        <p:sp>
          <p:nvSpPr>
            <p:cNvPr id="3" name="Rectangle 2">
              <a:extLst>
                <a:ext uri="{FF2B5EF4-FFF2-40B4-BE49-F238E27FC236}">
                  <a16:creationId xmlns:a16="http://schemas.microsoft.com/office/drawing/2014/main" id="{6EE39219-7DB2-D749-A1AD-6E4ED813DA6E}"/>
                </a:ext>
              </a:extLst>
            </p:cNvPr>
            <p:cNvSpPr/>
            <p:nvPr/>
          </p:nvSpPr>
          <p:spPr>
            <a:xfrm rot="273445">
              <a:off x="7048500" y="0"/>
              <a:ext cx="971550" cy="6858000"/>
            </a:xfrm>
            <a:prstGeom prst="rect">
              <a:avLst/>
            </a:prstGeom>
            <a:gradFill>
              <a:gsLst>
                <a:gs pos="100000">
                  <a:schemeClr val="accent1">
                    <a:lumMod val="5000"/>
                    <a:lumOff val="95000"/>
                    <a:alpha val="0"/>
                  </a:schemeClr>
                </a:gs>
                <a:gs pos="0">
                  <a:schemeClr val="accent1">
                    <a:lumMod val="30000"/>
                    <a:lumOff val="70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8F3AA6-E18F-E23E-0458-B8C2BD675A19}"/>
                </a:ext>
              </a:extLst>
            </p:cNvPr>
            <p:cNvSpPr/>
            <p:nvPr/>
          </p:nvSpPr>
          <p:spPr>
            <a:xfrm rot="21326555" flipH="1">
              <a:off x="7711623" y="0"/>
              <a:ext cx="971550" cy="6858000"/>
            </a:xfrm>
            <a:prstGeom prst="rect">
              <a:avLst/>
            </a:prstGeom>
            <a:gradFill>
              <a:gsLst>
                <a:gs pos="100000">
                  <a:schemeClr val="accent1">
                    <a:lumMod val="5000"/>
                    <a:lumOff val="95000"/>
                    <a:alpha val="0"/>
                  </a:schemeClr>
                </a:gs>
                <a:gs pos="0">
                  <a:schemeClr val="accent1">
                    <a:lumMod val="30000"/>
                    <a:lumOff val="70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548039C3-01D9-D4AD-5F90-14C1F2609AAB}"/>
              </a:ext>
            </a:extLst>
          </p:cNvPr>
          <p:cNvGrpSpPr/>
          <p:nvPr/>
        </p:nvGrpSpPr>
        <p:grpSpPr>
          <a:xfrm rot="21090282">
            <a:off x="-556704" y="-814454"/>
            <a:ext cx="1419018" cy="9073388"/>
            <a:chOff x="7048500" y="0"/>
            <a:chExt cx="1634673" cy="6858000"/>
          </a:xfrm>
        </p:grpSpPr>
        <p:sp>
          <p:nvSpPr>
            <p:cNvPr id="11" name="Rectangle 10">
              <a:extLst>
                <a:ext uri="{FF2B5EF4-FFF2-40B4-BE49-F238E27FC236}">
                  <a16:creationId xmlns:a16="http://schemas.microsoft.com/office/drawing/2014/main" id="{8C066CE3-BF63-8000-2500-D56F86C98FF0}"/>
                </a:ext>
              </a:extLst>
            </p:cNvPr>
            <p:cNvSpPr/>
            <p:nvPr/>
          </p:nvSpPr>
          <p:spPr>
            <a:xfrm rot="273445">
              <a:off x="7048500" y="0"/>
              <a:ext cx="971550" cy="6858000"/>
            </a:xfrm>
            <a:prstGeom prst="rect">
              <a:avLst/>
            </a:prstGeom>
            <a:gradFill>
              <a:gsLst>
                <a:gs pos="100000">
                  <a:schemeClr val="accent1">
                    <a:lumMod val="5000"/>
                    <a:lumOff val="95000"/>
                    <a:alpha val="0"/>
                  </a:schemeClr>
                </a:gs>
                <a:gs pos="0">
                  <a:schemeClr val="accent1">
                    <a:lumMod val="30000"/>
                    <a:lumOff val="70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86A4673-9FCC-07DB-910E-841D08F90655}"/>
                </a:ext>
              </a:extLst>
            </p:cNvPr>
            <p:cNvSpPr/>
            <p:nvPr/>
          </p:nvSpPr>
          <p:spPr>
            <a:xfrm rot="21326555" flipH="1">
              <a:off x="7711623" y="0"/>
              <a:ext cx="971550" cy="6858000"/>
            </a:xfrm>
            <a:prstGeom prst="rect">
              <a:avLst/>
            </a:prstGeom>
            <a:gradFill>
              <a:gsLst>
                <a:gs pos="100000">
                  <a:schemeClr val="accent1">
                    <a:lumMod val="5000"/>
                    <a:lumOff val="95000"/>
                    <a:alpha val="0"/>
                  </a:schemeClr>
                </a:gs>
                <a:gs pos="0">
                  <a:schemeClr val="accent1">
                    <a:lumMod val="30000"/>
                    <a:lumOff val="70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EFB7AFA8-98F3-4371-AC35-44467BB92E16}"/>
              </a:ext>
            </a:extLst>
          </p:cNvPr>
          <p:cNvGrpSpPr/>
          <p:nvPr/>
        </p:nvGrpSpPr>
        <p:grpSpPr>
          <a:xfrm>
            <a:off x="5047517" y="1787216"/>
            <a:ext cx="626950" cy="3948953"/>
            <a:chOff x="5047517" y="2059064"/>
            <a:chExt cx="626950" cy="3948953"/>
          </a:xfrm>
        </p:grpSpPr>
        <p:sp>
          <p:nvSpPr>
            <p:cNvPr id="112" name="Rectangle: Rounded Corners 111">
              <a:extLst>
                <a:ext uri="{FF2B5EF4-FFF2-40B4-BE49-F238E27FC236}">
                  <a16:creationId xmlns:a16="http://schemas.microsoft.com/office/drawing/2014/main" id="{D982DEA3-DFA8-4248-8DEC-925BC3C2D4F3}"/>
                </a:ext>
              </a:extLst>
            </p:cNvPr>
            <p:cNvSpPr/>
            <p:nvPr/>
          </p:nvSpPr>
          <p:spPr>
            <a:xfrm>
              <a:off x="5047517" y="2059064"/>
              <a:ext cx="626950" cy="3948953"/>
            </a:xfrm>
            <a:prstGeom prst="roundRect">
              <a:avLst>
                <a:gd name="adj" fmla="val 8206"/>
              </a:avLst>
            </a:prstGeom>
            <a:solidFill>
              <a:schemeClr val="accent4"/>
            </a:solidFill>
            <a:ln w="12700">
              <a:solidFill>
                <a:schemeClr val="accent4"/>
              </a:solidFill>
            </a:ln>
            <a:effectLst>
              <a:outerShdw blurRad="330200" dist="127000" dir="5400000" sx="98000" sy="98000" algn="t" rotWithShape="0">
                <a:schemeClr val="accent4">
                  <a:alpha val="15000"/>
                </a:scheme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12700" algn="ctr" defTabSz="457200">
                <a:lnSpc>
                  <a:spcPts val="1900"/>
                </a:lnSpc>
              </a:pPr>
              <a:endParaRPr lang="en-US" sz="1200" dirty="0">
                <a:solidFill>
                  <a:srgbClr val="000000"/>
                </a:solidFill>
                <a:uFill>
                  <a:solidFill>
                    <a:srgbClr val="939598"/>
                  </a:solidFill>
                </a:uFill>
                <a:latin typeface="Montserrat" panose="00000500000000000000" pitchFamily="50" charset="0"/>
              </a:endParaRPr>
            </a:p>
          </p:txBody>
        </p:sp>
        <p:sp>
          <p:nvSpPr>
            <p:cNvPr id="113" name="TextBox 112">
              <a:extLst>
                <a:ext uri="{FF2B5EF4-FFF2-40B4-BE49-F238E27FC236}">
                  <a16:creationId xmlns:a16="http://schemas.microsoft.com/office/drawing/2014/main" id="{3CF44A78-FA82-4A86-943A-9FE69FDE246A}"/>
                </a:ext>
              </a:extLst>
            </p:cNvPr>
            <p:cNvSpPr txBox="1"/>
            <p:nvPr/>
          </p:nvSpPr>
          <p:spPr>
            <a:xfrm rot="5400000">
              <a:off x="5133426" y="2282922"/>
              <a:ext cx="550151" cy="323165"/>
            </a:xfrm>
            <a:prstGeom prst="rect">
              <a:avLst/>
            </a:prstGeom>
            <a:noFill/>
          </p:spPr>
          <p:txBody>
            <a:bodyPr wrap="none" rtlCol="0">
              <a:spAutoFit/>
            </a:bodyPr>
            <a:lstStyle/>
            <a:p>
              <a:pPr algn="ctr"/>
              <a:r>
                <a:rPr lang="en-US" sz="1500" b="1" dirty="0">
                  <a:latin typeface="Montserrat" panose="00000500000000000000" pitchFamily="50" charset="0"/>
                </a:rPr>
                <a:t>ROI</a:t>
              </a:r>
            </a:p>
          </p:txBody>
        </p:sp>
        <p:sp>
          <p:nvSpPr>
            <p:cNvPr id="114" name="TextBox 113">
              <a:extLst>
                <a:ext uri="{FF2B5EF4-FFF2-40B4-BE49-F238E27FC236}">
                  <a16:creationId xmlns:a16="http://schemas.microsoft.com/office/drawing/2014/main" id="{2DA3E288-3452-402F-8D0C-1C4FAB21B03E}"/>
                </a:ext>
              </a:extLst>
            </p:cNvPr>
            <p:cNvSpPr txBox="1"/>
            <p:nvPr/>
          </p:nvSpPr>
          <p:spPr>
            <a:xfrm>
              <a:off x="5181573" y="2949754"/>
              <a:ext cx="457200" cy="276999"/>
            </a:xfrm>
            <a:prstGeom prst="rect">
              <a:avLst/>
            </a:prstGeom>
            <a:noFill/>
          </p:spPr>
          <p:txBody>
            <a:bodyPr wrap="square" rtlCol="0" anchor="ctr" anchorCtr="0">
              <a:spAutoFit/>
            </a:bodyPr>
            <a:lstStyle/>
            <a:p>
              <a:pPr algn="ctr"/>
              <a:r>
                <a:rPr lang="en-US" sz="1200" b="1" dirty="0">
                  <a:latin typeface="Montserrat" panose="00000500000000000000" pitchFamily="50" charset="0"/>
                </a:rPr>
                <a:t>1.3</a:t>
              </a:r>
            </a:p>
          </p:txBody>
        </p:sp>
        <p:sp>
          <p:nvSpPr>
            <p:cNvPr id="115" name="TextBox 114">
              <a:extLst>
                <a:ext uri="{FF2B5EF4-FFF2-40B4-BE49-F238E27FC236}">
                  <a16:creationId xmlns:a16="http://schemas.microsoft.com/office/drawing/2014/main" id="{40851269-FDE8-45A0-8518-6B110FD9A4D3}"/>
                </a:ext>
              </a:extLst>
            </p:cNvPr>
            <p:cNvSpPr txBox="1"/>
            <p:nvPr/>
          </p:nvSpPr>
          <p:spPr>
            <a:xfrm>
              <a:off x="5181573" y="3472014"/>
              <a:ext cx="457200" cy="276999"/>
            </a:xfrm>
            <a:prstGeom prst="rect">
              <a:avLst/>
            </a:prstGeom>
            <a:noFill/>
          </p:spPr>
          <p:txBody>
            <a:bodyPr wrap="square" rtlCol="0" anchor="ctr" anchorCtr="0">
              <a:spAutoFit/>
            </a:bodyPr>
            <a:lstStyle/>
            <a:p>
              <a:pPr algn="ctr"/>
              <a:r>
                <a:rPr lang="en-US" sz="1200" b="1" dirty="0">
                  <a:latin typeface="Montserrat" panose="00000500000000000000" pitchFamily="50" charset="0"/>
                </a:rPr>
                <a:t>1.5</a:t>
              </a:r>
            </a:p>
          </p:txBody>
        </p:sp>
        <p:sp>
          <p:nvSpPr>
            <p:cNvPr id="116" name="TextBox 115">
              <a:extLst>
                <a:ext uri="{FF2B5EF4-FFF2-40B4-BE49-F238E27FC236}">
                  <a16:creationId xmlns:a16="http://schemas.microsoft.com/office/drawing/2014/main" id="{28868DCB-B3C8-4550-8E5D-30A3AE7C62BE}"/>
                </a:ext>
              </a:extLst>
            </p:cNvPr>
            <p:cNvSpPr txBox="1"/>
            <p:nvPr/>
          </p:nvSpPr>
          <p:spPr>
            <a:xfrm>
              <a:off x="5181573" y="3994274"/>
              <a:ext cx="457200" cy="276999"/>
            </a:xfrm>
            <a:prstGeom prst="rect">
              <a:avLst/>
            </a:prstGeom>
            <a:noFill/>
          </p:spPr>
          <p:txBody>
            <a:bodyPr wrap="none" rtlCol="0" anchor="ctr" anchorCtr="0">
              <a:spAutoFit/>
            </a:bodyPr>
            <a:lstStyle/>
            <a:p>
              <a:pPr algn="ctr"/>
              <a:r>
                <a:rPr lang="en-US" sz="1200" b="1" dirty="0">
                  <a:latin typeface="Montserrat" panose="00000500000000000000" pitchFamily="50" charset="0"/>
                </a:rPr>
                <a:t>2</a:t>
              </a:r>
            </a:p>
          </p:txBody>
        </p:sp>
        <p:sp>
          <p:nvSpPr>
            <p:cNvPr id="117" name="TextBox 116">
              <a:extLst>
                <a:ext uri="{FF2B5EF4-FFF2-40B4-BE49-F238E27FC236}">
                  <a16:creationId xmlns:a16="http://schemas.microsoft.com/office/drawing/2014/main" id="{11BF2B9F-41D1-478B-A069-888F143135AB}"/>
                </a:ext>
              </a:extLst>
            </p:cNvPr>
            <p:cNvSpPr txBox="1"/>
            <p:nvPr/>
          </p:nvSpPr>
          <p:spPr>
            <a:xfrm>
              <a:off x="5181573" y="4516534"/>
              <a:ext cx="457200" cy="276999"/>
            </a:xfrm>
            <a:prstGeom prst="rect">
              <a:avLst/>
            </a:prstGeom>
            <a:noFill/>
          </p:spPr>
          <p:txBody>
            <a:bodyPr wrap="none" rtlCol="0" anchor="ctr" anchorCtr="0">
              <a:spAutoFit/>
            </a:bodyPr>
            <a:lstStyle/>
            <a:p>
              <a:pPr algn="ctr"/>
              <a:r>
                <a:rPr lang="en-US" sz="1200" b="1" dirty="0">
                  <a:latin typeface="Montserrat" panose="00000500000000000000" pitchFamily="50" charset="0"/>
                </a:rPr>
                <a:t>1.1</a:t>
              </a:r>
            </a:p>
          </p:txBody>
        </p:sp>
        <p:sp>
          <p:nvSpPr>
            <p:cNvPr id="118" name="TextBox 117">
              <a:extLst>
                <a:ext uri="{FF2B5EF4-FFF2-40B4-BE49-F238E27FC236}">
                  <a16:creationId xmlns:a16="http://schemas.microsoft.com/office/drawing/2014/main" id="{2540CC8A-0CBC-424D-B257-C3BC03203F18}"/>
                </a:ext>
              </a:extLst>
            </p:cNvPr>
            <p:cNvSpPr txBox="1"/>
            <p:nvPr/>
          </p:nvSpPr>
          <p:spPr>
            <a:xfrm>
              <a:off x="5181573" y="5038794"/>
              <a:ext cx="457200" cy="276999"/>
            </a:xfrm>
            <a:prstGeom prst="rect">
              <a:avLst/>
            </a:prstGeom>
            <a:noFill/>
          </p:spPr>
          <p:txBody>
            <a:bodyPr wrap="none" rtlCol="0" anchor="ctr" anchorCtr="0">
              <a:spAutoFit/>
            </a:bodyPr>
            <a:lstStyle/>
            <a:p>
              <a:pPr algn="ctr"/>
              <a:r>
                <a:rPr lang="en-US" sz="1200" b="1" dirty="0">
                  <a:latin typeface="Montserrat" panose="00000500000000000000" pitchFamily="50" charset="0"/>
                </a:rPr>
                <a:t>5.6</a:t>
              </a:r>
            </a:p>
          </p:txBody>
        </p:sp>
        <p:sp>
          <p:nvSpPr>
            <p:cNvPr id="119" name="TextBox 118">
              <a:extLst>
                <a:ext uri="{FF2B5EF4-FFF2-40B4-BE49-F238E27FC236}">
                  <a16:creationId xmlns:a16="http://schemas.microsoft.com/office/drawing/2014/main" id="{AB732A39-FF76-4BA6-8BEA-24CFC13183F7}"/>
                </a:ext>
              </a:extLst>
            </p:cNvPr>
            <p:cNvSpPr txBox="1"/>
            <p:nvPr/>
          </p:nvSpPr>
          <p:spPr>
            <a:xfrm>
              <a:off x="5181573" y="5561055"/>
              <a:ext cx="457200" cy="276999"/>
            </a:xfrm>
            <a:prstGeom prst="rect">
              <a:avLst/>
            </a:prstGeom>
            <a:noFill/>
          </p:spPr>
          <p:txBody>
            <a:bodyPr wrap="none" rtlCol="0" anchor="ctr" anchorCtr="0">
              <a:spAutoFit/>
            </a:bodyPr>
            <a:lstStyle/>
            <a:p>
              <a:pPr algn="ctr"/>
              <a:r>
                <a:rPr lang="en-US" sz="1200" b="1" dirty="0">
                  <a:latin typeface="Montserrat" panose="00000500000000000000" pitchFamily="50" charset="0"/>
                </a:rPr>
                <a:t>1.0</a:t>
              </a:r>
            </a:p>
          </p:txBody>
        </p:sp>
      </p:grpSp>
      <p:grpSp>
        <p:nvGrpSpPr>
          <p:cNvPr id="120" name="Group 119">
            <a:extLst>
              <a:ext uri="{FF2B5EF4-FFF2-40B4-BE49-F238E27FC236}">
                <a16:creationId xmlns:a16="http://schemas.microsoft.com/office/drawing/2014/main" id="{2B595F16-1BF0-4EDD-BDD6-520540753029}"/>
              </a:ext>
            </a:extLst>
          </p:cNvPr>
          <p:cNvGrpSpPr/>
          <p:nvPr/>
        </p:nvGrpSpPr>
        <p:grpSpPr>
          <a:xfrm>
            <a:off x="7998784" y="1787216"/>
            <a:ext cx="626950" cy="3948953"/>
            <a:chOff x="7998784" y="2059064"/>
            <a:chExt cx="626950" cy="3948953"/>
          </a:xfrm>
        </p:grpSpPr>
        <p:sp>
          <p:nvSpPr>
            <p:cNvPr id="121" name="Rectangle: Rounded Corners 120">
              <a:extLst>
                <a:ext uri="{FF2B5EF4-FFF2-40B4-BE49-F238E27FC236}">
                  <a16:creationId xmlns:a16="http://schemas.microsoft.com/office/drawing/2014/main" id="{F5077648-EB08-426B-B07D-83C3DF48E030}"/>
                </a:ext>
              </a:extLst>
            </p:cNvPr>
            <p:cNvSpPr/>
            <p:nvPr/>
          </p:nvSpPr>
          <p:spPr>
            <a:xfrm>
              <a:off x="7998784" y="2059064"/>
              <a:ext cx="626950" cy="3948953"/>
            </a:xfrm>
            <a:prstGeom prst="roundRect">
              <a:avLst>
                <a:gd name="adj" fmla="val 8206"/>
              </a:avLst>
            </a:prstGeom>
            <a:solidFill>
              <a:schemeClr val="accent3"/>
            </a:solidFill>
            <a:ln w="12700">
              <a:solidFill>
                <a:schemeClr val="accent3"/>
              </a:solidFill>
            </a:ln>
            <a:effectLst>
              <a:outerShdw blurRad="330200" dist="127000" dir="5400000" sx="98000" sy="98000" algn="t" rotWithShape="0">
                <a:schemeClr val="accent4">
                  <a:alpha val="15000"/>
                </a:scheme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12700" algn="ctr" defTabSz="457200">
                <a:lnSpc>
                  <a:spcPts val="1900"/>
                </a:lnSpc>
              </a:pPr>
              <a:endParaRPr lang="en-US" sz="1200" dirty="0">
                <a:solidFill>
                  <a:srgbClr val="000000"/>
                </a:solidFill>
                <a:uFill>
                  <a:solidFill>
                    <a:srgbClr val="939598"/>
                  </a:solidFill>
                </a:uFill>
                <a:latin typeface="Montserrat" panose="00000500000000000000" pitchFamily="50" charset="0"/>
              </a:endParaRPr>
            </a:p>
          </p:txBody>
        </p:sp>
        <p:sp>
          <p:nvSpPr>
            <p:cNvPr id="122" name="TextBox 121">
              <a:extLst>
                <a:ext uri="{FF2B5EF4-FFF2-40B4-BE49-F238E27FC236}">
                  <a16:creationId xmlns:a16="http://schemas.microsoft.com/office/drawing/2014/main" id="{692950FF-C8C5-421B-9C28-FE992F3D8F93}"/>
                </a:ext>
              </a:extLst>
            </p:cNvPr>
            <p:cNvSpPr txBox="1"/>
            <p:nvPr/>
          </p:nvSpPr>
          <p:spPr>
            <a:xfrm rot="5400000">
              <a:off x="8084693" y="2282922"/>
              <a:ext cx="550151" cy="323165"/>
            </a:xfrm>
            <a:prstGeom prst="rect">
              <a:avLst/>
            </a:prstGeom>
            <a:noFill/>
          </p:spPr>
          <p:txBody>
            <a:bodyPr wrap="none" rtlCol="0">
              <a:spAutoFit/>
            </a:bodyPr>
            <a:lstStyle/>
            <a:p>
              <a:pPr algn="ctr"/>
              <a:r>
                <a:rPr lang="en-US" sz="1500" b="1" dirty="0">
                  <a:latin typeface="Montserrat" panose="00000500000000000000" pitchFamily="50" charset="0"/>
                </a:rPr>
                <a:t>ROI</a:t>
              </a:r>
            </a:p>
          </p:txBody>
        </p:sp>
        <p:sp>
          <p:nvSpPr>
            <p:cNvPr id="123" name="TextBox 122">
              <a:extLst>
                <a:ext uri="{FF2B5EF4-FFF2-40B4-BE49-F238E27FC236}">
                  <a16:creationId xmlns:a16="http://schemas.microsoft.com/office/drawing/2014/main" id="{D1DAF0D8-FAB9-4992-BF1A-9F1B3082C3CA}"/>
                </a:ext>
              </a:extLst>
            </p:cNvPr>
            <p:cNvSpPr txBox="1"/>
            <p:nvPr/>
          </p:nvSpPr>
          <p:spPr>
            <a:xfrm>
              <a:off x="8132713" y="2949754"/>
              <a:ext cx="457200" cy="276999"/>
            </a:xfrm>
            <a:prstGeom prst="rect">
              <a:avLst/>
            </a:prstGeom>
            <a:noFill/>
          </p:spPr>
          <p:txBody>
            <a:bodyPr wrap="square" rtlCol="0" anchor="ctr" anchorCtr="0">
              <a:spAutoFit/>
            </a:bodyPr>
            <a:lstStyle/>
            <a:p>
              <a:pPr algn="ctr"/>
              <a:r>
                <a:rPr lang="en-US" sz="1200" b="1" dirty="0">
                  <a:latin typeface="Montserrat" panose="00000500000000000000" pitchFamily="50" charset="0"/>
                </a:rPr>
                <a:t>2.6</a:t>
              </a:r>
            </a:p>
          </p:txBody>
        </p:sp>
        <p:sp>
          <p:nvSpPr>
            <p:cNvPr id="124" name="TextBox 123">
              <a:extLst>
                <a:ext uri="{FF2B5EF4-FFF2-40B4-BE49-F238E27FC236}">
                  <a16:creationId xmlns:a16="http://schemas.microsoft.com/office/drawing/2014/main" id="{C0BB1AC6-1D3A-4290-BEDC-7F2152D29510}"/>
                </a:ext>
              </a:extLst>
            </p:cNvPr>
            <p:cNvSpPr txBox="1"/>
            <p:nvPr/>
          </p:nvSpPr>
          <p:spPr>
            <a:xfrm>
              <a:off x="8132713" y="3472014"/>
              <a:ext cx="457200" cy="276999"/>
            </a:xfrm>
            <a:prstGeom prst="rect">
              <a:avLst/>
            </a:prstGeom>
            <a:noFill/>
          </p:spPr>
          <p:txBody>
            <a:bodyPr wrap="square" rtlCol="0" anchor="ctr" anchorCtr="0">
              <a:spAutoFit/>
            </a:bodyPr>
            <a:lstStyle/>
            <a:p>
              <a:pPr algn="ctr"/>
              <a:r>
                <a:rPr lang="en-US" sz="1200" b="1" dirty="0">
                  <a:latin typeface="Montserrat" panose="00000500000000000000" pitchFamily="50" charset="0"/>
                </a:rPr>
                <a:t>2.2</a:t>
              </a:r>
            </a:p>
          </p:txBody>
        </p:sp>
        <p:sp>
          <p:nvSpPr>
            <p:cNvPr id="125" name="TextBox 124">
              <a:extLst>
                <a:ext uri="{FF2B5EF4-FFF2-40B4-BE49-F238E27FC236}">
                  <a16:creationId xmlns:a16="http://schemas.microsoft.com/office/drawing/2014/main" id="{EA4471C9-8659-4CE1-8E8F-6C1A6AFB7739}"/>
                </a:ext>
              </a:extLst>
            </p:cNvPr>
            <p:cNvSpPr txBox="1"/>
            <p:nvPr/>
          </p:nvSpPr>
          <p:spPr>
            <a:xfrm>
              <a:off x="8132713" y="3994274"/>
              <a:ext cx="457200" cy="276999"/>
            </a:xfrm>
            <a:prstGeom prst="rect">
              <a:avLst/>
            </a:prstGeom>
            <a:noFill/>
          </p:spPr>
          <p:txBody>
            <a:bodyPr wrap="none" rtlCol="0" anchor="ctr" anchorCtr="0">
              <a:spAutoFit/>
            </a:bodyPr>
            <a:lstStyle/>
            <a:p>
              <a:pPr algn="ctr"/>
              <a:r>
                <a:rPr lang="en-US" sz="1200" b="1" dirty="0">
                  <a:latin typeface="Montserrat" panose="00000500000000000000" pitchFamily="50" charset="0"/>
                </a:rPr>
                <a:t>1.8</a:t>
              </a:r>
            </a:p>
          </p:txBody>
        </p:sp>
        <p:sp>
          <p:nvSpPr>
            <p:cNvPr id="126" name="TextBox 125">
              <a:extLst>
                <a:ext uri="{FF2B5EF4-FFF2-40B4-BE49-F238E27FC236}">
                  <a16:creationId xmlns:a16="http://schemas.microsoft.com/office/drawing/2014/main" id="{6D0687F5-68BC-4219-824A-93BF56F4CD6F}"/>
                </a:ext>
              </a:extLst>
            </p:cNvPr>
            <p:cNvSpPr txBox="1"/>
            <p:nvPr/>
          </p:nvSpPr>
          <p:spPr>
            <a:xfrm>
              <a:off x="8132713" y="4516534"/>
              <a:ext cx="457200" cy="276999"/>
            </a:xfrm>
            <a:prstGeom prst="rect">
              <a:avLst/>
            </a:prstGeom>
            <a:noFill/>
          </p:spPr>
          <p:txBody>
            <a:bodyPr wrap="none" rtlCol="0" anchor="ctr" anchorCtr="0">
              <a:spAutoFit/>
            </a:bodyPr>
            <a:lstStyle/>
            <a:p>
              <a:pPr algn="ctr"/>
              <a:r>
                <a:rPr lang="en-US" sz="1200" b="1" dirty="0">
                  <a:latin typeface="Montserrat" panose="00000500000000000000" pitchFamily="50" charset="0"/>
                </a:rPr>
                <a:t>2.7</a:t>
              </a:r>
            </a:p>
          </p:txBody>
        </p:sp>
        <p:sp>
          <p:nvSpPr>
            <p:cNvPr id="127" name="TextBox 126">
              <a:extLst>
                <a:ext uri="{FF2B5EF4-FFF2-40B4-BE49-F238E27FC236}">
                  <a16:creationId xmlns:a16="http://schemas.microsoft.com/office/drawing/2014/main" id="{8DF8F3EC-B5A4-4F57-AFF0-D26A459FD418}"/>
                </a:ext>
              </a:extLst>
            </p:cNvPr>
            <p:cNvSpPr txBox="1"/>
            <p:nvPr/>
          </p:nvSpPr>
          <p:spPr>
            <a:xfrm>
              <a:off x="8132713" y="5038794"/>
              <a:ext cx="457200" cy="276999"/>
            </a:xfrm>
            <a:prstGeom prst="rect">
              <a:avLst/>
            </a:prstGeom>
            <a:noFill/>
          </p:spPr>
          <p:txBody>
            <a:bodyPr wrap="none" rtlCol="0" anchor="ctr" anchorCtr="0">
              <a:spAutoFit/>
            </a:bodyPr>
            <a:lstStyle/>
            <a:p>
              <a:pPr algn="ctr"/>
              <a:r>
                <a:rPr lang="en-US" sz="1200" b="1" dirty="0">
                  <a:latin typeface="Montserrat" panose="00000500000000000000" pitchFamily="50" charset="0"/>
                </a:rPr>
                <a:t>1.2</a:t>
              </a:r>
            </a:p>
          </p:txBody>
        </p:sp>
        <p:sp>
          <p:nvSpPr>
            <p:cNvPr id="128" name="TextBox 127">
              <a:extLst>
                <a:ext uri="{FF2B5EF4-FFF2-40B4-BE49-F238E27FC236}">
                  <a16:creationId xmlns:a16="http://schemas.microsoft.com/office/drawing/2014/main" id="{E9A855F4-7621-4A6A-864C-EE77DB6ECFF6}"/>
                </a:ext>
              </a:extLst>
            </p:cNvPr>
            <p:cNvSpPr txBox="1"/>
            <p:nvPr/>
          </p:nvSpPr>
          <p:spPr>
            <a:xfrm>
              <a:off x="8132713" y="5561055"/>
              <a:ext cx="457200" cy="276999"/>
            </a:xfrm>
            <a:prstGeom prst="rect">
              <a:avLst/>
            </a:prstGeom>
            <a:noFill/>
          </p:spPr>
          <p:txBody>
            <a:bodyPr wrap="none" rtlCol="0" anchor="ctr" anchorCtr="0">
              <a:spAutoFit/>
            </a:bodyPr>
            <a:lstStyle/>
            <a:p>
              <a:pPr algn="ctr"/>
              <a:r>
                <a:rPr lang="en-US" sz="1200" b="1" dirty="0">
                  <a:latin typeface="Montserrat" panose="00000500000000000000" pitchFamily="50" charset="0"/>
                </a:rPr>
                <a:t>5.5</a:t>
              </a:r>
            </a:p>
          </p:txBody>
        </p:sp>
      </p:grpSp>
      <p:grpSp>
        <p:nvGrpSpPr>
          <p:cNvPr id="129" name="Group 128">
            <a:extLst>
              <a:ext uri="{FF2B5EF4-FFF2-40B4-BE49-F238E27FC236}">
                <a16:creationId xmlns:a16="http://schemas.microsoft.com/office/drawing/2014/main" id="{68839518-4D6B-44CE-A916-92BD9AB6C6A3}"/>
              </a:ext>
            </a:extLst>
          </p:cNvPr>
          <p:cNvGrpSpPr/>
          <p:nvPr/>
        </p:nvGrpSpPr>
        <p:grpSpPr>
          <a:xfrm>
            <a:off x="10950050" y="1787216"/>
            <a:ext cx="626950" cy="3948953"/>
            <a:chOff x="10950050" y="2059064"/>
            <a:chExt cx="626950" cy="3948953"/>
          </a:xfrm>
        </p:grpSpPr>
        <p:sp>
          <p:nvSpPr>
            <p:cNvPr id="130" name="Rectangle: Rounded Corners 129">
              <a:extLst>
                <a:ext uri="{FF2B5EF4-FFF2-40B4-BE49-F238E27FC236}">
                  <a16:creationId xmlns:a16="http://schemas.microsoft.com/office/drawing/2014/main" id="{CDBEF4E1-5AE4-4180-AA39-67E04B5163DF}"/>
                </a:ext>
              </a:extLst>
            </p:cNvPr>
            <p:cNvSpPr/>
            <p:nvPr/>
          </p:nvSpPr>
          <p:spPr>
            <a:xfrm>
              <a:off x="10950050" y="2059064"/>
              <a:ext cx="626950" cy="3948953"/>
            </a:xfrm>
            <a:prstGeom prst="roundRect">
              <a:avLst>
                <a:gd name="adj" fmla="val 8206"/>
              </a:avLst>
            </a:prstGeom>
            <a:solidFill>
              <a:schemeClr val="accent2"/>
            </a:solidFill>
            <a:ln w="12700">
              <a:solidFill>
                <a:schemeClr val="accent2"/>
              </a:solidFill>
            </a:ln>
            <a:effectLst>
              <a:outerShdw blurRad="330200" dist="127000" dir="5400000" sx="98000" sy="98000" algn="t" rotWithShape="0">
                <a:schemeClr val="accent4">
                  <a:alpha val="15000"/>
                </a:scheme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12700" algn="ctr" defTabSz="457200">
                <a:lnSpc>
                  <a:spcPts val="1900"/>
                </a:lnSpc>
              </a:pPr>
              <a:endParaRPr lang="en-US" sz="1200" dirty="0">
                <a:solidFill>
                  <a:srgbClr val="000000"/>
                </a:solidFill>
                <a:uFill>
                  <a:solidFill>
                    <a:srgbClr val="939598"/>
                  </a:solidFill>
                </a:uFill>
                <a:latin typeface="Montserrat" panose="00000500000000000000" pitchFamily="50" charset="0"/>
              </a:endParaRPr>
            </a:p>
          </p:txBody>
        </p:sp>
        <p:sp>
          <p:nvSpPr>
            <p:cNvPr id="131" name="TextBox 130">
              <a:extLst>
                <a:ext uri="{FF2B5EF4-FFF2-40B4-BE49-F238E27FC236}">
                  <a16:creationId xmlns:a16="http://schemas.microsoft.com/office/drawing/2014/main" id="{D595B6D9-17F8-4199-A977-1ACF830B8F6A}"/>
                </a:ext>
              </a:extLst>
            </p:cNvPr>
            <p:cNvSpPr txBox="1"/>
            <p:nvPr/>
          </p:nvSpPr>
          <p:spPr>
            <a:xfrm rot="5400000">
              <a:off x="11035959" y="2282922"/>
              <a:ext cx="550151" cy="323165"/>
            </a:xfrm>
            <a:prstGeom prst="rect">
              <a:avLst/>
            </a:prstGeom>
            <a:noFill/>
          </p:spPr>
          <p:txBody>
            <a:bodyPr wrap="none" rtlCol="0">
              <a:spAutoFit/>
            </a:bodyPr>
            <a:lstStyle/>
            <a:p>
              <a:pPr algn="ctr"/>
              <a:r>
                <a:rPr lang="en-US" sz="1500" b="1" dirty="0">
                  <a:latin typeface="Montserrat" panose="00000500000000000000" pitchFamily="50" charset="0"/>
                </a:rPr>
                <a:t>ROI</a:t>
              </a:r>
            </a:p>
          </p:txBody>
        </p:sp>
        <p:sp>
          <p:nvSpPr>
            <p:cNvPr id="132" name="TextBox 131">
              <a:extLst>
                <a:ext uri="{FF2B5EF4-FFF2-40B4-BE49-F238E27FC236}">
                  <a16:creationId xmlns:a16="http://schemas.microsoft.com/office/drawing/2014/main" id="{1B815333-FF46-4175-BB54-647C73920B3C}"/>
                </a:ext>
              </a:extLst>
            </p:cNvPr>
            <p:cNvSpPr txBox="1"/>
            <p:nvPr/>
          </p:nvSpPr>
          <p:spPr>
            <a:xfrm>
              <a:off x="11085879" y="2949754"/>
              <a:ext cx="457200" cy="276999"/>
            </a:xfrm>
            <a:prstGeom prst="rect">
              <a:avLst/>
            </a:prstGeom>
            <a:noFill/>
          </p:spPr>
          <p:txBody>
            <a:bodyPr wrap="square" rtlCol="0" anchor="ctr" anchorCtr="0">
              <a:spAutoFit/>
            </a:bodyPr>
            <a:lstStyle/>
            <a:p>
              <a:pPr algn="ctr"/>
              <a:r>
                <a:rPr lang="en-US" sz="1200" b="1" dirty="0">
                  <a:latin typeface="Montserrat" panose="00000500000000000000" pitchFamily="50" charset="0"/>
                </a:rPr>
                <a:t>1.7</a:t>
              </a:r>
            </a:p>
          </p:txBody>
        </p:sp>
        <p:sp>
          <p:nvSpPr>
            <p:cNvPr id="133" name="TextBox 132">
              <a:extLst>
                <a:ext uri="{FF2B5EF4-FFF2-40B4-BE49-F238E27FC236}">
                  <a16:creationId xmlns:a16="http://schemas.microsoft.com/office/drawing/2014/main" id="{510DF6F1-A5E0-43D4-B4B4-A191C01F74A5}"/>
                </a:ext>
              </a:extLst>
            </p:cNvPr>
            <p:cNvSpPr txBox="1"/>
            <p:nvPr/>
          </p:nvSpPr>
          <p:spPr>
            <a:xfrm>
              <a:off x="11085879" y="3472014"/>
              <a:ext cx="457200" cy="276999"/>
            </a:xfrm>
            <a:prstGeom prst="rect">
              <a:avLst/>
            </a:prstGeom>
            <a:noFill/>
          </p:spPr>
          <p:txBody>
            <a:bodyPr wrap="square" rtlCol="0" anchor="ctr" anchorCtr="0">
              <a:spAutoFit/>
            </a:bodyPr>
            <a:lstStyle/>
            <a:p>
              <a:pPr algn="ctr"/>
              <a:r>
                <a:rPr lang="en-US" sz="1200" b="1" dirty="0">
                  <a:latin typeface="Montserrat" panose="00000500000000000000" pitchFamily="50" charset="0"/>
                </a:rPr>
                <a:t>1.2</a:t>
              </a:r>
            </a:p>
          </p:txBody>
        </p:sp>
        <p:sp>
          <p:nvSpPr>
            <p:cNvPr id="134" name="TextBox 133">
              <a:extLst>
                <a:ext uri="{FF2B5EF4-FFF2-40B4-BE49-F238E27FC236}">
                  <a16:creationId xmlns:a16="http://schemas.microsoft.com/office/drawing/2014/main" id="{B4FCF344-A5C7-4100-8186-8E808269FAE7}"/>
                </a:ext>
              </a:extLst>
            </p:cNvPr>
            <p:cNvSpPr txBox="1"/>
            <p:nvPr/>
          </p:nvSpPr>
          <p:spPr>
            <a:xfrm>
              <a:off x="11085879" y="3994274"/>
              <a:ext cx="457200" cy="276999"/>
            </a:xfrm>
            <a:prstGeom prst="rect">
              <a:avLst/>
            </a:prstGeom>
            <a:noFill/>
          </p:spPr>
          <p:txBody>
            <a:bodyPr wrap="none" rtlCol="0" anchor="ctr" anchorCtr="0">
              <a:spAutoFit/>
            </a:bodyPr>
            <a:lstStyle/>
            <a:p>
              <a:pPr algn="ctr"/>
              <a:r>
                <a:rPr lang="en-US" sz="1200" b="1" dirty="0">
                  <a:latin typeface="Montserrat" panose="00000500000000000000" pitchFamily="50" charset="0"/>
                </a:rPr>
                <a:t>2.2</a:t>
              </a:r>
            </a:p>
          </p:txBody>
        </p:sp>
        <p:sp>
          <p:nvSpPr>
            <p:cNvPr id="135" name="TextBox 134">
              <a:extLst>
                <a:ext uri="{FF2B5EF4-FFF2-40B4-BE49-F238E27FC236}">
                  <a16:creationId xmlns:a16="http://schemas.microsoft.com/office/drawing/2014/main" id="{4DE19542-448A-4449-9139-FA6D3462A188}"/>
                </a:ext>
              </a:extLst>
            </p:cNvPr>
            <p:cNvSpPr txBox="1"/>
            <p:nvPr/>
          </p:nvSpPr>
          <p:spPr>
            <a:xfrm>
              <a:off x="11085879" y="4516534"/>
              <a:ext cx="457200" cy="276999"/>
            </a:xfrm>
            <a:prstGeom prst="rect">
              <a:avLst/>
            </a:prstGeom>
            <a:noFill/>
          </p:spPr>
          <p:txBody>
            <a:bodyPr wrap="none" rtlCol="0" anchor="ctr" anchorCtr="0">
              <a:spAutoFit/>
            </a:bodyPr>
            <a:lstStyle/>
            <a:p>
              <a:pPr algn="ctr"/>
              <a:r>
                <a:rPr lang="en-US" sz="1200" b="1" dirty="0">
                  <a:latin typeface="Montserrat" panose="00000500000000000000" pitchFamily="50" charset="0"/>
                </a:rPr>
                <a:t>3.6</a:t>
              </a:r>
            </a:p>
          </p:txBody>
        </p:sp>
        <p:sp>
          <p:nvSpPr>
            <p:cNvPr id="136" name="TextBox 135">
              <a:extLst>
                <a:ext uri="{FF2B5EF4-FFF2-40B4-BE49-F238E27FC236}">
                  <a16:creationId xmlns:a16="http://schemas.microsoft.com/office/drawing/2014/main" id="{916BF39E-EC4B-451C-B57C-6596DCA9187C}"/>
                </a:ext>
              </a:extLst>
            </p:cNvPr>
            <p:cNvSpPr txBox="1"/>
            <p:nvPr/>
          </p:nvSpPr>
          <p:spPr>
            <a:xfrm>
              <a:off x="11085879" y="5038794"/>
              <a:ext cx="457200" cy="276999"/>
            </a:xfrm>
            <a:prstGeom prst="rect">
              <a:avLst/>
            </a:prstGeom>
            <a:noFill/>
          </p:spPr>
          <p:txBody>
            <a:bodyPr wrap="none" rtlCol="0" anchor="ctr" anchorCtr="0">
              <a:spAutoFit/>
            </a:bodyPr>
            <a:lstStyle/>
            <a:p>
              <a:pPr algn="ctr"/>
              <a:r>
                <a:rPr lang="en-US" sz="1200" b="1" dirty="0">
                  <a:latin typeface="Montserrat" panose="00000500000000000000" pitchFamily="50" charset="0"/>
                </a:rPr>
                <a:t>1.7</a:t>
              </a:r>
            </a:p>
          </p:txBody>
        </p:sp>
        <p:sp>
          <p:nvSpPr>
            <p:cNvPr id="137" name="TextBox 136">
              <a:extLst>
                <a:ext uri="{FF2B5EF4-FFF2-40B4-BE49-F238E27FC236}">
                  <a16:creationId xmlns:a16="http://schemas.microsoft.com/office/drawing/2014/main" id="{28231417-B2BC-449C-8705-6EDF11BE0DD5}"/>
                </a:ext>
              </a:extLst>
            </p:cNvPr>
            <p:cNvSpPr txBox="1"/>
            <p:nvPr/>
          </p:nvSpPr>
          <p:spPr>
            <a:xfrm>
              <a:off x="11085879" y="5561055"/>
              <a:ext cx="457200" cy="276999"/>
            </a:xfrm>
            <a:prstGeom prst="rect">
              <a:avLst/>
            </a:prstGeom>
            <a:noFill/>
          </p:spPr>
          <p:txBody>
            <a:bodyPr wrap="none" rtlCol="0" anchor="ctr" anchorCtr="0">
              <a:spAutoFit/>
            </a:bodyPr>
            <a:lstStyle/>
            <a:p>
              <a:pPr algn="ctr"/>
              <a:r>
                <a:rPr lang="en-US" sz="1200" b="1" dirty="0">
                  <a:latin typeface="Montserrat" panose="00000500000000000000" pitchFamily="50" charset="0"/>
                </a:rPr>
                <a:t>2.3</a:t>
              </a:r>
            </a:p>
          </p:txBody>
        </p:sp>
      </p:grpSp>
      <p:sp>
        <p:nvSpPr>
          <p:cNvPr id="4" name="Rectangle: Rounded Corners 3">
            <a:extLst>
              <a:ext uri="{FF2B5EF4-FFF2-40B4-BE49-F238E27FC236}">
                <a16:creationId xmlns:a16="http://schemas.microsoft.com/office/drawing/2014/main" id="{692D26B7-E84A-4F9C-BFCE-38409F8E500F}"/>
              </a:ext>
            </a:extLst>
          </p:cNvPr>
          <p:cNvSpPr/>
          <p:nvPr/>
        </p:nvSpPr>
        <p:spPr>
          <a:xfrm>
            <a:off x="3038793" y="1787216"/>
            <a:ext cx="2635674" cy="3948953"/>
          </a:xfrm>
          <a:prstGeom prst="roundRect">
            <a:avLst>
              <a:gd name="adj" fmla="val 1658"/>
            </a:avLst>
          </a:prstGeom>
          <a:solidFill>
            <a:schemeClr val="tx1"/>
          </a:solidFill>
          <a:ln w="12700">
            <a:solidFill>
              <a:schemeClr val="accent4"/>
            </a:solidFill>
          </a:ln>
          <a:effectLst>
            <a:outerShdw blurRad="330200" dist="127000" dir="5400000" sx="98000" sy="98000" algn="t" rotWithShape="0">
              <a:schemeClr val="accent4">
                <a:alpha val="15000"/>
              </a:scheme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12700" algn="ctr" defTabSz="457200">
              <a:lnSpc>
                <a:spcPts val="1900"/>
              </a:lnSpc>
            </a:pPr>
            <a:endParaRPr lang="en-US" sz="1200" dirty="0">
              <a:solidFill>
                <a:srgbClr val="000000"/>
              </a:solidFill>
              <a:uFill>
                <a:solidFill>
                  <a:srgbClr val="939598"/>
                </a:solidFill>
              </a:uFill>
              <a:latin typeface="Montserrat" panose="00000500000000000000" pitchFamily="50" charset="0"/>
            </a:endParaRPr>
          </a:p>
        </p:txBody>
      </p:sp>
      <p:sp>
        <p:nvSpPr>
          <p:cNvPr id="10" name="TextBox 9">
            <a:extLst>
              <a:ext uri="{FF2B5EF4-FFF2-40B4-BE49-F238E27FC236}">
                <a16:creationId xmlns:a16="http://schemas.microsoft.com/office/drawing/2014/main" id="{C61B0B65-7416-4403-9FDA-A569E27ADF7F}"/>
              </a:ext>
            </a:extLst>
          </p:cNvPr>
          <p:cNvSpPr txBox="1"/>
          <p:nvPr/>
        </p:nvSpPr>
        <p:spPr>
          <a:xfrm>
            <a:off x="3640729" y="2011074"/>
            <a:ext cx="1431803" cy="323165"/>
          </a:xfrm>
          <a:prstGeom prst="rect">
            <a:avLst/>
          </a:prstGeom>
          <a:noFill/>
        </p:spPr>
        <p:txBody>
          <a:bodyPr wrap="none" rtlCol="0">
            <a:spAutoFit/>
          </a:bodyPr>
          <a:lstStyle/>
          <a:p>
            <a:pPr algn="ctr"/>
            <a:r>
              <a:rPr lang="en-US" sz="1500" b="1" dirty="0">
                <a:solidFill>
                  <a:schemeClr val="accent4"/>
                </a:solidFill>
                <a:latin typeface="Montserrat" panose="00000500000000000000" pitchFamily="50" charset="0"/>
              </a:rPr>
              <a:t>PAID MEDIA</a:t>
            </a:r>
          </a:p>
        </p:txBody>
      </p:sp>
      <p:cxnSp>
        <p:nvCxnSpPr>
          <p:cNvPr id="15" name="Straight Connector 14">
            <a:extLst>
              <a:ext uri="{FF2B5EF4-FFF2-40B4-BE49-F238E27FC236}">
                <a16:creationId xmlns:a16="http://schemas.microsoft.com/office/drawing/2014/main" id="{01111D99-4F1A-495C-BDFF-C138D88EF292}"/>
              </a:ext>
            </a:extLst>
          </p:cNvPr>
          <p:cNvCxnSpPr/>
          <p:nvPr/>
        </p:nvCxnSpPr>
        <p:spPr>
          <a:xfrm>
            <a:off x="3302530" y="2546042"/>
            <a:ext cx="2108200" cy="0"/>
          </a:xfrm>
          <a:prstGeom prst="line">
            <a:avLst/>
          </a:prstGeom>
          <a:ln cap="rnd">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19F7787-FDC3-4F08-B98F-272655F9263A}"/>
              </a:ext>
            </a:extLst>
          </p:cNvPr>
          <p:cNvCxnSpPr/>
          <p:nvPr/>
        </p:nvCxnSpPr>
        <p:spPr>
          <a:xfrm>
            <a:off x="3302530" y="3071380"/>
            <a:ext cx="2108200" cy="0"/>
          </a:xfrm>
          <a:prstGeom prst="line">
            <a:avLst/>
          </a:prstGeom>
          <a:ln cap="rnd">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C5DCD35-86FD-472E-8327-95018AAB92D0}"/>
              </a:ext>
            </a:extLst>
          </p:cNvPr>
          <p:cNvCxnSpPr/>
          <p:nvPr/>
        </p:nvCxnSpPr>
        <p:spPr>
          <a:xfrm>
            <a:off x="3302530" y="3596718"/>
            <a:ext cx="2108200" cy="0"/>
          </a:xfrm>
          <a:prstGeom prst="line">
            <a:avLst/>
          </a:prstGeom>
          <a:ln cap="rnd">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D16C282-91F7-4758-B187-61DA94ED8C5D}"/>
              </a:ext>
            </a:extLst>
          </p:cNvPr>
          <p:cNvCxnSpPr/>
          <p:nvPr/>
        </p:nvCxnSpPr>
        <p:spPr>
          <a:xfrm>
            <a:off x="3302530" y="4122056"/>
            <a:ext cx="2108200" cy="0"/>
          </a:xfrm>
          <a:prstGeom prst="line">
            <a:avLst/>
          </a:prstGeom>
          <a:ln cap="rnd">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E94DBE1-2929-4E79-887C-75ADE8AD42F5}"/>
              </a:ext>
            </a:extLst>
          </p:cNvPr>
          <p:cNvCxnSpPr/>
          <p:nvPr/>
        </p:nvCxnSpPr>
        <p:spPr>
          <a:xfrm>
            <a:off x="3302530" y="4647394"/>
            <a:ext cx="2108200" cy="0"/>
          </a:xfrm>
          <a:prstGeom prst="line">
            <a:avLst/>
          </a:prstGeom>
          <a:ln cap="rnd">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731B9E1-E097-45BE-A875-C459BC99C8BE}"/>
              </a:ext>
            </a:extLst>
          </p:cNvPr>
          <p:cNvCxnSpPr/>
          <p:nvPr/>
        </p:nvCxnSpPr>
        <p:spPr>
          <a:xfrm>
            <a:off x="3302530" y="5172732"/>
            <a:ext cx="2108200" cy="0"/>
          </a:xfrm>
          <a:prstGeom prst="line">
            <a:avLst/>
          </a:prstGeom>
          <a:ln cap="rnd">
            <a:solidFill>
              <a:schemeClr val="accent4"/>
            </a:solidFill>
            <a:prstDash val="soli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2AD60C6-8FD1-4210-A765-597ADBDC1A0A}"/>
              </a:ext>
            </a:extLst>
          </p:cNvPr>
          <p:cNvSpPr txBox="1"/>
          <p:nvPr/>
        </p:nvSpPr>
        <p:spPr>
          <a:xfrm>
            <a:off x="3583022" y="2677906"/>
            <a:ext cx="1547219" cy="261610"/>
          </a:xfrm>
          <a:prstGeom prst="rect">
            <a:avLst/>
          </a:prstGeom>
          <a:noFill/>
        </p:spPr>
        <p:txBody>
          <a:bodyPr wrap="none" rtlCol="0" anchor="ctr" anchorCtr="0">
            <a:spAutoFit/>
          </a:bodyPr>
          <a:lstStyle/>
          <a:p>
            <a:pPr algn="ctr"/>
            <a:r>
              <a:rPr lang="en-US" sz="1100" dirty="0">
                <a:solidFill>
                  <a:srgbClr val="000000"/>
                </a:solidFill>
                <a:latin typeface="Montserrat" panose="00000500000000000000" pitchFamily="50" charset="0"/>
              </a:rPr>
              <a:t>Pay-per-click (PPC)</a:t>
            </a:r>
          </a:p>
        </p:txBody>
      </p:sp>
      <p:sp>
        <p:nvSpPr>
          <p:cNvPr id="25" name="TextBox 24">
            <a:extLst>
              <a:ext uri="{FF2B5EF4-FFF2-40B4-BE49-F238E27FC236}">
                <a16:creationId xmlns:a16="http://schemas.microsoft.com/office/drawing/2014/main" id="{53741703-62AE-45CC-AF06-0F1AA9932CCE}"/>
              </a:ext>
            </a:extLst>
          </p:cNvPr>
          <p:cNvSpPr txBox="1"/>
          <p:nvPr/>
        </p:nvSpPr>
        <p:spPr>
          <a:xfrm>
            <a:off x="3878777" y="3203244"/>
            <a:ext cx="955711" cy="261610"/>
          </a:xfrm>
          <a:prstGeom prst="rect">
            <a:avLst/>
          </a:prstGeom>
          <a:noFill/>
        </p:spPr>
        <p:txBody>
          <a:bodyPr wrap="none" rtlCol="0" anchor="ctr" anchorCtr="0">
            <a:spAutoFit/>
          </a:bodyPr>
          <a:lstStyle/>
          <a:p>
            <a:pPr algn="ctr"/>
            <a:r>
              <a:rPr lang="en-US" sz="1100" dirty="0">
                <a:solidFill>
                  <a:srgbClr val="000000"/>
                </a:solidFill>
                <a:latin typeface="Montserrat" panose="00000500000000000000" pitchFamily="50" charset="0"/>
              </a:rPr>
              <a:t>Paid Social</a:t>
            </a:r>
          </a:p>
        </p:txBody>
      </p:sp>
      <p:sp>
        <p:nvSpPr>
          <p:cNvPr id="26" name="TextBox 25">
            <a:extLst>
              <a:ext uri="{FF2B5EF4-FFF2-40B4-BE49-F238E27FC236}">
                <a16:creationId xmlns:a16="http://schemas.microsoft.com/office/drawing/2014/main" id="{2444436A-8F9E-4123-919F-93F8323D5CF1}"/>
              </a:ext>
            </a:extLst>
          </p:cNvPr>
          <p:cNvSpPr txBox="1"/>
          <p:nvPr/>
        </p:nvSpPr>
        <p:spPr>
          <a:xfrm>
            <a:off x="3466807" y="3728582"/>
            <a:ext cx="1779654" cy="261610"/>
          </a:xfrm>
          <a:prstGeom prst="rect">
            <a:avLst/>
          </a:prstGeom>
          <a:noFill/>
        </p:spPr>
        <p:txBody>
          <a:bodyPr wrap="none" rtlCol="0" anchor="ctr" anchorCtr="0">
            <a:spAutoFit/>
          </a:bodyPr>
          <a:lstStyle/>
          <a:p>
            <a:pPr algn="ctr"/>
            <a:r>
              <a:rPr lang="en-US" sz="1100" dirty="0">
                <a:solidFill>
                  <a:srgbClr val="000000"/>
                </a:solidFill>
                <a:latin typeface="Montserrat" panose="00000500000000000000" pitchFamily="50" charset="0"/>
              </a:rPr>
              <a:t>Programmatic Display</a:t>
            </a:r>
          </a:p>
        </p:txBody>
      </p:sp>
      <p:sp>
        <p:nvSpPr>
          <p:cNvPr id="27" name="TextBox 26">
            <a:extLst>
              <a:ext uri="{FF2B5EF4-FFF2-40B4-BE49-F238E27FC236}">
                <a16:creationId xmlns:a16="http://schemas.microsoft.com/office/drawing/2014/main" id="{70B03C4C-DC3E-4640-9AC6-2DD006A12CFF}"/>
              </a:ext>
            </a:extLst>
          </p:cNvPr>
          <p:cNvSpPr txBox="1"/>
          <p:nvPr/>
        </p:nvSpPr>
        <p:spPr>
          <a:xfrm>
            <a:off x="3620695" y="4253920"/>
            <a:ext cx="1471878" cy="261610"/>
          </a:xfrm>
          <a:prstGeom prst="rect">
            <a:avLst/>
          </a:prstGeom>
          <a:noFill/>
        </p:spPr>
        <p:txBody>
          <a:bodyPr wrap="none" rtlCol="0" anchor="ctr" anchorCtr="0">
            <a:spAutoFit/>
          </a:bodyPr>
          <a:lstStyle/>
          <a:p>
            <a:pPr algn="ctr"/>
            <a:r>
              <a:rPr lang="en-US" sz="1100" dirty="0">
                <a:solidFill>
                  <a:srgbClr val="000000"/>
                </a:solidFill>
                <a:latin typeface="Montserrat" panose="00000500000000000000" pitchFamily="50" charset="0"/>
              </a:rPr>
              <a:t>Online Advertorial</a:t>
            </a:r>
          </a:p>
        </p:txBody>
      </p:sp>
      <p:sp>
        <p:nvSpPr>
          <p:cNvPr id="28" name="TextBox 27">
            <a:extLst>
              <a:ext uri="{FF2B5EF4-FFF2-40B4-BE49-F238E27FC236}">
                <a16:creationId xmlns:a16="http://schemas.microsoft.com/office/drawing/2014/main" id="{8081090A-8C6E-417B-BF37-F05BDF7C700A}"/>
              </a:ext>
            </a:extLst>
          </p:cNvPr>
          <p:cNvSpPr txBox="1"/>
          <p:nvPr/>
        </p:nvSpPr>
        <p:spPr>
          <a:xfrm>
            <a:off x="3610274" y="4779258"/>
            <a:ext cx="1492716" cy="261610"/>
          </a:xfrm>
          <a:prstGeom prst="rect">
            <a:avLst/>
          </a:prstGeom>
          <a:noFill/>
        </p:spPr>
        <p:txBody>
          <a:bodyPr wrap="none" rtlCol="0" anchor="ctr" anchorCtr="0">
            <a:spAutoFit/>
          </a:bodyPr>
          <a:lstStyle/>
          <a:p>
            <a:pPr algn="ctr"/>
            <a:r>
              <a:rPr lang="en-US" sz="1100" dirty="0">
                <a:solidFill>
                  <a:srgbClr val="000000"/>
                </a:solidFill>
                <a:latin typeface="Montserrat" panose="00000500000000000000" pitchFamily="50" charset="0"/>
              </a:rPr>
              <a:t>Affiliate Marketing</a:t>
            </a:r>
          </a:p>
        </p:txBody>
      </p:sp>
      <p:sp>
        <p:nvSpPr>
          <p:cNvPr id="29" name="TextBox 28">
            <a:extLst>
              <a:ext uri="{FF2B5EF4-FFF2-40B4-BE49-F238E27FC236}">
                <a16:creationId xmlns:a16="http://schemas.microsoft.com/office/drawing/2014/main" id="{A305E789-D384-4352-A495-B5554785E9D2}"/>
              </a:ext>
            </a:extLst>
          </p:cNvPr>
          <p:cNvSpPr txBox="1"/>
          <p:nvPr/>
        </p:nvSpPr>
        <p:spPr>
          <a:xfrm>
            <a:off x="3502876" y="5304596"/>
            <a:ext cx="1707520" cy="261610"/>
          </a:xfrm>
          <a:prstGeom prst="rect">
            <a:avLst/>
          </a:prstGeom>
          <a:noFill/>
        </p:spPr>
        <p:txBody>
          <a:bodyPr wrap="none" rtlCol="0" anchor="ctr" anchorCtr="0">
            <a:spAutoFit/>
          </a:bodyPr>
          <a:lstStyle/>
          <a:p>
            <a:pPr algn="ctr"/>
            <a:r>
              <a:rPr lang="en-US" sz="1100" dirty="0">
                <a:solidFill>
                  <a:srgbClr val="000000"/>
                </a:solidFill>
                <a:latin typeface="Montserrat" panose="00000500000000000000" pitchFamily="50" charset="0"/>
              </a:rPr>
              <a:t>Publisher Email/Push</a:t>
            </a:r>
          </a:p>
        </p:txBody>
      </p:sp>
      <p:sp>
        <p:nvSpPr>
          <p:cNvPr id="8" name="Rectangle: Rounded Corners 7">
            <a:extLst>
              <a:ext uri="{FF2B5EF4-FFF2-40B4-BE49-F238E27FC236}">
                <a16:creationId xmlns:a16="http://schemas.microsoft.com/office/drawing/2014/main" id="{37617C1F-9E48-45A8-B95A-5E8B8F9E9277}"/>
              </a:ext>
            </a:extLst>
          </p:cNvPr>
          <p:cNvSpPr/>
          <p:nvPr/>
        </p:nvSpPr>
        <p:spPr>
          <a:xfrm>
            <a:off x="5990060" y="1787216"/>
            <a:ext cx="2635674" cy="3948953"/>
          </a:xfrm>
          <a:prstGeom prst="roundRect">
            <a:avLst>
              <a:gd name="adj" fmla="val 1658"/>
            </a:avLst>
          </a:prstGeom>
          <a:solidFill>
            <a:schemeClr val="tx1"/>
          </a:solidFill>
          <a:ln w="12700">
            <a:solidFill>
              <a:schemeClr val="accent3"/>
            </a:solidFill>
          </a:ln>
          <a:effectLst>
            <a:outerShdw blurRad="330200" dist="127000" dir="5400000" sx="98000" sy="98000" algn="t" rotWithShape="0">
              <a:schemeClr val="accent3">
                <a:alpha val="15000"/>
              </a:schemeClr>
            </a:outerShdw>
          </a:effectLst>
        </p:spPr>
        <p:txBody>
          <a:bodyPr lIns="182880" tIns="91440" rIns="182880" bIns="91440" anchor="ctr"/>
          <a:lstStyle/>
          <a:p>
            <a:pPr marL="12700" algn="ctr" defTabSz="457200">
              <a:lnSpc>
                <a:spcPts val="1900"/>
              </a:lnSpc>
            </a:pPr>
            <a:endParaRPr lang="en-US" sz="1200">
              <a:solidFill>
                <a:srgbClr val="000000"/>
              </a:solidFill>
              <a:uFill>
                <a:solidFill>
                  <a:srgbClr val="939598"/>
                </a:solidFill>
              </a:uFill>
              <a:latin typeface="Montserrat" panose="00000500000000000000" pitchFamily="50" charset="0"/>
            </a:endParaRPr>
          </a:p>
        </p:txBody>
      </p:sp>
      <p:sp>
        <p:nvSpPr>
          <p:cNvPr id="12" name="TextBox 11">
            <a:extLst>
              <a:ext uri="{FF2B5EF4-FFF2-40B4-BE49-F238E27FC236}">
                <a16:creationId xmlns:a16="http://schemas.microsoft.com/office/drawing/2014/main" id="{539676AD-253D-45E6-9C72-7DE25A56AB51}"/>
              </a:ext>
            </a:extLst>
          </p:cNvPr>
          <p:cNvSpPr txBox="1"/>
          <p:nvPr/>
        </p:nvSpPr>
        <p:spPr>
          <a:xfrm>
            <a:off x="6431696" y="2011074"/>
            <a:ext cx="1752404" cy="323165"/>
          </a:xfrm>
          <a:prstGeom prst="rect">
            <a:avLst/>
          </a:prstGeom>
          <a:noFill/>
        </p:spPr>
        <p:txBody>
          <a:bodyPr wrap="none" rtlCol="0">
            <a:spAutoFit/>
          </a:bodyPr>
          <a:lstStyle/>
          <a:p>
            <a:pPr algn="ctr"/>
            <a:r>
              <a:rPr lang="en-US" sz="1500" b="1" dirty="0">
                <a:solidFill>
                  <a:schemeClr val="accent3"/>
                </a:solidFill>
                <a:latin typeface="Montserrat" panose="00000500000000000000" pitchFamily="50" charset="0"/>
              </a:rPr>
              <a:t>OWNED MEDIA</a:t>
            </a:r>
          </a:p>
        </p:txBody>
      </p:sp>
      <p:cxnSp>
        <p:nvCxnSpPr>
          <p:cNvPr id="41" name="Straight Connector 40">
            <a:extLst>
              <a:ext uri="{FF2B5EF4-FFF2-40B4-BE49-F238E27FC236}">
                <a16:creationId xmlns:a16="http://schemas.microsoft.com/office/drawing/2014/main" id="{01BF6030-4963-4DD4-B1C4-021D2FFDE2F8}"/>
              </a:ext>
            </a:extLst>
          </p:cNvPr>
          <p:cNvCxnSpPr/>
          <p:nvPr/>
        </p:nvCxnSpPr>
        <p:spPr>
          <a:xfrm>
            <a:off x="6253797" y="2546042"/>
            <a:ext cx="2108200" cy="0"/>
          </a:xfrm>
          <a:prstGeom prst="line">
            <a:avLst/>
          </a:prstGeom>
          <a:ln cap="rnd">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CE6E060-4C4E-456D-BFA7-711DEF9721F1}"/>
              </a:ext>
            </a:extLst>
          </p:cNvPr>
          <p:cNvCxnSpPr/>
          <p:nvPr/>
        </p:nvCxnSpPr>
        <p:spPr>
          <a:xfrm>
            <a:off x="6253797" y="3071380"/>
            <a:ext cx="2108200" cy="0"/>
          </a:xfrm>
          <a:prstGeom prst="line">
            <a:avLst/>
          </a:prstGeom>
          <a:ln cap="rnd">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E3857E7-99B1-411F-9E24-79894F2E69AD}"/>
              </a:ext>
            </a:extLst>
          </p:cNvPr>
          <p:cNvCxnSpPr/>
          <p:nvPr/>
        </p:nvCxnSpPr>
        <p:spPr>
          <a:xfrm>
            <a:off x="6253797" y="3596718"/>
            <a:ext cx="2108200" cy="0"/>
          </a:xfrm>
          <a:prstGeom prst="line">
            <a:avLst/>
          </a:prstGeom>
          <a:ln cap="rnd">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B13A4E2-7342-47DD-ACF3-216A28814256}"/>
              </a:ext>
            </a:extLst>
          </p:cNvPr>
          <p:cNvCxnSpPr/>
          <p:nvPr/>
        </p:nvCxnSpPr>
        <p:spPr>
          <a:xfrm>
            <a:off x="6253797" y="4122056"/>
            <a:ext cx="2108200" cy="0"/>
          </a:xfrm>
          <a:prstGeom prst="line">
            <a:avLst/>
          </a:prstGeom>
          <a:ln cap="rnd">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7415D60-07F7-428E-9B96-7F608F9B05D1}"/>
              </a:ext>
            </a:extLst>
          </p:cNvPr>
          <p:cNvCxnSpPr/>
          <p:nvPr/>
        </p:nvCxnSpPr>
        <p:spPr>
          <a:xfrm>
            <a:off x="6253797" y="4647394"/>
            <a:ext cx="2108200" cy="0"/>
          </a:xfrm>
          <a:prstGeom prst="line">
            <a:avLst/>
          </a:prstGeom>
          <a:ln cap="rnd">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C7C7C25-BC61-44AE-9642-9C6748524EAF}"/>
              </a:ext>
            </a:extLst>
          </p:cNvPr>
          <p:cNvCxnSpPr/>
          <p:nvPr/>
        </p:nvCxnSpPr>
        <p:spPr>
          <a:xfrm>
            <a:off x="6253797" y="5172732"/>
            <a:ext cx="2108200" cy="0"/>
          </a:xfrm>
          <a:prstGeom prst="line">
            <a:avLst/>
          </a:prstGeom>
          <a:ln cap="rnd">
            <a:solidFill>
              <a:schemeClr val="accent3"/>
            </a:solidFill>
            <a:prstDash val="soli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4F34336-C926-4E87-B0CF-82EA6DD4A057}"/>
              </a:ext>
            </a:extLst>
          </p:cNvPr>
          <p:cNvSpPr txBox="1"/>
          <p:nvPr/>
        </p:nvSpPr>
        <p:spPr>
          <a:xfrm>
            <a:off x="6454140" y="2677906"/>
            <a:ext cx="1707519" cy="261610"/>
          </a:xfrm>
          <a:prstGeom prst="rect">
            <a:avLst/>
          </a:prstGeom>
          <a:noFill/>
        </p:spPr>
        <p:txBody>
          <a:bodyPr wrap="none" rtlCol="0" anchor="ctr" anchorCtr="0">
            <a:spAutoFit/>
          </a:bodyPr>
          <a:lstStyle/>
          <a:p>
            <a:pPr algn="ctr"/>
            <a:r>
              <a:rPr lang="en-US" sz="1100" dirty="0">
                <a:solidFill>
                  <a:srgbClr val="000000"/>
                </a:solidFill>
                <a:latin typeface="Montserrat" panose="00000500000000000000" pitchFamily="50" charset="0"/>
              </a:rPr>
              <a:t>Organic Search (SEO)</a:t>
            </a:r>
          </a:p>
        </p:txBody>
      </p:sp>
      <p:sp>
        <p:nvSpPr>
          <p:cNvPr id="36" name="TextBox 35">
            <a:extLst>
              <a:ext uri="{FF2B5EF4-FFF2-40B4-BE49-F238E27FC236}">
                <a16:creationId xmlns:a16="http://schemas.microsoft.com/office/drawing/2014/main" id="{71F1C12B-398B-4558-8E61-971206FEA104}"/>
              </a:ext>
            </a:extLst>
          </p:cNvPr>
          <p:cNvSpPr txBox="1"/>
          <p:nvPr/>
        </p:nvSpPr>
        <p:spPr>
          <a:xfrm>
            <a:off x="6705010" y="3203244"/>
            <a:ext cx="1205779" cy="261610"/>
          </a:xfrm>
          <a:prstGeom prst="rect">
            <a:avLst/>
          </a:prstGeom>
          <a:noFill/>
        </p:spPr>
        <p:txBody>
          <a:bodyPr wrap="none" rtlCol="0" anchor="ctr" anchorCtr="0">
            <a:spAutoFit/>
          </a:bodyPr>
          <a:lstStyle/>
          <a:p>
            <a:pPr algn="ctr"/>
            <a:r>
              <a:rPr lang="en-US" sz="1100" dirty="0">
                <a:solidFill>
                  <a:srgbClr val="000000"/>
                </a:solidFill>
                <a:latin typeface="Montserrat" panose="00000500000000000000" pitchFamily="50" charset="0"/>
              </a:rPr>
              <a:t>Organic Social</a:t>
            </a:r>
          </a:p>
        </p:txBody>
      </p:sp>
      <p:sp>
        <p:nvSpPr>
          <p:cNvPr id="37" name="TextBox 36">
            <a:extLst>
              <a:ext uri="{FF2B5EF4-FFF2-40B4-BE49-F238E27FC236}">
                <a16:creationId xmlns:a16="http://schemas.microsoft.com/office/drawing/2014/main" id="{5A5A8739-C50E-4C43-9FFD-4D28EFF0D565}"/>
              </a:ext>
            </a:extLst>
          </p:cNvPr>
          <p:cNvSpPr txBox="1"/>
          <p:nvPr/>
        </p:nvSpPr>
        <p:spPr>
          <a:xfrm>
            <a:off x="6563148" y="3728582"/>
            <a:ext cx="1489510" cy="261610"/>
          </a:xfrm>
          <a:prstGeom prst="rect">
            <a:avLst/>
          </a:prstGeom>
          <a:noFill/>
        </p:spPr>
        <p:txBody>
          <a:bodyPr wrap="none" rtlCol="0" anchor="ctr" anchorCtr="0">
            <a:spAutoFit/>
          </a:bodyPr>
          <a:lstStyle/>
          <a:p>
            <a:pPr algn="ctr"/>
            <a:r>
              <a:rPr lang="en-US" sz="1100" dirty="0">
                <a:solidFill>
                  <a:srgbClr val="000000"/>
                </a:solidFill>
                <a:latin typeface="Montserrat" panose="00000500000000000000" pitchFamily="50" charset="0"/>
              </a:rPr>
              <a:t>Native Advertising</a:t>
            </a:r>
          </a:p>
        </p:txBody>
      </p:sp>
      <p:sp>
        <p:nvSpPr>
          <p:cNvPr id="38" name="TextBox 37">
            <a:extLst>
              <a:ext uri="{FF2B5EF4-FFF2-40B4-BE49-F238E27FC236}">
                <a16:creationId xmlns:a16="http://schemas.microsoft.com/office/drawing/2014/main" id="{F85676C9-784F-4A67-96DE-2705B5B5A001}"/>
              </a:ext>
            </a:extLst>
          </p:cNvPr>
          <p:cNvSpPr txBox="1"/>
          <p:nvPr/>
        </p:nvSpPr>
        <p:spPr>
          <a:xfrm>
            <a:off x="6661733" y="4253920"/>
            <a:ext cx="1292341" cy="261610"/>
          </a:xfrm>
          <a:prstGeom prst="rect">
            <a:avLst/>
          </a:prstGeom>
          <a:noFill/>
        </p:spPr>
        <p:txBody>
          <a:bodyPr wrap="none" rtlCol="0" anchor="ctr" anchorCtr="0">
            <a:spAutoFit/>
          </a:bodyPr>
          <a:lstStyle/>
          <a:p>
            <a:pPr algn="ctr"/>
            <a:r>
              <a:rPr lang="en-US" sz="1100" dirty="0">
                <a:solidFill>
                  <a:srgbClr val="000000"/>
                </a:solidFill>
                <a:latin typeface="Montserrat" panose="00000500000000000000" pitchFamily="50" charset="0"/>
              </a:rPr>
              <a:t>Guest Blogging</a:t>
            </a:r>
          </a:p>
        </p:txBody>
      </p:sp>
      <p:sp>
        <p:nvSpPr>
          <p:cNvPr id="39" name="TextBox 38">
            <a:extLst>
              <a:ext uri="{FF2B5EF4-FFF2-40B4-BE49-F238E27FC236}">
                <a16:creationId xmlns:a16="http://schemas.microsoft.com/office/drawing/2014/main" id="{CDC68523-5A9B-4332-A974-3D6CECEDD5A4}"/>
              </a:ext>
            </a:extLst>
          </p:cNvPr>
          <p:cNvSpPr txBox="1"/>
          <p:nvPr/>
        </p:nvSpPr>
        <p:spPr>
          <a:xfrm>
            <a:off x="6764321" y="4779258"/>
            <a:ext cx="1087157" cy="261610"/>
          </a:xfrm>
          <a:prstGeom prst="rect">
            <a:avLst/>
          </a:prstGeom>
          <a:noFill/>
        </p:spPr>
        <p:txBody>
          <a:bodyPr wrap="none" rtlCol="0" anchor="ctr" anchorCtr="0">
            <a:spAutoFit/>
          </a:bodyPr>
          <a:lstStyle/>
          <a:p>
            <a:pPr algn="ctr"/>
            <a:r>
              <a:rPr lang="en-US" sz="1100" dirty="0">
                <a:solidFill>
                  <a:srgbClr val="000000"/>
                </a:solidFill>
                <a:latin typeface="Montserrat" panose="00000500000000000000" pitchFamily="50" charset="0"/>
              </a:rPr>
              <a:t>Co-branding</a:t>
            </a:r>
          </a:p>
        </p:txBody>
      </p:sp>
      <p:sp>
        <p:nvSpPr>
          <p:cNvPr id="40" name="TextBox 39">
            <a:extLst>
              <a:ext uri="{FF2B5EF4-FFF2-40B4-BE49-F238E27FC236}">
                <a16:creationId xmlns:a16="http://schemas.microsoft.com/office/drawing/2014/main" id="{9B983425-BE06-400F-96B8-45F5F140C4FA}"/>
              </a:ext>
            </a:extLst>
          </p:cNvPr>
          <p:cNvSpPr txBox="1"/>
          <p:nvPr/>
        </p:nvSpPr>
        <p:spPr>
          <a:xfrm>
            <a:off x="6485408" y="5304596"/>
            <a:ext cx="1645002" cy="261610"/>
          </a:xfrm>
          <a:prstGeom prst="rect">
            <a:avLst/>
          </a:prstGeom>
          <a:noFill/>
        </p:spPr>
        <p:txBody>
          <a:bodyPr wrap="none" rtlCol="0" anchor="ctr" anchorCtr="0">
            <a:spAutoFit/>
          </a:bodyPr>
          <a:lstStyle/>
          <a:p>
            <a:pPr algn="ctr"/>
            <a:r>
              <a:rPr lang="en-US" sz="1100" dirty="0">
                <a:solidFill>
                  <a:srgbClr val="000000"/>
                </a:solidFill>
                <a:latin typeface="Montserrat" panose="00000500000000000000" pitchFamily="50" charset="0"/>
              </a:rPr>
              <a:t>In-house email/push</a:t>
            </a:r>
          </a:p>
        </p:txBody>
      </p:sp>
      <p:sp>
        <p:nvSpPr>
          <p:cNvPr id="9" name="Rectangle: Rounded Corners 8">
            <a:extLst>
              <a:ext uri="{FF2B5EF4-FFF2-40B4-BE49-F238E27FC236}">
                <a16:creationId xmlns:a16="http://schemas.microsoft.com/office/drawing/2014/main" id="{0E476AAA-4ECA-457E-9599-20AAFB8DA14A}"/>
              </a:ext>
            </a:extLst>
          </p:cNvPr>
          <p:cNvSpPr/>
          <p:nvPr/>
        </p:nvSpPr>
        <p:spPr>
          <a:xfrm>
            <a:off x="8941326" y="1787216"/>
            <a:ext cx="2635674" cy="3948953"/>
          </a:xfrm>
          <a:prstGeom prst="roundRect">
            <a:avLst>
              <a:gd name="adj" fmla="val 1658"/>
            </a:avLst>
          </a:prstGeom>
          <a:solidFill>
            <a:schemeClr val="tx1"/>
          </a:solidFill>
          <a:ln w="12700">
            <a:solidFill>
              <a:schemeClr val="accent2"/>
            </a:solidFill>
          </a:ln>
          <a:effectLst>
            <a:outerShdw blurRad="330200" dist="127000" dir="5400000" sx="98000" sy="98000" algn="t" rotWithShape="0">
              <a:schemeClr val="accent2">
                <a:alpha val="15000"/>
              </a:scheme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12700" algn="ctr" defTabSz="457200">
              <a:lnSpc>
                <a:spcPts val="1900"/>
              </a:lnSpc>
            </a:pPr>
            <a:endParaRPr lang="en-US" sz="1200">
              <a:solidFill>
                <a:srgbClr val="000000"/>
              </a:solidFill>
              <a:uFill>
                <a:solidFill>
                  <a:srgbClr val="939598"/>
                </a:solidFill>
              </a:uFill>
              <a:latin typeface="Montserrat" panose="00000500000000000000" pitchFamily="50" charset="0"/>
            </a:endParaRPr>
          </a:p>
        </p:txBody>
      </p:sp>
      <p:sp>
        <p:nvSpPr>
          <p:cNvPr id="13" name="TextBox 12">
            <a:extLst>
              <a:ext uri="{FF2B5EF4-FFF2-40B4-BE49-F238E27FC236}">
                <a16:creationId xmlns:a16="http://schemas.microsoft.com/office/drawing/2014/main" id="{30369B30-DB4E-4738-978F-E137B2A814ED}"/>
              </a:ext>
            </a:extLst>
          </p:cNvPr>
          <p:cNvSpPr txBox="1"/>
          <p:nvPr/>
        </p:nvSpPr>
        <p:spPr>
          <a:xfrm>
            <a:off x="9366931" y="2011074"/>
            <a:ext cx="1784464" cy="323165"/>
          </a:xfrm>
          <a:prstGeom prst="rect">
            <a:avLst/>
          </a:prstGeom>
          <a:noFill/>
        </p:spPr>
        <p:txBody>
          <a:bodyPr wrap="none" rtlCol="0">
            <a:spAutoFit/>
          </a:bodyPr>
          <a:lstStyle/>
          <a:p>
            <a:pPr algn="ctr"/>
            <a:r>
              <a:rPr lang="en-US" sz="1500" b="1" dirty="0">
                <a:solidFill>
                  <a:schemeClr val="accent2"/>
                </a:solidFill>
                <a:latin typeface="Montserrat" panose="00000500000000000000" pitchFamily="50" charset="0"/>
              </a:rPr>
              <a:t>EARNED MEDIA</a:t>
            </a:r>
          </a:p>
        </p:txBody>
      </p:sp>
      <p:cxnSp>
        <p:nvCxnSpPr>
          <p:cNvPr id="55" name="Straight Connector 54">
            <a:extLst>
              <a:ext uri="{FF2B5EF4-FFF2-40B4-BE49-F238E27FC236}">
                <a16:creationId xmlns:a16="http://schemas.microsoft.com/office/drawing/2014/main" id="{832C7716-1B90-4BE8-9A79-DCBA6DEB9788}"/>
              </a:ext>
            </a:extLst>
          </p:cNvPr>
          <p:cNvCxnSpPr/>
          <p:nvPr/>
        </p:nvCxnSpPr>
        <p:spPr>
          <a:xfrm>
            <a:off x="9205063" y="2546042"/>
            <a:ext cx="2108200" cy="0"/>
          </a:xfrm>
          <a:prstGeom prst="line">
            <a:avLst/>
          </a:prstGeom>
          <a:ln cap="rnd">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9D4A857-1015-4528-A682-5D74B3B138D4}"/>
              </a:ext>
            </a:extLst>
          </p:cNvPr>
          <p:cNvCxnSpPr/>
          <p:nvPr/>
        </p:nvCxnSpPr>
        <p:spPr>
          <a:xfrm>
            <a:off x="9205063" y="3071380"/>
            <a:ext cx="2108200" cy="0"/>
          </a:xfrm>
          <a:prstGeom prst="line">
            <a:avLst/>
          </a:prstGeom>
          <a:ln cap="rnd">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71CFD78-FC7D-4144-B4CB-C3842B06CD72}"/>
              </a:ext>
            </a:extLst>
          </p:cNvPr>
          <p:cNvCxnSpPr/>
          <p:nvPr/>
        </p:nvCxnSpPr>
        <p:spPr>
          <a:xfrm>
            <a:off x="9205063" y="3596718"/>
            <a:ext cx="2108200" cy="0"/>
          </a:xfrm>
          <a:prstGeom prst="line">
            <a:avLst/>
          </a:prstGeom>
          <a:ln cap="rnd">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B383D14-F848-4E94-BC59-E39A804FB0BF}"/>
              </a:ext>
            </a:extLst>
          </p:cNvPr>
          <p:cNvCxnSpPr/>
          <p:nvPr/>
        </p:nvCxnSpPr>
        <p:spPr>
          <a:xfrm>
            <a:off x="9205063" y="4122056"/>
            <a:ext cx="2108200" cy="0"/>
          </a:xfrm>
          <a:prstGeom prst="line">
            <a:avLst/>
          </a:prstGeom>
          <a:ln cap="rnd">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9C16B50-5CDC-49E7-881E-41EE60371CC9}"/>
              </a:ext>
            </a:extLst>
          </p:cNvPr>
          <p:cNvCxnSpPr/>
          <p:nvPr/>
        </p:nvCxnSpPr>
        <p:spPr>
          <a:xfrm>
            <a:off x="9205063" y="4647394"/>
            <a:ext cx="2108200" cy="0"/>
          </a:xfrm>
          <a:prstGeom prst="line">
            <a:avLst/>
          </a:prstGeom>
          <a:ln cap="rnd">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4E6DC4E-62A0-42CD-B91C-3046BB57EDE9}"/>
              </a:ext>
            </a:extLst>
          </p:cNvPr>
          <p:cNvCxnSpPr/>
          <p:nvPr/>
        </p:nvCxnSpPr>
        <p:spPr>
          <a:xfrm>
            <a:off x="9205063" y="5172732"/>
            <a:ext cx="2108200" cy="0"/>
          </a:xfrm>
          <a:prstGeom prst="line">
            <a:avLst/>
          </a:prstGeom>
          <a:ln cap="rnd">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E38F8A6-0D2A-4166-B19C-B7B6402CDF7E}"/>
              </a:ext>
            </a:extLst>
          </p:cNvPr>
          <p:cNvSpPr txBox="1"/>
          <p:nvPr/>
        </p:nvSpPr>
        <p:spPr>
          <a:xfrm>
            <a:off x="9826194" y="2677906"/>
            <a:ext cx="865943" cy="261610"/>
          </a:xfrm>
          <a:prstGeom prst="rect">
            <a:avLst/>
          </a:prstGeom>
          <a:noFill/>
        </p:spPr>
        <p:txBody>
          <a:bodyPr wrap="none" rtlCol="0" anchor="ctr" anchorCtr="0">
            <a:spAutoFit/>
          </a:bodyPr>
          <a:lstStyle/>
          <a:p>
            <a:pPr algn="ctr"/>
            <a:r>
              <a:rPr lang="en-US" sz="1100" dirty="0">
                <a:solidFill>
                  <a:srgbClr val="000000"/>
                </a:solidFill>
                <a:latin typeface="Montserrat" panose="00000500000000000000" pitchFamily="50" charset="0"/>
              </a:rPr>
              <a:t>Backlinks</a:t>
            </a:r>
          </a:p>
        </p:txBody>
      </p:sp>
      <p:sp>
        <p:nvSpPr>
          <p:cNvPr id="50" name="TextBox 49">
            <a:extLst>
              <a:ext uri="{FF2B5EF4-FFF2-40B4-BE49-F238E27FC236}">
                <a16:creationId xmlns:a16="http://schemas.microsoft.com/office/drawing/2014/main" id="{420F44A6-7332-416B-BFD7-B2162C92237D}"/>
              </a:ext>
            </a:extLst>
          </p:cNvPr>
          <p:cNvSpPr txBox="1"/>
          <p:nvPr/>
        </p:nvSpPr>
        <p:spPr>
          <a:xfrm>
            <a:off x="9560097" y="3203244"/>
            <a:ext cx="1398140" cy="261610"/>
          </a:xfrm>
          <a:prstGeom prst="rect">
            <a:avLst/>
          </a:prstGeom>
          <a:noFill/>
        </p:spPr>
        <p:txBody>
          <a:bodyPr wrap="none" rtlCol="0" anchor="ctr" anchorCtr="0">
            <a:spAutoFit/>
          </a:bodyPr>
          <a:lstStyle/>
          <a:p>
            <a:pPr algn="ctr"/>
            <a:r>
              <a:rPr lang="en-US" sz="1100" dirty="0">
                <a:solidFill>
                  <a:srgbClr val="000000"/>
                </a:solidFill>
                <a:latin typeface="Montserrat" panose="00000500000000000000" pitchFamily="50" charset="0"/>
              </a:rPr>
              <a:t>Earned Mentions</a:t>
            </a:r>
          </a:p>
        </p:txBody>
      </p:sp>
      <p:sp>
        <p:nvSpPr>
          <p:cNvPr id="51" name="TextBox 50">
            <a:extLst>
              <a:ext uri="{FF2B5EF4-FFF2-40B4-BE49-F238E27FC236}">
                <a16:creationId xmlns:a16="http://schemas.microsoft.com/office/drawing/2014/main" id="{C4E186C8-ED9C-4F70-A69D-5496FBFE381B}"/>
              </a:ext>
            </a:extLst>
          </p:cNvPr>
          <p:cNvSpPr txBox="1"/>
          <p:nvPr/>
        </p:nvSpPr>
        <p:spPr>
          <a:xfrm>
            <a:off x="9726812" y="3728582"/>
            <a:ext cx="1064715" cy="261610"/>
          </a:xfrm>
          <a:prstGeom prst="rect">
            <a:avLst/>
          </a:prstGeom>
          <a:noFill/>
        </p:spPr>
        <p:txBody>
          <a:bodyPr wrap="none" rtlCol="0" anchor="ctr" anchorCtr="0">
            <a:spAutoFit/>
          </a:bodyPr>
          <a:lstStyle/>
          <a:p>
            <a:pPr algn="ctr"/>
            <a:r>
              <a:rPr lang="en-US" sz="1100" dirty="0">
                <a:solidFill>
                  <a:srgbClr val="000000"/>
                </a:solidFill>
                <a:latin typeface="Montserrat" panose="00000500000000000000" pitchFamily="50" charset="0"/>
              </a:rPr>
              <a:t>Sponsorship</a:t>
            </a:r>
          </a:p>
        </p:txBody>
      </p:sp>
      <p:sp>
        <p:nvSpPr>
          <p:cNvPr id="52" name="TextBox 51">
            <a:extLst>
              <a:ext uri="{FF2B5EF4-FFF2-40B4-BE49-F238E27FC236}">
                <a16:creationId xmlns:a16="http://schemas.microsoft.com/office/drawing/2014/main" id="{A0746C7D-887C-46DE-A8E0-B96EEC68C3A8}"/>
              </a:ext>
            </a:extLst>
          </p:cNvPr>
          <p:cNvSpPr txBox="1"/>
          <p:nvPr/>
        </p:nvSpPr>
        <p:spPr>
          <a:xfrm>
            <a:off x="9451096" y="4253920"/>
            <a:ext cx="1616148" cy="261610"/>
          </a:xfrm>
          <a:prstGeom prst="rect">
            <a:avLst/>
          </a:prstGeom>
          <a:noFill/>
        </p:spPr>
        <p:txBody>
          <a:bodyPr wrap="none" rtlCol="0" anchor="ctr" anchorCtr="0">
            <a:spAutoFit/>
          </a:bodyPr>
          <a:lstStyle/>
          <a:p>
            <a:pPr algn="ctr"/>
            <a:r>
              <a:rPr lang="en-US" sz="1100" dirty="0">
                <a:solidFill>
                  <a:srgbClr val="000000"/>
                </a:solidFill>
                <a:latin typeface="Montserrat" panose="00000500000000000000" pitchFamily="50" charset="0"/>
              </a:rPr>
              <a:t>Influencer Outreach</a:t>
            </a:r>
          </a:p>
        </p:txBody>
      </p:sp>
      <p:sp>
        <p:nvSpPr>
          <p:cNvPr id="53" name="TextBox 52">
            <a:extLst>
              <a:ext uri="{FF2B5EF4-FFF2-40B4-BE49-F238E27FC236}">
                <a16:creationId xmlns:a16="http://schemas.microsoft.com/office/drawing/2014/main" id="{FFD07896-CBB0-4CE2-9134-741F8E9C898B}"/>
              </a:ext>
            </a:extLst>
          </p:cNvPr>
          <p:cNvSpPr txBox="1"/>
          <p:nvPr/>
        </p:nvSpPr>
        <p:spPr>
          <a:xfrm>
            <a:off x="9678719" y="4779258"/>
            <a:ext cx="1160895" cy="261610"/>
          </a:xfrm>
          <a:prstGeom prst="rect">
            <a:avLst/>
          </a:prstGeom>
          <a:noFill/>
        </p:spPr>
        <p:txBody>
          <a:bodyPr wrap="none" rtlCol="0" anchor="ctr" anchorCtr="0">
            <a:spAutoFit/>
          </a:bodyPr>
          <a:lstStyle/>
          <a:p>
            <a:pPr algn="ctr"/>
            <a:r>
              <a:rPr lang="en-US" sz="1100" dirty="0">
                <a:solidFill>
                  <a:srgbClr val="000000"/>
                </a:solidFill>
                <a:latin typeface="Montserrat" panose="00000500000000000000" pitchFamily="50" charset="0"/>
              </a:rPr>
              <a:t>Co-Marketing</a:t>
            </a:r>
          </a:p>
        </p:txBody>
      </p:sp>
      <p:sp>
        <p:nvSpPr>
          <p:cNvPr id="54" name="TextBox 53">
            <a:extLst>
              <a:ext uri="{FF2B5EF4-FFF2-40B4-BE49-F238E27FC236}">
                <a16:creationId xmlns:a16="http://schemas.microsoft.com/office/drawing/2014/main" id="{846016D5-2586-46D7-A852-E6AA1B9FBA64}"/>
              </a:ext>
            </a:extLst>
          </p:cNvPr>
          <p:cNvSpPr txBox="1"/>
          <p:nvPr/>
        </p:nvSpPr>
        <p:spPr>
          <a:xfrm>
            <a:off x="9644260" y="5304596"/>
            <a:ext cx="1229824" cy="261610"/>
          </a:xfrm>
          <a:prstGeom prst="rect">
            <a:avLst/>
          </a:prstGeom>
          <a:noFill/>
        </p:spPr>
        <p:txBody>
          <a:bodyPr wrap="none" rtlCol="0" anchor="ctr" anchorCtr="0">
            <a:spAutoFit/>
          </a:bodyPr>
          <a:lstStyle/>
          <a:p>
            <a:pPr algn="ctr"/>
            <a:r>
              <a:rPr lang="en-US" sz="1100" dirty="0">
                <a:solidFill>
                  <a:srgbClr val="000000"/>
                </a:solidFill>
                <a:latin typeface="Montserrat" panose="00000500000000000000" pitchFamily="50" charset="0"/>
              </a:rPr>
              <a:t>Partner Emails</a:t>
            </a:r>
          </a:p>
        </p:txBody>
      </p:sp>
      <p:grpSp>
        <p:nvGrpSpPr>
          <p:cNvPr id="11264" name="Group 11263">
            <a:extLst>
              <a:ext uri="{FF2B5EF4-FFF2-40B4-BE49-F238E27FC236}">
                <a16:creationId xmlns:a16="http://schemas.microsoft.com/office/drawing/2014/main" id="{6D8C1449-3017-4E04-AD5C-FF61CB0764A5}"/>
              </a:ext>
            </a:extLst>
          </p:cNvPr>
          <p:cNvGrpSpPr/>
          <p:nvPr/>
        </p:nvGrpSpPr>
        <p:grpSpPr>
          <a:xfrm>
            <a:off x="615000" y="1776807"/>
            <a:ext cx="2108200" cy="3789399"/>
            <a:chOff x="595000" y="1970790"/>
            <a:chExt cx="2108200" cy="3789399"/>
          </a:xfrm>
        </p:grpSpPr>
        <p:sp>
          <p:nvSpPr>
            <p:cNvPr id="61" name="TextBox 60">
              <a:extLst>
                <a:ext uri="{FF2B5EF4-FFF2-40B4-BE49-F238E27FC236}">
                  <a16:creationId xmlns:a16="http://schemas.microsoft.com/office/drawing/2014/main" id="{7A29105E-7435-45C0-81F8-9880B69A3A1E}"/>
                </a:ext>
              </a:extLst>
            </p:cNvPr>
            <p:cNvSpPr txBox="1"/>
            <p:nvPr/>
          </p:nvSpPr>
          <p:spPr>
            <a:xfrm>
              <a:off x="780920" y="1970790"/>
              <a:ext cx="1736373" cy="608821"/>
            </a:xfrm>
            <a:prstGeom prst="rect">
              <a:avLst/>
            </a:prstGeom>
            <a:noFill/>
          </p:spPr>
          <p:txBody>
            <a:bodyPr wrap="none" rtlCol="0" anchor="ctr" anchorCtr="0">
              <a:spAutoFit/>
            </a:bodyPr>
            <a:lstStyle/>
            <a:p>
              <a:pPr algn="ctr">
                <a:lnSpc>
                  <a:spcPts val="2100"/>
                </a:lnSpc>
              </a:pPr>
              <a:r>
                <a:rPr lang="en-US" sz="1500" b="1" dirty="0">
                  <a:solidFill>
                    <a:srgbClr val="000000"/>
                  </a:solidFill>
                  <a:latin typeface="Montserrat" panose="00000500000000000000" pitchFamily="50" charset="0"/>
                </a:rPr>
                <a:t>DIGITAL MEDIA</a:t>
              </a:r>
            </a:p>
            <a:p>
              <a:pPr algn="ctr">
                <a:lnSpc>
                  <a:spcPts val="2100"/>
                </a:lnSpc>
              </a:pPr>
              <a:r>
                <a:rPr lang="en-US" sz="1500" b="1" dirty="0">
                  <a:solidFill>
                    <a:srgbClr val="000000"/>
                  </a:solidFill>
                  <a:latin typeface="Montserrat" panose="00000500000000000000" pitchFamily="50" charset="0"/>
                </a:rPr>
                <a:t>CHANNELS</a:t>
              </a:r>
            </a:p>
          </p:txBody>
        </p:sp>
        <p:grpSp>
          <p:nvGrpSpPr>
            <p:cNvPr id="62" name="Group 61">
              <a:extLst>
                <a:ext uri="{FF2B5EF4-FFF2-40B4-BE49-F238E27FC236}">
                  <a16:creationId xmlns:a16="http://schemas.microsoft.com/office/drawing/2014/main" id="{BF1478BA-630B-42E6-8CA4-DB375FE8938F}"/>
                </a:ext>
              </a:extLst>
            </p:cNvPr>
            <p:cNvGrpSpPr/>
            <p:nvPr/>
          </p:nvGrpSpPr>
          <p:grpSpPr>
            <a:xfrm>
              <a:off x="595000" y="2740025"/>
              <a:ext cx="2108200" cy="3020164"/>
              <a:chOff x="3302773" y="2740025"/>
              <a:chExt cx="2108200" cy="3020164"/>
            </a:xfrm>
          </p:grpSpPr>
          <p:grpSp>
            <p:nvGrpSpPr>
              <p:cNvPr id="63" name="Group 62">
                <a:extLst>
                  <a:ext uri="{FF2B5EF4-FFF2-40B4-BE49-F238E27FC236}">
                    <a16:creationId xmlns:a16="http://schemas.microsoft.com/office/drawing/2014/main" id="{04E97F15-7C66-409F-8155-B4DF8C167B29}"/>
                  </a:ext>
                </a:extLst>
              </p:cNvPr>
              <p:cNvGrpSpPr/>
              <p:nvPr/>
            </p:nvGrpSpPr>
            <p:grpSpPr>
              <a:xfrm>
                <a:off x="3302773" y="2740025"/>
                <a:ext cx="2108200" cy="2626690"/>
                <a:chOff x="3302773" y="2740025"/>
                <a:chExt cx="2108200" cy="2626690"/>
              </a:xfrm>
            </p:grpSpPr>
            <p:cxnSp>
              <p:nvCxnSpPr>
                <p:cNvPr id="70" name="Straight Connector 69">
                  <a:extLst>
                    <a:ext uri="{FF2B5EF4-FFF2-40B4-BE49-F238E27FC236}">
                      <a16:creationId xmlns:a16="http://schemas.microsoft.com/office/drawing/2014/main" id="{6155CA86-080E-4F98-973D-D8E768B90E62}"/>
                    </a:ext>
                  </a:extLst>
                </p:cNvPr>
                <p:cNvCxnSpPr/>
                <p:nvPr/>
              </p:nvCxnSpPr>
              <p:spPr>
                <a:xfrm>
                  <a:off x="3302773" y="2740025"/>
                  <a:ext cx="2108200" cy="0"/>
                </a:xfrm>
                <a:prstGeom prst="line">
                  <a:avLst/>
                </a:prstGeom>
                <a:ln cap="rnd">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4240CCA-CA17-4FF3-9E40-384D0B025958}"/>
                    </a:ext>
                  </a:extLst>
                </p:cNvPr>
                <p:cNvCxnSpPr/>
                <p:nvPr/>
              </p:nvCxnSpPr>
              <p:spPr>
                <a:xfrm>
                  <a:off x="3302773" y="3265363"/>
                  <a:ext cx="2108200" cy="0"/>
                </a:xfrm>
                <a:prstGeom prst="line">
                  <a:avLst/>
                </a:prstGeom>
                <a:ln cap="rnd">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127EB578-156E-41B6-946E-3FB883E54AEA}"/>
                    </a:ext>
                  </a:extLst>
                </p:cNvPr>
                <p:cNvCxnSpPr/>
                <p:nvPr/>
              </p:nvCxnSpPr>
              <p:spPr>
                <a:xfrm>
                  <a:off x="3302773" y="3790701"/>
                  <a:ext cx="2108200" cy="0"/>
                </a:xfrm>
                <a:prstGeom prst="line">
                  <a:avLst/>
                </a:prstGeom>
                <a:ln cap="rnd">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A67F168-BC44-45B6-B996-FC82F48B3CD4}"/>
                    </a:ext>
                  </a:extLst>
                </p:cNvPr>
                <p:cNvCxnSpPr/>
                <p:nvPr/>
              </p:nvCxnSpPr>
              <p:spPr>
                <a:xfrm>
                  <a:off x="3302773" y="4316039"/>
                  <a:ext cx="2108200" cy="0"/>
                </a:xfrm>
                <a:prstGeom prst="line">
                  <a:avLst/>
                </a:prstGeom>
                <a:ln cap="rnd">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828AC58-31B7-4555-AE41-89B5FE1DAF37}"/>
                    </a:ext>
                  </a:extLst>
                </p:cNvPr>
                <p:cNvCxnSpPr/>
                <p:nvPr/>
              </p:nvCxnSpPr>
              <p:spPr>
                <a:xfrm>
                  <a:off x="3302773" y="4841377"/>
                  <a:ext cx="2108200" cy="0"/>
                </a:xfrm>
                <a:prstGeom prst="line">
                  <a:avLst/>
                </a:prstGeom>
                <a:ln cap="rnd">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725569E-E513-40AC-A9AB-5CA45E9AB748}"/>
                    </a:ext>
                  </a:extLst>
                </p:cNvPr>
                <p:cNvCxnSpPr/>
                <p:nvPr/>
              </p:nvCxnSpPr>
              <p:spPr>
                <a:xfrm>
                  <a:off x="3302773" y="5366715"/>
                  <a:ext cx="2108200" cy="0"/>
                </a:xfrm>
                <a:prstGeom prst="line">
                  <a:avLst/>
                </a:prstGeom>
                <a:ln cap="rnd">
                  <a:solidFill>
                    <a:schemeClr val="bg2"/>
                  </a:solidFill>
                  <a:prstDash val="solid"/>
                </a:ln>
              </p:spPr>
              <p:style>
                <a:lnRef idx="1">
                  <a:schemeClr val="accent1"/>
                </a:lnRef>
                <a:fillRef idx="0">
                  <a:schemeClr val="accent1"/>
                </a:fillRef>
                <a:effectRef idx="0">
                  <a:schemeClr val="accent1"/>
                </a:effectRef>
                <a:fontRef idx="minor">
                  <a:schemeClr val="tx1"/>
                </a:fontRef>
              </p:style>
            </p:cxnSp>
          </p:grpSp>
          <p:sp>
            <p:nvSpPr>
              <p:cNvPr id="64" name="TextBox 63">
                <a:extLst>
                  <a:ext uri="{FF2B5EF4-FFF2-40B4-BE49-F238E27FC236}">
                    <a16:creationId xmlns:a16="http://schemas.microsoft.com/office/drawing/2014/main" id="{20DE81E1-5DCC-4770-B3E6-8B39E852D08C}"/>
                  </a:ext>
                </a:extLst>
              </p:cNvPr>
              <p:cNvSpPr txBox="1"/>
              <p:nvPr/>
            </p:nvSpPr>
            <p:spPr>
              <a:xfrm>
                <a:off x="3576857" y="2871889"/>
                <a:ext cx="1560042" cy="261610"/>
              </a:xfrm>
              <a:prstGeom prst="rect">
                <a:avLst/>
              </a:prstGeom>
              <a:noFill/>
            </p:spPr>
            <p:txBody>
              <a:bodyPr wrap="none" rtlCol="0" anchor="ctr" anchorCtr="0">
                <a:spAutoFit/>
              </a:bodyPr>
              <a:lstStyle/>
              <a:p>
                <a:pPr algn="ctr"/>
                <a:r>
                  <a:rPr lang="en-US" sz="1100" dirty="0">
                    <a:solidFill>
                      <a:srgbClr val="000000"/>
                    </a:solidFill>
                    <a:latin typeface="Montserrat" panose="00000500000000000000" pitchFamily="50" charset="0"/>
                  </a:rPr>
                  <a:t>1. Search Marketing</a:t>
                </a:r>
              </a:p>
            </p:txBody>
          </p:sp>
          <p:sp>
            <p:nvSpPr>
              <p:cNvPr id="65" name="TextBox 64">
                <a:extLst>
                  <a:ext uri="{FF2B5EF4-FFF2-40B4-BE49-F238E27FC236}">
                    <a16:creationId xmlns:a16="http://schemas.microsoft.com/office/drawing/2014/main" id="{14F4FC7B-5DEA-4E9E-B256-BA461A723EA8}"/>
                  </a:ext>
                </a:extLst>
              </p:cNvPr>
              <p:cNvSpPr txBox="1"/>
              <p:nvPr/>
            </p:nvSpPr>
            <p:spPr>
              <a:xfrm>
                <a:off x="3361253" y="3397227"/>
                <a:ext cx="1991251" cy="261610"/>
              </a:xfrm>
              <a:prstGeom prst="rect">
                <a:avLst/>
              </a:prstGeom>
              <a:noFill/>
            </p:spPr>
            <p:txBody>
              <a:bodyPr wrap="none" rtlCol="0" anchor="ctr" anchorCtr="0">
                <a:spAutoFit/>
              </a:bodyPr>
              <a:lstStyle/>
              <a:p>
                <a:pPr algn="ctr"/>
                <a:r>
                  <a:rPr lang="en-US" sz="1100" dirty="0">
                    <a:solidFill>
                      <a:srgbClr val="000000"/>
                    </a:solidFill>
                    <a:latin typeface="Montserrat" panose="00000500000000000000" pitchFamily="50" charset="0"/>
                  </a:rPr>
                  <a:t>2. Social Media Marketing</a:t>
                </a:r>
              </a:p>
            </p:txBody>
          </p:sp>
          <p:sp>
            <p:nvSpPr>
              <p:cNvPr id="66" name="TextBox 65">
                <a:extLst>
                  <a:ext uri="{FF2B5EF4-FFF2-40B4-BE49-F238E27FC236}">
                    <a16:creationId xmlns:a16="http://schemas.microsoft.com/office/drawing/2014/main" id="{7F918F0B-C285-4388-AEF3-A3DDC6DB077D}"/>
                  </a:ext>
                </a:extLst>
              </p:cNvPr>
              <p:cNvSpPr txBox="1"/>
              <p:nvPr/>
            </p:nvSpPr>
            <p:spPr>
              <a:xfrm>
                <a:off x="3531975" y="3922565"/>
                <a:ext cx="1649812" cy="261610"/>
              </a:xfrm>
              <a:prstGeom prst="rect">
                <a:avLst/>
              </a:prstGeom>
              <a:noFill/>
            </p:spPr>
            <p:txBody>
              <a:bodyPr wrap="none" rtlCol="0" anchor="ctr" anchorCtr="0">
                <a:spAutoFit/>
              </a:bodyPr>
              <a:lstStyle/>
              <a:p>
                <a:pPr algn="ctr"/>
                <a:r>
                  <a:rPr lang="en-US" sz="1100" dirty="0">
                    <a:solidFill>
                      <a:srgbClr val="000000"/>
                    </a:solidFill>
                    <a:latin typeface="Montserrat" panose="00000500000000000000" pitchFamily="50" charset="0"/>
                  </a:rPr>
                  <a:t>3. Digital Advertising</a:t>
                </a:r>
              </a:p>
            </p:txBody>
          </p:sp>
          <p:sp>
            <p:nvSpPr>
              <p:cNvPr id="67" name="TextBox 66">
                <a:extLst>
                  <a:ext uri="{FF2B5EF4-FFF2-40B4-BE49-F238E27FC236}">
                    <a16:creationId xmlns:a16="http://schemas.microsoft.com/office/drawing/2014/main" id="{2D267213-475E-4800-8BA2-7A7E30DB3A1E}"/>
                  </a:ext>
                </a:extLst>
              </p:cNvPr>
              <p:cNvSpPr txBox="1"/>
              <p:nvPr/>
            </p:nvSpPr>
            <p:spPr>
              <a:xfrm>
                <a:off x="3829331" y="4447903"/>
                <a:ext cx="1055096" cy="261610"/>
              </a:xfrm>
              <a:prstGeom prst="rect">
                <a:avLst/>
              </a:prstGeom>
              <a:noFill/>
            </p:spPr>
            <p:txBody>
              <a:bodyPr wrap="none" rtlCol="0" anchor="ctr" anchorCtr="0">
                <a:spAutoFit/>
              </a:bodyPr>
              <a:lstStyle/>
              <a:p>
                <a:pPr algn="ctr"/>
                <a:r>
                  <a:rPr lang="en-US" sz="1100" dirty="0">
                    <a:solidFill>
                      <a:srgbClr val="000000"/>
                    </a:solidFill>
                    <a:latin typeface="Montserrat" panose="00000500000000000000" pitchFamily="50" charset="0"/>
                  </a:rPr>
                  <a:t>4. Digital PR</a:t>
                </a:r>
              </a:p>
            </p:txBody>
          </p:sp>
          <p:sp>
            <p:nvSpPr>
              <p:cNvPr id="68" name="TextBox 67">
                <a:extLst>
                  <a:ext uri="{FF2B5EF4-FFF2-40B4-BE49-F238E27FC236}">
                    <a16:creationId xmlns:a16="http://schemas.microsoft.com/office/drawing/2014/main" id="{120397DD-B288-4874-A93B-66837246D012}"/>
                  </a:ext>
                </a:extLst>
              </p:cNvPr>
              <p:cNvSpPr txBox="1"/>
              <p:nvPr/>
            </p:nvSpPr>
            <p:spPr>
              <a:xfrm>
                <a:off x="3485488" y="4973241"/>
                <a:ext cx="1742785" cy="261610"/>
              </a:xfrm>
              <a:prstGeom prst="rect">
                <a:avLst/>
              </a:prstGeom>
              <a:noFill/>
            </p:spPr>
            <p:txBody>
              <a:bodyPr wrap="none" rtlCol="0" anchor="ctr" anchorCtr="0">
                <a:spAutoFit/>
              </a:bodyPr>
              <a:lstStyle/>
              <a:p>
                <a:pPr algn="ctr"/>
                <a:r>
                  <a:rPr lang="en-US" sz="1100" dirty="0">
                    <a:solidFill>
                      <a:srgbClr val="000000"/>
                    </a:solidFill>
                    <a:latin typeface="Montserrat" panose="00000500000000000000" pitchFamily="50" charset="0"/>
                  </a:rPr>
                  <a:t>5. Digital Partnerships</a:t>
                </a:r>
              </a:p>
            </p:txBody>
          </p:sp>
          <p:sp>
            <p:nvSpPr>
              <p:cNvPr id="69" name="TextBox 68">
                <a:extLst>
                  <a:ext uri="{FF2B5EF4-FFF2-40B4-BE49-F238E27FC236}">
                    <a16:creationId xmlns:a16="http://schemas.microsoft.com/office/drawing/2014/main" id="{DF2F9860-396E-4783-AB95-1BE0CB99999F}"/>
                  </a:ext>
                </a:extLst>
              </p:cNvPr>
              <p:cNvSpPr txBox="1"/>
              <p:nvPr/>
            </p:nvSpPr>
            <p:spPr>
              <a:xfrm>
                <a:off x="3550412" y="5498579"/>
                <a:ext cx="1612942" cy="261610"/>
              </a:xfrm>
              <a:prstGeom prst="rect">
                <a:avLst/>
              </a:prstGeom>
              <a:noFill/>
            </p:spPr>
            <p:txBody>
              <a:bodyPr wrap="none" rtlCol="0" anchor="ctr" anchorCtr="0">
                <a:spAutoFit/>
              </a:bodyPr>
              <a:lstStyle/>
              <a:p>
                <a:pPr algn="ctr"/>
                <a:r>
                  <a:rPr lang="en-US" sz="1100" dirty="0">
                    <a:solidFill>
                      <a:srgbClr val="000000"/>
                    </a:solidFill>
                    <a:latin typeface="Montserrat" panose="00000500000000000000" pitchFamily="50" charset="0"/>
                  </a:rPr>
                  <a:t>6. Digital Messaging</a:t>
                </a:r>
              </a:p>
            </p:txBody>
          </p:sp>
        </p:grpSp>
      </p:grpSp>
      <p:sp>
        <p:nvSpPr>
          <p:cNvPr id="16" name="TextBox 15">
            <a:extLst>
              <a:ext uri="{FF2B5EF4-FFF2-40B4-BE49-F238E27FC236}">
                <a16:creationId xmlns:a16="http://schemas.microsoft.com/office/drawing/2014/main" id="{521BF5FC-29B0-C93D-4FCA-15A6E98CF31B}"/>
              </a:ext>
            </a:extLst>
          </p:cNvPr>
          <p:cNvSpPr txBox="1"/>
          <p:nvPr/>
        </p:nvSpPr>
        <p:spPr>
          <a:xfrm>
            <a:off x="600394" y="380314"/>
            <a:ext cx="3847528" cy="477054"/>
          </a:xfrm>
          <a:prstGeom prst="rect">
            <a:avLst/>
          </a:prstGeom>
          <a:noFill/>
          <a:effectLst>
            <a:outerShdw blurRad="63500" sx="102000" sy="102000" algn="ctr" rotWithShape="0">
              <a:prstClr val="black">
                <a:alpha val="40000"/>
              </a:prstClr>
            </a:outerShdw>
          </a:effectLst>
        </p:spPr>
        <p:txBody>
          <a:bodyPr wrap="none" rtlCol="0">
            <a:spAutoFit/>
          </a:bodyPr>
          <a:lstStyle>
            <a:defPPr>
              <a:defRPr lang="en-US"/>
            </a:defPPr>
            <a:lvl1pPr algn="ctr">
              <a:defRPr sz="3500" b="1" spc="300">
                <a:solidFill>
                  <a:schemeClr val="accent2"/>
                </a:solidFill>
                <a:latin typeface="Montserrat" panose="00000500000000000000" pitchFamily="50" charset="0"/>
              </a:defRPr>
            </a:lvl1pPr>
          </a:lstStyle>
          <a:p>
            <a:pPr algn="l"/>
            <a:r>
              <a:rPr lang="en-US" sz="2500" spc="0" dirty="0"/>
              <a:t>PR MEDIA CHANNELS</a:t>
            </a:r>
          </a:p>
        </p:txBody>
      </p:sp>
    </p:spTree>
    <p:extLst>
      <p:ext uri="{BB962C8B-B14F-4D97-AF65-F5344CB8AC3E}">
        <p14:creationId xmlns:p14="http://schemas.microsoft.com/office/powerpoint/2010/main" val="1783240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96941B7-2DEC-E7B1-B03A-5FDED885BBF2}"/>
              </a:ext>
            </a:extLst>
          </p:cNvPr>
          <p:cNvGrpSpPr/>
          <p:nvPr/>
        </p:nvGrpSpPr>
        <p:grpSpPr>
          <a:xfrm rot="1255280">
            <a:off x="10389062" y="-800994"/>
            <a:ext cx="1121976" cy="8546017"/>
            <a:chOff x="7048500" y="0"/>
            <a:chExt cx="1634673" cy="6858000"/>
          </a:xfrm>
        </p:grpSpPr>
        <p:sp>
          <p:nvSpPr>
            <p:cNvPr id="3" name="Rectangle 2">
              <a:extLst>
                <a:ext uri="{FF2B5EF4-FFF2-40B4-BE49-F238E27FC236}">
                  <a16:creationId xmlns:a16="http://schemas.microsoft.com/office/drawing/2014/main" id="{B8611815-77D1-5395-4A3C-26D224F50257}"/>
                </a:ext>
              </a:extLst>
            </p:cNvPr>
            <p:cNvSpPr/>
            <p:nvPr/>
          </p:nvSpPr>
          <p:spPr>
            <a:xfrm rot="273445">
              <a:off x="7048500" y="0"/>
              <a:ext cx="971550" cy="6858000"/>
            </a:xfrm>
            <a:prstGeom prst="rect">
              <a:avLst/>
            </a:prstGeom>
            <a:gradFill>
              <a:gsLst>
                <a:gs pos="100000">
                  <a:schemeClr val="accent1">
                    <a:lumMod val="5000"/>
                    <a:lumOff val="95000"/>
                    <a:alpha val="0"/>
                  </a:schemeClr>
                </a:gs>
                <a:gs pos="0">
                  <a:schemeClr val="accent1">
                    <a:lumMod val="30000"/>
                    <a:lumOff val="70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068EAE3-B829-1A81-939D-A1B54CB65CBC}"/>
                </a:ext>
              </a:extLst>
            </p:cNvPr>
            <p:cNvSpPr/>
            <p:nvPr/>
          </p:nvSpPr>
          <p:spPr>
            <a:xfrm rot="21326555" flipH="1">
              <a:off x="7711623" y="0"/>
              <a:ext cx="971550" cy="6858000"/>
            </a:xfrm>
            <a:prstGeom prst="rect">
              <a:avLst/>
            </a:prstGeom>
            <a:gradFill>
              <a:gsLst>
                <a:gs pos="100000">
                  <a:schemeClr val="accent1">
                    <a:lumMod val="5000"/>
                    <a:lumOff val="95000"/>
                    <a:alpha val="0"/>
                  </a:schemeClr>
                </a:gs>
                <a:gs pos="0">
                  <a:schemeClr val="accent1">
                    <a:lumMod val="30000"/>
                    <a:lumOff val="70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A0C851AA-BEB7-9012-5CE2-5FA84ABC4433}"/>
              </a:ext>
            </a:extLst>
          </p:cNvPr>
          <p:cNvGrpSpPr/>
          <p:nvPr/>
        </p:nvGrpSpPr>
        <p:grpSpPr>
          <a:xfrm rot="21090282">
            <a:off x="-1762173" y="-799992"/>
            <a:ext cx="1419018" cy="9073388"/>
            <a:chOff x="7048500" y="0"/>
            <a:chExt cx="1634673" cy="6858000"/>
          </a:xfrm>
        </p:grpSpPr>
        <p:sp>
          <p:nvSpPr>
            <p:cNvPr id="6" name="Rectangle 5">
              <a:extLst>
                <a:ext uri="{FF2B5EF4-FFF2-40B4-BE49-F238E27FC236}">
                  <a16:creationId xmlns:a16="http://schemas.microsoft.com/office/drawing/2014/main" id="{891CEC19-B3E7-F8EA-027F-E81621248736}"/>
                </a:ext>
              </a:extLst>
            </p:cNvPr>
            <p:cNvSpPr/>
            <p:nvPr/>
          </p:nvSpPr>
          <p:spPr>
            <a:xfrm rot="273445">
              <a:off x="7048500" y="0"/>
              <a:ext cx="971550" cy="6858000"/>
            </a:xfrm>
            <a:prstGeom prst="rect">
              <a:avLst/>
            </a:prstGeom>
            <a:gradFill>
              <a:gsLst>
                <a:gs pos="100000">
                  <a:schemeClr val="accent1">
                    <a:lumMod val="5000"/>
                    <a:lumOff val="95000"/>
                    <a:alpha val="0"/>
                  </a:schemeClr>
                </a:gs>
                <a:gs pos="0">
                  <a:schemeClr val="accent1">
                    <a:lumMod val="30000"/>
                    <a:lumOff val="70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10039C1-5236-BBD8-B3FB-04CAEB65116B}"/>
                </a:ext>
              </a:extLst>
            </p:cNvPr>
            <p:cNvSpPr/>
            <p:nvPr/>
          </p:nvSpPr>
          <p:spPr>
            <a:xfrm rot="21326555" flipH="1">
              <a:off x="7711623" y="0"/>
              <a:ext cx="971550" cy="6858000"/>
            </a:xfrm>
            <a:prstGeom prst="rect">
              <a:avLst/>
            </a:prstGeom>
            <a:gradFill>
              <a:gsLst>
                <a:gs pos="100000">
                  <a:schemeClr val="accent1">
                    <a:lumMod val="5000"/>
                    <a:lumOff val="95000"/>
                    <a:alpha val="0"/>
                  </a:schemeClr>
                </a:gs>
                <a:gs pos="0">
                  <a:schemeClr val="accent1">
                    <a:lumMod val="30000"/>
                    <a:lumOff val="70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0" name="Group 149">
            <a:extLst>
              <a:ext uri="{FF2B5EF4-FFF2-40B4-BE49-F238E27FC236}">
                <a16:creationId xmlns:a16="http://schemas.microsoft.com/office/drawing/2014/main" id="{65F20EE3-931A-4547-B628-0AD159826A6D}"/>
              </a:ext>
            </a:extLst>
          </p:cNvPr>
          <p:cNvGrpSpPr/>
          <p:nvPr/>
        </p:nvGrpSpPr>
        <p:grpSpPr>
          <a:xfrm>
            <a:off x="5047517" y="1787210"/>
            <a:ext cx="626950" cy="3948953"/>
            <a:chOff x="5047517" y="2059064"/>
            <a:chExt cx="626950" cy="3948953"/>
          </a:xfrm>
        </p:grpSpPr>
        <p:sp>
          <p:nvSpPr>
            <p:cNvPr id="106" name="Rectangle: Rounded Corners 105">
              <a:extLst>
                <a:ext uri="{FF2B5EF4-FFF2-40B4-BE49-F238E27FC236}">
                  <a16:creationId xmlns:a16="http://schemas.microsoft.com/office/drawing/2014/main" id="{A66F3C93-F9D2-4D45-87D8-F93D75472CDF}"/>
                </a:ext>
              </a:extLst>
            </p:cNvPr>
            <p:cNvSpPr/>
            <p:nvPr/>
          </p:nvSpPr>
          <p:spPr>
            <a:xfrm>
              <a:off x="5047517" y="2059064"/>
              <a:ext cx="626950" cy="3948953"/>
            </a:xfrm>
            <a:prstGeom prst="roundRect">
              <a:avLst>
                <a:gd name="adj" fmla="val 8206"/>
              </a:avLst>
            </a:prstGeom>
            <a:solidFill>
              <a:schemeClr val="accent4"/>
            </a:solidFill>
            <a:ln w="12700">
              <a:solidFill>
                <a:schemeClr val="accent4"/>
              </a:solidFill>
            </a:ln>
            <a:effectLst>
              <a:outerShdw blurRad="330200" dist="127000" dir="5400000" sx="98000" sy="98000" algn="t" rotWithShape="0">
                <a:schemeClr val="accent4">
                  <a:alpha val="15000"/>
                </a:scheme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12700" algn="ctr" defTabSz="457200">
                <a:lnSpc>
                  <a:spcPts val="1900"/>
                </a:lnSpc>
              </a:pPr>
              <a:endParaRPr lang="en-US" sz="1200" dirty="0">
                <a:solidFill>
                  <a:srgbClr val="000000"/>
                </a:solidFill>
                <a:uFill>
                  <a:solidFill>
                    <a:srgbClr val="939598"/>
                  </a:solidFill>
                </a:uFill>
                <a:latin typeface="Montserrat" panose="00000500000000000000" pitchFamily="50" charset="0"/>
              </a:endParaRPr>
            </a:p>
          </p:txBody>
        </p:sp>
        <p:sp>
          <p:nvSpPr>
            <p:cNvPr id="118" name="TextBox 117">
              <a:extLst>
                <a:ext uri="{FF2B5EF4-FFF2-40B4-BE49-F238E27FC236}">
                  <a16:creationId xmlns:a16="http://schemas.microsoft.com/office/drawing/2014/main" id="{F26A2562-30B9-423A-9C7F-A8A371C46108}"/>
                </a:ext>
              </a:extLst>
            </p:cNvPr>
            <p:cNvSpPr txBox="1"/>
            <p:nvPr/>
          </p:nvSpPr>
          <p:spPr>
            <a:xfrm rot="5400000">
              <a:off x="5133426" y="2282922"/>
              <a:ext cx="550151" cy="323165"/>
            </a:xfrm>
            <a:prstGeom prst="rect">
              <a:avLst/>
            </a:prstGeom>
            <a:noFill/>
          </p:spPr>
          <p:txBody>
            <a:bodyPr wrap="none" rtlCol="0">
              <a:spAutoFit/>
            </a:bodyPr>
            <a:lstStyle/>
            <a:p>
              <a:pPr algn="ctr"/>
              <a:r>
                <a:rPr lang="en-US" sz="1500" b="1" dirty="0">
                  <a:latin typeface="Montserrat" panose="00000500000000000000" pitchFamily="50" charset="0"/>
                </a:rPr>
                <a:t>ROI</a:t>
              </a:r>
            </a:p>
          </p:txBody>
        </p:sp>
        <p:sp>
          <p:nvSpPr>
            <p:cNvPr id="14" name="TextBox 13">
              <a:extLst>
                <a:ext uri="{FF2B5EF4-FFF2-40B4-BE49-F238E27FC236}">
                  <a16:creationId xmlns:a16="http://schemas.microsoft.com/office/drawing/2014/main" id="{EA908A22-EA18-978A-CEBE-F33EFA32FEA3}"/>
                </a:ext>
              </a:extLst>
            </p:cNvPr>
            <p:cNvSpPr txBox="1"/>
            <p:nvPr/>
          </p:nvSpPr>
          <p:spPr>
            <a:xfrm>
              <a:off x="5181573" y="2949754"/>
              <a:ext cx="457200" cy="276999"/>
            </a:xfrm>
            <a:prstGeom prst="rect">
              <a:avLst/>
            </a:prstGeom>
            <a:noFill/>
          </p:spPr>
          <p:txBody>
            <a:bodyPr wrap="square" rtlCol="0" anchor="ctr" anchorCtr="0">
              <a:spAutoFit/>
            </a:bodyPr>
            <a:lstStyle/>
            <a:p>
              <a:pPr algn="ctr"/>
              <a:r>
                <a:rPr lang="en-US" sz="1200" b="1" dirty="0">
                  <a:latin typeface="Montserrat" panose="00000500000000000000" pitchFamily="50" charset="0"/>
                </a:rPr>
                <a:t>1.3</a:t>
              </a:r>
            </a:p>
          </p:txBody>
        </p:sp>
        <p:sp>
          <p:nvSpPr>
            <p:cNvPr id="15" name="TextBox 14">
              <a:extLst>
                <a:ext uri="{FF2B5EF4-FFF2-40B4-BE49-F238E27FC236}">
                  <a16:creationId xmlns:a16="http://schemas.microsoft.com/office/drawing/2014/main" id="{A23BEA97-B6B9-40BF-F805-1CB816783C5B}"/>
                </a:ext>
              </a:extLst>
            </p:cNvPr>
            <p:cNvSpPr txBox="1"/>
            <p:nvPr/>
          </p:nvSpPr>
          <p:spPr>
            <a:xfrm>
              <a:off x="5181573" y="3472014"/>
              <a:ext cx="457200" cy="276999"/>
            </a:xfrm>
            <a:prstGeom prst="rect">
              <a:avLst/>
            </a:prstGeom>
            <a:noFill/>
          </p:spPr>
          <p:txBody>
            <a:bodyPr wrap="square" rtlCol="0" anchor="ctr" anchorCtr="0">
              <a:spAutoFit/>
            </a:bodyPr>
            <a:lstStyle/>
            <a:p>
              <a:pPr algn="ctr"/>
              <a:r>
                <a:rPr lang="en-US" sz="1200" b="1" dirty="0">
                  <a:latin typeface="Montserrat" panose="00000500000000000000" pitchFamily="50" charset="0"/>
                </a:rPr>
                <a:t>1.5</a:t>
              </a:r>
            </a:p>
          </p:txBody>
        </p:sp>
        <p:sp>
          <p:nvSpPr>
            <p:cNvPr id="16" name="TextBox 15">
              <a:extLst>
                <a:ext uri="{FF2B5EF4-FFF2-40B4-BE49-F238E27FC236}">
                  <a16:creationId xmlns:a16="http://schemas.microsoft.com/office/drawing/2014/main" id="{08190DB8-1FF6-C5DB-3989-D3F9E9AAD9D0}"/>
                </a:ext>
              </a:extLst>
            </p:cNvPr>
            <p:cNvSpPr txBox="1"/>
            <p:nvPr/>
          </p:nvSpPr>
          <p:spPr>
            <a:xfrm>
              <a:off x="5181573" y="3994274"/>
              <a:ext cx="457200" cy="276999"/>
            </a:xfrm>
            <a:prstGeom prst="rect">
              <a:avLst/>
            </a:prstGeom>
            <a:noFill/>
          </p:spPr>
          <p:txBody>
            <a:bodyPr wrap="none" rtlCol="0" anchor="ctr" anchorCtr="0">
              <a:spAutoFit/>
            </a:bodyPr>
            <a:lstStyle/>
            <a:p>
              <a:pPr algn="ctr"/>
              <a:r>
                <a:rPr lang="en-US" sz="1200" b="1" dirty="0">
                  <a:latin typeface="Montserrat" panose="00000500000000000000" pitchFamily="50" charset="0"/>
                </a:rPr>
                <a:t>2</a:t>
              </a:r>
            </a:p>
          </p:txBody>
        </p:sp>
        <p:sp>
          <p:nvSpPr>
            <p:cNvPr id="17" name="TextBox 16">
              <a:extLst>
                <a:ext uri="{FF2B5EF4-FFF2-40B4-BE49-F238E27FC236}">
                  <a16:creationId xmlns:a16="http://schemas.microsoft.com/office/drawing/2014/main" id="{B07118B0-26F9-9E7A-BB41-4641F3C2C8F7}"/>
                </a:ext>
              </a:extLst>
            </p:cNvPr>
            <p:cNvSpPr txBox="1"/>
            <p:nvPr/>
          </p:nvSpPr>
          <p:spPr>
            <a:xfrm>
              <a:off x="5181573" y="4516534"/>
              <a:ext cx="457200" cy="276999"/>
            </a:xfrm>
            <a:prstGeom prst="rect">
              <a:avLst/>
            </a:prstGeom>
            <a:noFill/>
          </p:spPr>
          <p:txBody>
            <a:bodyPr wrap="none" rtlCol="0" anchor="ctr" anchorCtr="0">
              <a:spAutoFit/>
            </a:bodyPr>
            <a:lstStyle/>
            <a:p>
              <a:pPr algn="ctr"/>
              <a:r>
                <a:rPr lang="en-US" sz="1200" b="1" dirty="0">
                  <a:latin typeface="Montserrat" panose="00000500000000000000" pitchFamily="50" charset="0"/>
                </a:rPr>
                <a:t>1.1</a:t>
              </a:r>
            </a:p>
          </p:txBody>
        </p:sp>
        <p:sp>
          <p:nvSpPr>
            <p:cNvPr id="18" name="TextBox 17">
              <a:extLst>
                <a:ext uri="{FF2B5EF4-FFF2-40B4-BE49-F238E27FC236}">
                  <a16:creationId xmlns:a16="http://schemas.microsoft.com/office/drawing/2014/main" id="{F856B6DB-1FC3-DFED-29B2-926C482C4B34}"/>
                </a:ext>
              </a:extLst>
            </p:cNvPr>
            <p:cNvSpPr txBox="1"/>
            <p:nvPr/>
          </p:nvSpPr>
          <p:spPr>
            <a:xfrm>
              <a:off x="5181573" y="5038794"/>
              <a:ext cx="457200" cy="276999"/>
            </a:xfrm>
            <a:prstGeom prst="rect">
              <a:avLst/>
            </a:prstGeom>
            <a:noFill/>
          </p:spPr>
          <p:txBody>
            <a:bodyPr wrap="none" rtlCol="0" anchor="ctr" anchorCtr="0">
              <a:spAutoFit/>
            </a:bodyPr>
            <a:lstStyle/>
            <a:p>
              <a:pPr algn="ctr"/>
              <a:r>
                <a:rPr lang="en-US" sz="1200" b="1" dirty="0">
                  <a:latin typeface="Montserrat" panose="00000500000000000000" pitchFamily="50" charset="0"/>
                </a:rPr>
                <a:t>5.6</a:t>
              </a:r>
            </a:p>
          </p:txBody>
        </p:sp>
        <p:sp>
          <p:nvSpPr>
            <p:cNvPr id="19" name="TextBox 18">
              <a:extLst>
                <a:ext uri="{FF2B5EF4-FFF2-40B4-BE49-F238E27FC236}">
                  <a16:creationId xmlns:a16="http://schemas.microsoft.com/office/drawing/2014/main" id="{4F4A26DA-4652-6F12-3501-2A700ADF30A9}"/>
                </a:ext>
              </a:extLst>
            </p:cNvPr>
            <p:cNvSpPr txBox="1"/>
            <p:nvPr/>
          </p:nvSpPr>
          <p:spPr>
            <a:xfrm>
              <a:off x="5181573" y="5561055"/>
              <a:ext cx="457200" cy="276999"/>
            </a:xfrm>
            <a:prstGeom prst="rect">
              <a:avLst/>
            </a:prstGeom>
            <a:noFill/>
          </p:spPr>
          <p:txBody>
            <a:bodyPr wrap="none" rtlCol="0" anchor="ctr" anchorCtr="0">
              <a:spAutoFit/>
            </a:bodyPr>
            <a:lstStyle/>
            <a:p>
              <a:pPr algn="ctr"/>
              <a:r>
                <a:rPr lang="en-US" sz="1200" b="1" dirty="0">
                  <a:latin typeface="Montserrat" panose="00000500000000000000" pitchFamily="50" charset="0"/>
                </a:rPr>
                <a:t>1.0</a:t>
              </a:r>
            </a:p>
          </p:txBody>
        </p:sp>
      </p:grpSp>
      <p:grpSp>
        <p:nvGrpSpPr>
          <p:cNvPr id="151" name="Group 150">
            <a:extLst>
              <a:ext uri="{FF2B5EF4-FFF2-40B4-BE49-F238E27FC236}">
                <a16:creationId xmlns:a16="http://schemas.microsoft.com/office/drawing/2014/main" id="{9B5A61A1-A56D-41B3-B1CE-85F89ED9FEAE}"/>
              </a:ext>
            </a:extLst>
          </p:cNvPr>
          <p:cNvGrpSpPr/>
          <p:nvPr/>
        </p:nvGrpSpPr>
        <p:grpSpPr>
          <a:xfrm>
            <a:off x="7998784" y="1787210"/>
            <a:ext cx="626950" cy="3948953"/>
            <a:chOff x="7998784" y="2059064"/>
            <a:chExt cx="626950" cy="3948953"/>
          </a:xfrm>
        </p:grpSpPr>
        <p:sp>
          <p:nvSpPr>
            <p:cNvPr id="119" name="Rectangle: Rounded Corners 118">
              <a:extLst>
                <a:ext uri="{FF2B5EF4-FFF2-40B4-BE49-F238E27FC236}">
                  <a16:creationId xmlns:a16="http://schemas.microsoft.com/office/drawing/2014/main" id="{CE07D404-9EF0-4862-B64E-D883EE8D547D}"/>
                </a:ext>
              </a:extLst>
            </p:cNvPr>
            <p:cNvSpPr/>
            <p:nvPr/>
          </p:nvSpPr>
          <p:spPr>
            <a:xfrm>
              <a:off x="7998784" y="2059064"/>
              <a:ext cx="626950" cy="3948953"/>
            </a:xfrm>
            <a:prstGeom prst="roundRect">
              <a:avLst>
                <a:gd name="adj" fmla="val 8206"/>
              </a:avLst>
            </a:prstGeom>
            <a:solidFill>
              <a:schemeClr val="accent3"/>
            </a:solidFill>
            <a:ln w="12700">
              <a:solidFill>
                <a:schemeClr val="accent3"/>
              </a:solidFill>
            </a:ln>
            <a:effectLst>
              <a:outerShdw blurRad="330200" dist="127000" dir="5400000" sx="98000" sy="98000" algn="t" rotWithShape="0">
                <a:schemeClr val="accent4">
                  <a:alpha val="15000"/>
                </a:scheme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12700" algn="ctr" defTabSz="457200">
                <a:lnSpc>
                  <a:spcPts val="1900"/>
                </a:lnSpc>
              </a:pPr>
              <a:endParaRPr lang="en-US" sz="1200" dirty="0">
                <a:solidFill>
                  <a:srgbClr val="000000"/>
                </a:solidFill>
                <a:uFill>
                  <a:solidFill>
                    <a:srgbClr val="939598"/>
                  </a:solidFill>
                </a:uFill>
                <a:latin typeface="Montserrat" panose="00000500000000000000" pitchFamily="50" charset="0"/>
              </a:endParaRPr>
            </a:p>
          </p:txBody>
        </p:sp>
        <p:sp>
          <p:nvSpPr>
            <p:cNvPr id="128" name="TextBox 127">
              <a:extLst>
                <a:ext uri="{FF2B5EF4-FFF2-40B4-BE49-F238E27FC236}">
                  <a16:creationId xmlns:a16="http://schemas.microsoft.com/office/drawing/2014/main" id="{0FAB29DF-91C3-45A5-8A1B-46DAB3F20889}"/>
                </a:ext>
              </a:extLst>
            </p:cNvPr>
            <p:cNvSpPr txBox="1"/>
            <p:nvPr/>
          </p:nvSpPr>
          <p:spPr>
            <a:xfrm rot="5400000">
              <a:off x="8084693" y="2282922"/>
              <a:ext cx="550151" cy="323165"/>
            </a:xfrm>
            <a:prstGeom prst="rect">
              <a:avLst/>
            </a:prstGeom>
            <a:noFill/>
          </p:spPr>
          <p:txBody>
            <a:bodyPr wrap="none" rtlCol="0">
              <a:spAutoFit/>
            </a:bodyPr>
            <a:lstStyle/>
            <a:p>
              <a:pPr algn="ctr"/>
              <a:r>
                <a:rPr lang="en-US" sz="1500" b="1" dirty="0">
                  <a:latin typeface="Montserrat" panose="00000500000000000000" pitchFamily="50" charset="0"/>
                </a:rPr>
                <a:t>ROI</a:t>
              </a:r>
            </a:p>
          </p:txBody>
        </p:sp>
        <p:sp>
          <p:nvSpPr>
            <p:cNvPr id="22" name="TextBox 21">
              <a:extLst>
                <a:ext uri="{FF2B5EF4-FFF2-40B4-BE49-F238E27FC236}">
                  <a16:creationId xmlns:a16="http://schemas.microsoft.com/office/drawing/2014/main" id="{73955E02-6683-212C-C904-62ED6B468C68}"/>
                </a:ext>
              </a:extLst>
            </p:cNvPr>
            <p:cNvSpPr txBox="1"/>
            <p:nvPr/>
          </p:nvSpPr>
          <p:spPr>
            <a:xfrm>
              <a:off x="8132713" y="2949754"/>
              <a:ext cx="457200" cy="276999"/>
            </a:xfrm>
            <a:prstGeom prst="rect">
              <a:avLst/>
            </a:prstGeom>
            <a:noFill/>
          </p:spPr>
          <p:txBody>
            <a:bodyPr wrap="square" rtlCol="0" anchor="ctr" anchorCtr="0">
              <a:spAutoFit/>
            </a:bodyPr>
            <a:lstStyle/>
            <a:p>
              <a:pPr algn="ctr"/>
              <a:r>
                <a:rPr lang="en-US" sz="1200" b="1" dirty="0">
                  <a:latin typeface="Montserrat" panose="00000500000000000000" pitchFamily="50" charset="0"/>
                </a:rPr>
                <a:t>2.6</a:t>
              </a:r>
            </a:p>
          </p:txBody>
        </p:sp>
        <p:sp>
          <p:nvSpPr>
            <p:cNvPr id="23" name="TextBox 22">
              <a:extLst>
                <a:ext uri="{FF2B5EF4-FFF2-40B4-BE49-F238E27FC236}">
                  <a16:creationId xmlns:a16="http://schemas.microsoft.com/office/drawing/2014/main" id="{15AE6E9B-9C8A-3D05-4232-263A348F1C56}"/>
                </a:ext>
              </a:extLst>
            </p:cNvPr>
            <p:cNvSpPr txBox="1"/>
            <p:nvPr/>
          </p:nvSpPr>
          <p:spPr>
            <a:xfrm>
              <a:off x="8132713" y="3472014"/>
              <a:ext cx="457200" cy="276999"/>
            </a:xfrm>
            <a:prstGeom prst="rect">
              <a:avLst/>
            </a:prstGeom>
            <a:noFill/>
          </p:spPr>
          <p:txBody>
            <a:bodyPr wrap="square" rtlCol="0" anchor="ctr" anchorCtr="0">
              <a:spAutoFit/>
            </a:bodyPr>
            <a:lstStyle/>
            <a:p>
              <a:pPr algn="ctr"/>
              <a:r>
                <a:rPr lang="en-US" sz="1200" b="1" dirty="0">
                  <a:latin typeface="Montserrat" panose="00000500000000000000" pitchFamily="50" charset="0"/>
                </a:rPr>
                <a:t>2.2</a:t>
              </a:r>
            </a:p>
          </p:txBody>
        </p:sp>
        <p:sp>
          <p:nvSpPr>
            <p:cNvPr id="24" name="TextBox 23">
              <a:extLst>
                <a:ext uri="{FF2B5EF4-FFF2-40B4-BE49-F238E27FC236}">
                  <a16:creationId xmlns:a16="http://schemas.microsoft.com/office/drawing/2014/main" id="{CE2D3DB0-734A-5D99-7B4B-911A94D9822E}"/>
                </a:ext>
              </a:extLst>
            </p:cNvPr>
            <p:cNvSpPr txBox="1"/>
            <p:nvPr/>
          </p:nvSpPr>
          <p:spPr>
            <a:xfrm>
              <a:off x="8132713" y="3994274"/>
              <a:ext cx="457200" cy="276999"/>
            </a:xfrm>
            <a:prstGeom prst="rect">
              <a:avLst/>
            </a:prstGeom>
            <a:noFill/>
          </p:spPr>
          <p:txBody>
            <a:bodyPr wrap="none" rtlCol="0" anchor="ctr" anchorCtr="0">
              <a:spAutoFit/>
            </a:bodyPr>
            <a:lstStyle/>
            <a:p>
              <a:pPr algn="ctr"/>
              <a:r>
                <a:rPr lang="en-US" sz="1200" b="1" dirty="0">
                  <a:latin typeface="Montserrat" panose="00000500000000000000" pitchFamily="50" charset="0"/>
                </a:rPr>
                <a:t>1.8</a:t>
              </a:r>
            </a:p>
          </p:txBody>
        </p:sp>
        <p:sp>
          <p:nvSpPr>
            <p:cNvPr id="25" name="TextBox 24">
              <a:extLst>
                <a:ext uri="{FF2B5EF4-FFF2-40B4-BE49-F238E27FC236}">
                  <a16:creationId xmlns:a16="http://schemas.microsoft.com/office/drawing/2014/main" id="{035AD241-811A-04D1-83BB-E8DFD299DB6C}"/>
                </a:ext>
              </a:extLst>
            </p:cNvPr>
            <p:cNvSpPr txBox="1"/>
            <p:nvPr/>
          </p:nvSpPr>
          <p:spPr>
            <a:xfrm>
              <a:off x="8132713" y="4516534"/>
              <a:ext cx="457200" cy="276999"/>
            </a:xfrm>
            <a:prstGeom prst="rect">
              <a:avLst/>
            </a:prstGeom>
            <a:noFill/>
          </p:spPr>
          <p:txBody>
            <a:bodyPr wrap="none" rtlCol="0" anchor="ctr" anchorCtr="0">
              <a:spAutoFit/>
            </a:bodyPr>
            <a:lstStyle/>
            <a:p>
              <a:pPr algn="ctr"/>
              <a:r>
                <a:rPr lang="en-US" sz="1200" b="1" dirty="0">
                  <a:latin typeface="Montserrat" panose="00000500000000000000" pitchFamily="50" charset="0"/>
                </a:rPr>
                <a:t>2.7</a:t>
              </a:r>
            </a:p>
          </p:txBody>
        </p:sp>
        <p:sp>
          <p:nvSpPr>
            <p:cNvPr id="26" name="TextBox 25">
              <a:extLst>
                <a:ext uri="{FF2B5EF4-FFF2-40B4-BE49-F238E27FC236}">
                  <a16:creationId xmlns:a16="http://schemas.microsoft.com/office/drawing/2014/main" id="{1DBCE5BF-ECEB-5490-6FA4-FC29C7952679}"/>
                </a:ext>
              </a:extLst>
            </p:cNvPr>
            <p:cNvSpPr txBox="1"/>
            <p:nvPr/>
          </p:nvSpPr>
          <p:spPr>
            <a:xfrm>
              <a:off x="8132713" y="5038794"/>
              <a:ext cx="457200" cy="276999"/>
            </a:xfrm>
            <a:prstGeom prst="rect">
              <a:avLst/>
            </a:prstGeom>
            <a:noFill/>
          </p:spPr>
          <p:txBody>
            <a:bodyPr wrap="none" rtlCol="0" anchor="ctr" anchorCtr="0">
              <a:spAutoFit/>
            </a:bodyPr>
            <a:lstStyle/>
            <a:p>
              <a:pPr algn="ctr"/>
              <a:r>
                <a:rPr lang="en-US" sz="1200" b="1" dirty="0">
                  <a:latin typeface="Montserrat" panose="00000500000000000000" pitchFamily="50" charset="0"/>
                </a:rPr>
                <a:t>1.2</a:t>
              </a:r>
            </a:p>
          </p:txBody>
        </p:sp>
        <p:sp>
          <p:nvSpPr>
            <p:cNvPr id="27" name="TextBox 26">
              <a:extLst>
                <a:ext uri="{FF2B5EF4-FFF2-40B4-BE49-F238E27FC236}">
                  <a16:creationId xmlns:a16="http://schemas.microsoft.com/office/drawing/2014/main" id="{44515F1F-5744-E55C-0320-A464D374782B}"/>
                </a:ext>
              </a:extLst>
            </p:cNvPr>
            <p:cNvSpPr txBox="1"/>
            <p:nvPr/>
          </p:nvSpPr>
          <p:spPr>
            <a:xfrm>
              <a:off x="8132713" y="5561055"/>
              <a:ext cx="457200" cy="276999"/>
            </a:xfrm>
            <a:prstGeom prst="rect">
              <a:avLst/>
            </a:prstGeom>
            <a:noFill/>
          </p:spPr>
          <p:txBody>
            <a:bodyPr wrap="none" rtlCol="0" anchor="ctr" anchorCtr="0">
              <a:spAutoFit/>
            </a:bodyPr>
            <a:lstStyle/>
            <a:p>
              <a:pPr algn="ctr"/>
              <a:r>
                <a:rPr lang="en-US" sz="1200" b="1" dirty="0">
                  <a:latin typeface="Montserrat" panose="00000500000000000000" pitchFamily="50" charset="0"/>
                </a:rPr>
                <a:t>5.5</a:t>
              </a:r>
            </a:p>
          </p:txBody>
        </p:sp>
      </p:grpSp>
      <p:grpSp>
        <p:nvGrpSpPr>
          <p:cNvPr id="152" name="Group 151">
            <a:extLst>
              <a:ext uri="{FF2B5EF4-FFF2-40B4-BE49-F238E27FC236}">
                <a16:creationId xmlns:a16="http://schemas.microsoft.com/office/drawing/2014/main" id="{93AB71E4-6925-41F5-8053-1F4290DCC16F}"/>
              </a:ext>
            </a:extLst>
          </p:cNvPr>
          <p:cNvGrpSpPr/>
          <p:nvPr/>
        </p:nvGrpSpPr>
        <p:grpSpPr>
          <a:xfrm>
            <a:off x="10950050" y="1787210"/>
            <a:ext cx="626950" cy="3948953"/>
            <a:chOff x="10950050" y="2059064"/>
            <a:chExt cx="626950" cy="3948953"/>
          </a:xfrm>
        </p:grpSpPr>
        <p:sp>
          <p:nvSpPr>
            <p:cNvPr id="129" name="Rectangle: Rounded Corners 128">
              <a:extLst>
                <a:ext uri="{FF2B5EF4-FFF2-40B4-BE49-F238E27FC236}">
                  <a16:creationId xmlns:a16="http://schemas.microsoft.com/office/drawing/2014/main" id="{CC8CBAF0-1900-4076-9177-F5C896B5FC47}"/>
                </a:ext>
              </a:extLst>
            </p:cNvPr>
            <p:cNvSpPr/>
            <p:nvPr/>
          </p:nvSpPr>
          <p:spPr>
            <a:xfrm>
              <a:off x="10950050" y="2059064"/>
              <a:ext cx="626950" cy="3948953"/>
            </a:xfrm>
            <a:prstGeom prst="roundRect">
              <a:avLst>
                <a:gd name="adj" fmla="val 8206"/>
              </a:avLst>
            </a:prstGeom>
            <a:solidFill>
              <a:schemeClr val="accent2"/>
            </a:solidFill>
            <a:ln w="12700">
              <a:solidFill>
                <a:schemeClr val="accent2"/>
              </a:solidFill>
            </a:ln>
            <a:effectLst>
              <a:outerShdw blurRad="330200" dist="127000" dir="5400000" sx="98000" sy="98000" algn="t" rotWithShape="0">
                <a:schemeClr val="accent4">
                  <a:alpha val="15000"/>
                </a:scheme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12700" algn="ctr" defTabSz="457200">
                <a:lnSpc>
                  <a:spcPts val="1900"/>
                </a:lnSpc>
              </a:pPr>
              <a:endParaRPr lang="en-US" sz="1200" dirty="0">
                <a:solidFill>
                  <a:srgbClr val="000000"/>
                </a:solidFill>
                <a:uFill>
                  <a:solidFill>
                    <a:srgbClr val="939598"/>
                  </a:solidFill>
                </a:uFill>
                <a:latin typeface="Montserrat" panose="00000500000000000000" pitchFamily="50" charset="0"/>
              </a:endParaRPr>
            </a:p>
          </p:txBody>
        </p:sp>
        <p:sp>
          <p:nvSpPr>
            <p:cNvPr id="138" name="TextBox 137">
              <a:extLst>
                <a:ext uri="{FF2B5EF4-FFF2-40B4-BE49-F238E27FC236}">
                  <a16:creationId xmlns:a16="http://schemas.microsoft.com/office/drawing/2014/main" id="{5FFFCFFD-4B08-44AC-B14F-D18B7E51F077}"/>
                </a:ext>
              </a:extLst>
            </p:cNvPr>
            <p:cNvSpPr txBox="1"/>
            <p:nvPr/>
          </p:nvSpPr>
          <p:spPr>
            <a:xfrm rot="5400000">
              <a:off x="11035959" y="2282922"/>
              <a:ext cx="550151" cy="323165"/>
            </a:xfrm>
            <a:prstGeom prst="rect">
              <a:avLst/>
            </a:prstGeom>
            <a:noFill/>
          </p:spPr>
          <p:txBody>
            <a:bodyPr wrap="none" rtlCol="0">
              <a:spAutoFit/>
            </a:bodyPr>
            <a:lstStyle/>
            <a:p>
              <a:pPr algn="ctr"/>
              <a:r>
                <a:rPr lang="en-US" sz="1500" b="1" dirty="0">
                  <a:latin typeface="Montserrat" panose="00000500000000000000" pitchFamily="50" charset="0"/>
                </a:rPr>
                <a:t>ROI</a:t>
              </a:r>
            </a:p>
          </p:txBody>
        </p:sp>
        <p:sp>
          <p:nvSpPr>
            <p:cNvPr id="29" name="TextBox 28">
              <a:extLst>
                <a:ext uri="{FF2B5EF4-FFF2-40B4-BE49-F238E27FC236}">
                  <a16:creationId xmlns:a16="http://schemas.microsoft.com/office/drawing/2014/main" id="{82C2A8C1-ED92-A4F7-E36C-5C5A32C8FE32}"/>
                </a:ext>
              </a:extLst>
            </p:cNvPr>
            <p:cNvSpPr txBox="1"/>
            <p:nvPr/>
          </p:nvSpPr>
          <p:spPr>
            <a:xfrm>
              <a:off x="11085879" y="2949754"/>
              <a:ext cx="457200" cy="276999"/>
            </a:xfrm>
            <a:prstGeom prst="rect">
              <a:avLst/>
            </a:prstGeom>
            <a:noFill/>
          </p:spPr>
          <p:txBody>
            <a:bodyPr wrap="square" rtlCol="0" anchor="ctr" anchorCtr="0">
              <a:spAutoFit/>
            </a:bodyPr>
            <a:lstStyle/>
            <a:p>
              <a:pPr algn="ctr"/>
              <a:r>
                <a:rPr lang="en-US" sz="1200" b="1" dirty="0">
                  <a:latin typeface="Montserrat" panose="00000500000000000000" pitchFamily="50" charset="0"/>
                </a:rPr>
                <a:t>1.7</a:t>
              </a:r>
            </a:p>
          </p:txBody>
        </p:sp>
        <p:sp>
          <p:nvSpPr>
            <p:cNvPr id="30" name="TextBox 29">
              <a:extLst>
                <a:ext uri="{FF2B5EF4-FFF2-40B4-BE49-F238E27FC236}">
                  <a16:creationId xmlns:a16="http://schemas.microsoft.com/office/drawing/2014/main" id="{14DEE254-E83E-7FDE-AA31-69B60CB3C685}"/>
                </a:ext>
              </a:extLst>
            </p:cNvPr>
            <p:cNvSpPr txBox="1"/>
            <p:nvPr/>
          </p:nvSpPr>
          <p:spPr>
            <a:xfrm>
              <a:off x="11085879" y="3472014"/>
              <a:ext cx="457200" cy="276999"/>
            </a:xfrm>
            <a:prstGeom prst="rect">
              <a:avLst/>
            </a:prstGeom>
            <a:noFill/>
          </p:spPr>
          <p:txBody>
            <a:bodyPr wrap="square" rtlCol="0" anchor="ctr" anchorCtr="0">
              <a:spAutoFit/>
            </a:bodyPr>
            <a:lstStyle/>
            <a:p>
              <a:pPr algn="ctr"/>
              <a:r>
                <a:rPr lang="en-US" sz="1200" b="1" dirty="0">
                  <a:latin typeface="Montserrat" panose="00000500000000000000" pitchFamily="50" charset="0"/>
                </a:rPr>
                <a:t>1.2</a:t>
              </a:r>
            </a:p>
          </p:txBody>
        </p:sp>
        <p:sp>
          <p:nvSpPr>
            <p:cNvPr id="31" name="TextBox 30">
              <a:extLst>
                <a:ext uri="{FF2B5EF4-FFF2-40B4-BE49-F238E27FC236}">
                  <a16:creationId xmlns:a16="http://schemas.microsoft.com/office/drawing/2014/main" id="{0DCB277D-267C-F6C5-EEC3-4849FD200F98}"/>
                </a:ext>
              </a:extLst>
            </p:cNvPr>
            <p:cNvSpPr txBox="1"/>
            <p:nvPr/>
          </p:nvSpPr>
          <p:spPr>
            <a:xfrm>
              <a:off x="11085879" y="3994274"/>
              <a:ext cx="457200" cy="276999"/>
            </a:xfrm>
            <a:prstGeom prst="rect">
              <a:avLst/>
            </a:prstGeom>
            <a:noFill/>
          </p:spPr>
          <p:txBody>
            <a:bodyPr wrap="none" rtlCol="0" anchor="ctr" anchorCtr="0">
              <a:spAutoFit/>
            </a:bodyPr>
            <a:lstStyle/>
            <a:p>
              <a:pPr algn="ctr"/>
              <a:r>
                <a:rPr lang="en-US" sz="1200" b="1" dirty="0">
                  <a:latin typeface="Montserrat" panose="00000500000000000000" pitchFamily="50" charset="0"/>
                </a:rPr>
                <a:t>2.2</a:t>
              </a:r>
            </a:p>
          </p:txBody>
        </p:sp>
        <p:sp>
          <p:nvSpPr>
            <p:cNvPr id="32" name="TextBox 31">
              <a:extLst>
                <a:ext uri="{FF2B5EF4-FFF2-40B4-BE49-F238E27FC236}">
                  <a16:creationId xmlns:a16="http://schemas.microsoft.com/office/drawing/2014/main" id="{491091E0-C611-894F-DBFA-0B1A419B83DB}"/>
                </a:ext>
              </a:extLst>
            </p:cNvPr>
            <p:cNvSpPr txBox="1"/>
            <p:nvPr/>
          </p:nvSpPr>
          <p:spPr>
            <a:xfrm>
              <a:off x="11085879" y="4516534"/>
              <a:ext cx="457200" cy="276999"/>
            </a:xfrm>
            <a:prstGeom prst="rect">
              <a:avLst/>
            </a:prstGeom>
            <a:noFill/>
          </p:spPr>
          <p:txBody>
            <a:bodyPr wrap="none" rtlCol="0" anchor="ctr" anchorCtr="0">
              <a:spAutoFit/>
            </a:bodyPr>
            <a:lstStyle/>
            <a:p>
              <a:pPr algn="ctr"/>
              <a:r>
                <a:rPr lang="en-US" sz="1200" b="1" dirty="0">
                  <a:latin typeface="Montserrat" panose="00000500000000000000" pitchFamily="50" charset="0"/>
                </a:rPr>
                <a:t>3.6</a:t>
              </a:r>
            </a:p>
          </p:txBody>
        </p:sp>
        <p:sp>
          <p:nvSpPr>
            <p:cNvPr id="33" name="TextBox 32">
              <a:extLst>
                <a:ext uri="{FF2B5EF4-FFF2-40B4-BE49-F238E27FC236}">
                  <a16:creationId xmlns:a16="http://schemas.microsoft.com/office/drawing/2014/main" id="{A91AB6B6-90C0-102F-602A-77671D5FC971}"/>
                </a:ext>
              </a:extLst>
            </p:cNvPr>
            <p:cNvSpPr txBox="1"/>
            <p:nvPr/>
          </p:nvSpPr>
          <p:spPr>
            <a:xfrm>
              <a:off x="11085879" y="5038794"/>
              <a:ext cx="457200" cy="276999"/>
            </a:xfrm>
            <a:prstGeom prst="rect">
              <a:avLst/>
            </a:prstGeom>
            <a:noFill/>
          </p:spPr>
          <p:txBody>
            <a:bodyPr wrap="none" rtlCol="0" anchor="ctr" anchorCtr="0">
              <a:spAutoFit/>
            </a:bodyPr>
            <a:lstStyle/>
            <a:p>
              <a:pPr algn="ctr"/>
              <a:r>
                <a:rPr lang="en-US" sz="1200" b="1" dirty="0">
                  <a:latin typeface="Montserrat" panose="00000500000000000000" pitchFamily="50" charset="0"/>
                </a:rPr>
                <a:t>1.7</a:t>
              </a:r>
            </a:p>
          </p:txBody>
        </p:sp>
        <p:sp>
          <p:nvSpPr>
            <p:cNvPr id="34" name="TextBox 33">
              <a:extLst>
                <a:ext uri="{FF2B5EF4-FFF2-40B4-BE49-F238E27FC236}">
                  <a16:creationId xmlns:a16="http://schemas.microsoft.com/office/drawing/2014/main" id="{0941FB09-6532-5D98-B37B-2866113D365E}"/>
                </a:ext>
              </a:extLst>
            </p:cNvPr>
            <p:cNvSpPr txBox="1"/>
            <p:nvPr/>
          </p:nvSpPr>
          <p:spPr>
            <a:xfrm>
              <a:off x="11085879" y="5561055"/>
              <a:ext cx="457200" cy="276999"/>
            </a:xfrm>
            <a:prstGeom prst="rect">
              <a:avLst/>
            </a:prstGeom>
            <a:noFill/>
          </p:spPr>
          <p:txBody>
            <a:bodyPr wrap="none" rtlCol="0" anchor="ctr" anchorCtr="0">
              <a:spAutoFit/>
            </a:bodyPr>
            <a:lstStyle/>
            <a:p>
              <a:pPr algn="ctr"/>
              <a:r>
                <a:rPr lang="en-US" sz="1200" b="1" dirty="0">
                  <a:latin typeface="Montserrat" panose="00000500000000000000" pitchFamily="50" charset="0"/>
                </a:rPr>
                <a:t>2.3</a:t>
              </a:r>
            </a:p>
          </p:txBody>
        </p:sp>
      </p:grpSp>
      <p:sp>
        <p:nvSpPr>
          <p:cNvPr id="130" name="Rectangle: Rounded Corners 129">
            <a:extLst>
              <a:ext uri="{FF2B5EF4-FFF2-40B4-BE49-F238E27FC236}">
                <a16:creationId xmlns:a16="http://schemas.microsoft.com/office/drawing/2014/main" id="{8AE98376-49B4-41DB-A992-BB975FAF279D}"/>
              </a:ext>
            </a:extLst>
          </p:cNvPr>
          <p:cNvSpPr/>
          <p:nvPr/>
        </p:nvSpPr>
        <p:spPr>
          <a:xfrm>
            <a:off x="8941326" y="1787210"/>
            <a:ext cx="2108200" cy="3948953"/>
          </a:xfrm>
          <a:prstGeom prst="roundRect">
            <a:avLst>
              <a:gd name="adj" fmla="val 2223"/>
            </a:avLst>
          </a:prstGeom>
          <a:solidFill>
            <a:schemeClr val="tx1"/>
          </a:solidFill>
          <a:ln w="12700">
            <a:solidFill>
              <a:schemeClr val="accent2"/>
            </a:solidFill>
          </a:ln>
          <a:effectLst>
            <a:outerShdw blurRad="330200" dist="127000" dir="5400000" sx="98000" sy="98000" algn="t" rotWithShape="0">
              <a:schemeClr val="accent2">
                <a:alpha val="15000"/>
              </a:scheme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12700" algn="ctr" defTabSz="457200">
              <a:lnSpc>
                <a:spcPts val="1900"/>
              </a:lnSpc>
            </a:pPr>
            <a:endParaRPr lang="en-US" sz="1200" dirty="0">
              <a:solidFill>
                <a:srgbClr val="000000"/>
              </a:solidFill>
              <a:uFill>
                <a:solidFill>
                  <a:srgbClr val="939598"/>
                </a:solidFill>
              </a:uFill>
              <a:latin typeface="Montserrat" panose="00000500000000000000" pitchFamily="50" charset="0"/>
            </a:endParaRPr>
          </a:p>
        </p:txBody>
      </p:sp>
      <p:cxnSp>
        <p:nvCxnSpPr>
          <p:cNvPr id="132" name="Straight Connector 131">
            <a:extLst>
              <a:ext uri="{FF2B5EF4-FFF2-40B4-BE49-F238E27FC236}">
                <a16:creationId xmlns:a16="http://schemas.microsoft.com/office/drawing/2014/main" id="{50308CB6-B719-4C33-8602-CC4294CB8583}"/>
              </a:ext>
            </a:extLst>
          </p:cNvPr>
          <p:cNvCxnSpPr/>
          <p:nvPr/>
        </p:nvCxnSpPr>
        <p:spPr>
          <a:xfrm>
            <a:off x="9160072" y="2546036"/>
            <a:ext cx="1670708" cy="0"/>
          </a:xfrm>
          <a:prstGeom prst="line">
            <a:avLst/>
          </a:prstGeom>
          <a:ln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E6E74508-B2D0-4FB3-9BE7-820D8EF88F4E}"/>
              </a:ext>
            </a:extLst>
          </p:cNvPr>
          <p:cNvCxnSpPr/>
          <p:nvPr/>
        </p:nvCxnSpPr>
        <p:spPr>
          <a:xfrm>
            <a:off x="9160072" y="3071374"/>
            <a:ext cx="1670708" cy="0"/>
          </a:xfrm>
          <a:prstGeom prst="line">
            <a:avLst/>
          </a:prstGeom>
          <a:ln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B158D31-25A0-4CCE-A500-0F80D8D9280D}"/>
              </a:ext>
            </a:extLst>
          </p:cNvPr>
          <p:cNvCxnSpPr/>
          <p:nvPr/>
        </p:nvCxnSpPr>
        <p:spPr>
          <a:xfrm>
            <a:off x="9160072" y="3596712"/>
            <a:ext cx="1670708" cy="0"/>
          </a:xfrm>
          <a:prstGeom prst="line">
            <a:avLst/>
          </a:prstGeom>
          <a:ln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0CC3F99-A45A-424A-9D88-A4AEDF17E220}"/>
              </a:ext>
            </a:extLst>
          </p:cNvPr>
          <p:cNvCxnSpPr/>
          <p:nvPr/>
        </p:nvCxnSpPr>
        <p:spPr>
          <a:xfrm>
            <a:off x="9160072" y="4122050"/>
            <a:ext cx="1670708" cy="0"/>
          </a:xfrm>
          <a:prstGeom prst="line">
            <a:avLst/>
          </a:prstGeom>
          <a:ln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F3EA4C5C-A9DC-4F8A-AD80-6F10A76DCD91}"/>
              </a:ext>
            </a:extLst>
          </p:cNvPr>
          <p:cNvCxnSpPr/>
          <p:nvPr/>
        </p:nvCxnSpPr>
        <p:spPr>
          <a:xfrm>
            <a:off x="9160072" y="4647388"/>
            <a:ext cx="1670708" cy="0"/>
          </a:xfrm>
          <a:prstGeom prst="line">
            <a:avLst/>
          </a:prstGeom>
          <a:ln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53B15254-1997-4B9A-BD5B-27F3FCC819A8}"/>
              </a:ext>
            </a:extLst>
          </p:cNvPr>
          <p:cNvCxnSpPr/>
          <p:nvPr/>
        </p:nvCxnSpPr>
        <p:spPr>
          <a:xfrm>
            <a:off x="9160072" y="5172726"/>
            <a:ext cx="1670708" cy="0"/>
          </a:xfrm>
          <a:prstGeom prst="line">
            <a:avLst/>
          </a:prstGeom>
          <a:ln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C227D759-5FFB-4267-A969-BC6698CAF743}"/>
              </a:ext>
            </a:extLst>
          </p:cNvPr>
          <p:cNvCxnSpPr/>
          <p:nvPr/>
        </p:nvCxnSpPr>
        <p:spPr>
          <a:xfrm>
            <a:off x="9160072" y="2546036"/>
            <a:ext cx="1670708" cy="0"/>
          </a:xfrm>
          <a:prstGeom prst="line">
            <a:avLst/>
          </a:prstGeom>
          <a:ln cap="rnd">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9A3F5E35-2E81-41A0-AE3A-0F3FD19A9EB9}"/>
              </a:ext>
            </a:extLst>
          </p:cNvPr>
          <p:cNvCxnSpPr/>
          <p:nvPr/>
        </p:nvCxnSpPr>
        <p:spPr>
          <a:xfrm>
            <a:off x="9160072" y="3071374"/>
            <a:ext cx="1670708" cy="0"/>
          </a:xfrm>
          <a:prstGeom prst="line">
            <a:avLst/>
          </a:prstGeom>
          <a:ln cap="rnd">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FFCFF093-F0FC-4D09-9277-27AF448641AC}"/>
              </a:ext>
            </a:extLst>
          </p:cNvPr>
          <p:cNvCxnSpPr/>
          <p:nvPr/>
        </p:nvCxnSpPr>
        <p:spPr>
          <a:xfrm>
            <a:off x="9160072" y="3596712"/>
            <a:ext cx="1670708" cy="0"/>
          </a:xfrm>
          <a:prstGeom prst="line">
            <a:avLst/>
          </a:prstGeom>
          <a:ln cap="rnd">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6E6F4C34-3353-4CAB-8014-951DEED564DD}"/>
              </a:ext>
            </a:extLst>
          </p:cNvPr>
          <p:cNvCxnSpPr/>
          <p:nvPr/>
        </p:nvCxnSpPr>
        <p:spPr>
          <a:xfrm>
            <a:off x="9160072" y="4122050"/>
            <a:ext cx="1670708" cy="0"/>
          </a:xfrm>
          <a:prstGeom prst="line">
            <a:avLst/>
          </a:prstGeom>
          <a:ln cap="rnd">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C8233F17-6E86-4BED-9BA3-1AD44EFC2078}"/>
              </a:ext>
            </a:extLst>
          </p:cNvPr>
          <p:cNvCxnSpPr/>
          <p:nvPr/>
        </p:nvCxnSpPr>
        <p:spPr>
          <a:xfrm>
            <a:off x="9160072" y="4647388"/>
            <a:ext cx="1670708" cy="0"/>
          </a:xfrm>
          <a:prstGeom prst="line">
            <a:avLst/>
          </a:prstGeom>
          <a:ln cap="rnd">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18756255-6056-4E21-94E1-BC4BE16550DA}"/>
              </a:ext>
            </a:extLst>
          </p:cNvPr>
          <p:cNvCxnSpPr/>
          <p:nvPr/>
        </p:nvCxnSpPr>
        <p:spPr>
          <a:xfrm>
            <a:off x="9160072" y="5172726"/>
            <a:ext cx="1670708" cy="0"/>
          </a:xfrm>
          <a:prstGeom prst="line">
            <a:avLst/>
          </a:prstGeom>
          <a:ln cap="rnd">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20" name="Rectangle: Rounded Corners 119">
            <a:extLst>
              <a:ext uri="{FF2B5EF4-FFF2-40B4-BE49-F238E27FC236}">
                <a16:creationId xmlns:a16="http://schemas.microsoft.com/office/drawing/2014/main" id="{B423B622-C70A-4E08-B3A1-F0B795A35479}"/>
              </a:ext>
            </a:extLst>
          </p:cNvPr>
          <p:cNvSpPr/>
          <p:nvPr/>
        </p:nvSpPr>
        <p:spPr>
          <a:xfrm>
            <a:off x="5990060" y="1787210"/>
            <a:ext cx="2108200" cy="3948953"/>
          </a:xfrm>
          <a:prstGeom prst="roundRect">
            <a:avLst>
              <a:gd name="adj" fmla="val 2223"/>
            </a:avLst>
          </a:prstGeom>
          <a:solidFill>
            <a:schemeClr val="tx1"/>
          </a:solidFill>
          <a:ln w="12700">
            <a:solidFill>
              <a:schemeClr val="accent3"/>
            </a:solidFill>
          </a:ln>
          <a:effectLst>
            <a:outerShdw blurRad="330200" dist="127000" dir="5400000" sx="98000" sy="98000" algn="t" rotWithShape="0">
              <a:schemeClr val="accent3">
                <a:alpha val="15000"/>
              </a:scheme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12700" algn="ctr" defTabSz="457200">
              <a:lnSpc>
                <a:spcPts val="1900"/>
              </a:lnSpc>
            </a:pPr>
            <a:endParaRPr lang="en-US" sz="1200" dirty="0">
              <a:solidFill>
                <a:srgbClr val="000000"/>
              </a:solidFill>
              <a:uFill>
                <a:solidFill>
                  <a:srgbClr val="939598"/>
                </a:solidFill>
              </a:uFill>
              <a:latin typeface="Montserrat" panose="00000500000000000000" pitchFamily="50" charset="0"/>
            </a:endParaRPr>
          </a:p>
        </p:txBody>
      </p:sp>
      <p:cxnSp>
        <p:nvCxnSpPr>
          <p:cNvPr id="122" name="Straight Connector 121">
            <a:extLst>
              <a:ext uri="{FF2B5EF4-FFF2-40B4-BE49-F238E27FC236}">
                <a16:creationId xmlns:a16="http://schemas.microsoft.com/office/drawing/2014/main" id="{222C4F89-B187-40C4-B987-1D94DFE12EE2}"/>
              </a:ext>
            </a:extLst>
          </p:cNvPr>
          <p:cNvCxnSpPr/>
          <p:nvPr/>
        </p:nvCxnSpPr>
        <p:spPr>
          <a:xfrm>
            <a:off x="6208806" y="2546036"/>
            <a:ext cx="1670708" cy="0"/>
          </a:xfrm>
          <a:prstGeom prst="line">
            <a:avLst/>
          </a:prstGeom>
          <a:ln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C1E92B4-CC29-4143-8C35-35D28F811333}"/>
              </a:ext>
            </a:extLst>
          </p:cNvPr>
          <p:cNvCxnSpPr/>
          <p:nvPr/>
        </p:nvCxnSpPr>
        <p:spPr>
          <a:xfrm>
            <a:off x="6208806" y="3071374"/>
            <a:ext cx="1670708" cy="0"/>
          </a:xfrm>
          <a:prstGeom prst="line">
            <a:avLst/>
          </a:prstGeom>
          <a:ln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D41E6B73-DC72-457D-9535-D37A8B2D9524}"/>
              </a:ext>
            </a:extLst>
          </p:cNvPr>
          <p:cNvCxnSpPr/>
          <p:nvPr/>
        </p:nvCxnSpPr>
        <p:spPr>
          <a:xfrm>
            <a:off x="6208806" y="3596712"/>
            <a:ext cx="1670708" cy="0"/>
          </a:xfrm>
          <a:prstGeom prst="line">
            <a:avLst/>
          </a:prstGeom>
          <a:ln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FE8139D7-62ED-4DCF-BAEC-C7F3D11C17E7}"/>
              </a:ext>
            </a:extLst>
          </p:cNvPr>
          <p:cNvCxnSpPr/>
          <p:nvPr/>
        </p:nvCxnSpPr>
        <p:spPr>
          <a:xfrm>
            <a:off x="6208806" y="4122050"/>
            <a:ext cx="1670708" cy="0"/>
          </a:xfrm>
          <a:prstGeom prst="line">
            <a:avLst/>
          </a:prstGeom>
          <a:ln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D30EF418-C561-4C46-9CA0-AEA2B1C47A50}"/>
              </a:ext>
            </a:extLst>
          </p:cNvPr>
          <p:cNvCxnSpPr/>
          <p:nvPr/>
        </p:nvCxnSpPr>
        <p:spPr>
          <a:xfrm>
            <a:off x="6208806" y="4647388"/>
            <a:ext cx="1670708" cy="0"/>
          </a:xfrm>
          <a:prstGeom prst="line">
            <a:avLst/>
          </a:prstGeom>
          <a:ln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239FD52-87E1-4037-ACF8-F34888164C9D}"/>
              </a:ext>
            </a:extLst>
          </p:cNvPr>
          <p:cNvCxnSpPr/>
          <p:nvPr/>
        </p:nvCxnSpPr>
        <p:spPr>
          <a:xfrm>
            <a:off x="6208806" y="5172726"/>
            <a:ext cx="1670708" cy="0"/>
          </a:xfrm>
          <a:prstGeom prst="line">
            <a:avLst/>
          </a:prstGeom>
          <a:ln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AD041EA-DF4D-4653-902C-4B39DF8E18E7}"/>
              </a:ext>
            </a:extLst>
          </p:cNvPr>
          <p:cNvCxnSpPr/>
          <p:nvPr/>
        </p:nvCxnSpPr>
        <p:spPr>
          <a:xfrm>
            <a:off x="6208806" y="2546036"/>
            <a:ext cx="1670708" cy="0"/>
          </a:xfrm>
          <a:prstGeom prst="line">
            <a:avLst/>
          </a:prstGeom>
          <a:ln cap="rnd">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DE4A48F3-0807-4166-B61E-84C57AD8A4CC}"/>
              </a:ext>
            </a:extLst>
          </p:cNvPr>
          <p:cNvCxnSpPr/>
          <p:nvPr/>
        </p:nvCxnSpPr>
        <p:spPr>
          <a:xfrm>
            <a:off x="6208806" y="3071374"/>
            <a:ext cx="1670708" cy="0"/>
          </a:xfrm>
          <a:prstGeom prst="line">
            <a:avLst/>
          </a:prstGeom>
          <a:ln cap="rnd">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DD06635C-7982-4D2E-BF30-C2000F26A25E}"/>
              </a:ext>
            </a:extLst>
          </p:cNvPr>
          <p:cNvCxnSpPr/>
          <p:nvPr/>
        </p:nvCxnSpPr>
        <p:spPr>
          <a:xfrm>
            <a:off x="6208806" y="3596712"/>
            <a:ext cx="1670708" cy="0"/>
          </a:xfrm>
          <a:prstGeom prst="line">
            <a:avLst/>
          </a:prstGeom>
          <a:ln cap="rnd">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34531EF3-A4C8-42C6-B9C8-D8A72AC91857}"/>
              </a:ext>
            </a:extLst>
          </p:cNvPr>
          <p:cNvCxnSpPr/>
          <p:nvPr/>
        </p:nvCxnSpPr>
        <p:spPr>
          <a:xfrm>
            <a:off x="6208806" y="4122050"/>
            <a:ext cx="1670708" cy="0"/>
          </a:xfrm>
          <a:prstGeom prst="line">
            <a:avLst/>
          </a:prstGeom>
          <a:ln cap="rnd">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C9B7ACF-C5B6-4578-B89F-ADE738DE43ED}"/>
              </a:ext>
            </a:extLst>
          </p:cNvPr>
          <p:cNvCxnSpPr/>
          <p:nvPr/>
        </p:nvCxnSpPr>
        <p:spPr>
          <a:xfrm>
            <a:off x="6208806" y="4647388"/>
            <a:ext cx="1670708" cy="0"/>
          </a:xfrm>
          <a:prstGeom prst="line">
            <a:avLst/>
          </a:prstGeom>
          <a:ln cap="rnd">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DBC9B91F-23E5-48AC-8C41-CFFC36F800DF}"/>
              </a:ext>
            </a:extLst>
          </p:cNvPr>
          <p:cNvCxnSpPr/>
          <p:nvPr/>
        </p:nvCxnSpPr>
        <p:spPr>
          <a:xfrm>
            <a:off x="6208806" y="5172726"/>
            <a:ext cx="1670708" cy="0"/>
          </a:xfrm>
          <a:prstGeom prst="line">
            <a:avLst/>
          </a:prstGeom>
          <a:ln cap="rnd">
            <a:solidFill>
              <a:schemeClr val="accent3"/>
            </a:solidFill>
            <a:prstDash val="solid"/>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5CAD6973-3BBC-44BA-9BC4-AE4535E00B53}"/>
              </a:ext>
            </a:extLst>
          </p:cNvPr>
          <p:cNvSpPr/>
          <p:nvPr/>
        </p:nvSpPr>
        <p:spPr>
          <a:xfrm>
            <a:off x="3038793" y="1787210"/>
            <a:ext cx="2108200" cy="3948953"/>
          </a:xfrm>
          <a:prstGeom prst="roundRect">
            <a:avLst>
              <a:gd name="adj" fmla="val 2223"/>
            </a:avLst>
          </a:prstGeom>
          <a:solidFill>
            <a:schemeClr val="tx1"/>
          </a:solidFill>
          <a:ln w="12700">
            <a:solidFill>
              <a:schemeClr val="accent4"/>
            </a:solidFill>
          </a:ln>
          <a:effectLst>
            <a:outerShdw blurRad="330200" dist="127000" dir="5400000" sx="98000" sy="98000" algn="t" rotWithShape="0">
              <a:schemeClr val="accent4">
                <a:alpha val="15000"/>
              </a:scheme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12700" algn="ctr" defTabSz="457200">
              <a:lnSpc>
                <a:spcPts val="1900"/>
              </a:lnSpc>
            </a:pPr>
            <a:endParaRPr lang="en-US" sz="1200" dirty="0">
              <a:solidFill>
                <a:srgbClr val="000000"/>
              </a:solidFill>
              <a:uFill>
                <a:solidFill>
                  <a:srgbClr val="939598"/>
                </a:solidFill>
              </a:uFill>
              <a:latin typeface="Montserrat" panose="00000500000000000000" pitchFamily="50" charset="0"/>
            </a:endParaRPr>
          </a:p>
        </p:txBody>
      </p:sp>
      <p:sp>
        <p:nvSpPr>
          <p:cNvPr id="90" name="TextBox 89">
            <a:extLst>
              <a:ext uri="{FF2B5EF4-FFF2-40B4-BE49-F238E27FC236}">
                <a16:creationId xmlns:a16="http://schemas.microsoft.com/office/drawing/2014/main" id="{D410C2C3-4714-41FD-8B8C-864E8F731C83}"/>
              </a:ext>
            </a:extLst>
          </p:cNvPr>
          <p:cNvSpPr txBox="1"/>
          <p:nvPr/>
        </p:nvSpPr>
        <p:spPr>
          <a:xfrm>
            <a:off x="3376992" y="2011068"/>
            <a:ext cx="1431803" cy="323165"/>
          </a:xfrm>
          <a:prstGeom prst="rect">
            <a:avLst/>
          </a:prstGeom>
          <a:noFill/>
        </p:spPr>
        <p:txBody>
          <a:bodyPr wrap="none" rtlCol="0">
            <a:spAutoFit/>
          </a:bodyPr>
          <a:lstStyle/>
          <a:p>
            <a:pPr algn="ctr"/>
            <a:r>
              <a:rPr lang="en-US" sz="1500" b="1" dirty="0">
                <a:solidFill>
                  <a:schemeClr val="accent4"/>
                </a:solidFill>
                <a:latin typeface="Montserrat" panose="00000500000000000000" pitchFamily="50" charset="0"/>
              </a:rPr>
              <a:t>PAID MEDIA</a:t>
            </a:r>
          </a:p>
        </p:txBody>
      </p:sp>
      <p:cxnSp>
        <p:nvCxnSpPr>
          <p:cNvPr id="99" name="Straight Connector 98">
            <a:extLst>
              <a:ext uri="{FF2B5EF4-FFF2-40B4-BE49-F238E27FC236}">
                <a16:creationId xmlns:a16="http://schemas.microsoft.com/office/drawing/2014/main" id="{388D8C33-1537-4AB7-9D13-86B260AADEED}"/>
              </a:ext>
            </a:extLst>
          </p:cNvPr>
          <p:cNvCxnSpPr/>
          <p:nvPr/>
        </p:nvCxnSpPr>
        <p:spPr>
          <a:xfrm>
            <a:off x="3257539" y="2546036"/>
            <a:ext cx="1670708" cy="0"/>
          </a:xfrm>
          <a:prstGeom prst="line">
            <a:avLst/>
          </a:prstGeom>
          <a:ln cap="rnd">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1DBB27D-A400-4652-A5F6-0C348F6944F6}"/>
              </a:ext>
            </a:extLst>
          </p:cNvPr>
          <p:cNvCxnSpPr/>
          <p:nvPr/>
        </p:nvCxnSpPr>
        <p:spPr>
          <a:xfrm>
            <a:off x="3257539" y="3071374"/>
            <a:ext cx="1670708" cy="0"/>
          </a:xfrm>
          <a:prstGeom prst="line">
            <a:avLst/>
          </a:prstGeom>
          <a:ln cap="rnd">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BDC752B-AC95-4B50-82B0-05B54F1C8E68}"/>
              </a:ext>
            </a:extLst>
          </p:cNvPr>
          <p:cNvCxnSpPr/>
          <p:nvPr/>
        </p:nvCxnSpPr>
        <p:spPr>
          <a:xfrm>
            <a:off x="3257539" y="3596712"/>
            <a:ext cx="1670708" cy="0"/>
          </a:xfrm>
          <a:prstGeom prst="line">
            <a:avLst/>
          </a:prstGeom>
          <a:ln cap="rnd">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78B27453-495A-427A-855C-62BD6FA97B09}"/>
              </a:ext>
            </a:extLst>
          </p:cNvPr>
          <p:cNvCxnSpPr/>
          <p:nvPr/>
        </p:nvCxnSpPr>
        <p:spPr>
          <a:xfrm>
            <a:off x="3257539" y="4122050"/>
            <a:ext cx="1670708" cy="0"/>
          </a:xfrm>
          <a:prstGeom prst="line">
            <a:avLst/>
          </a:prstGeom>
          <a:ln cap="rnd">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B6A6D5B4-FF94-4661-945A-84355BFA280A}"/>
              </a:ext>
            </a:extLst>
          </p:cNvPr>
          <p:cNvCxnSpPr/>
          <p:nvPr/>
        </p:nvCxnSpPr>
        <p:spPr>
          <a:xfrm>
            <a:off x="3257539" y="4647388"/>
            <a:ext cx="1670708" cy="0"/>
          </a:xfrm>
          <a:prstGeom prst="line">
            <a:avLst/>
          </a:prstGeom>
          <a:ln cap="rnd">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FEB0636E-E7E7-4260-A064-D80BE420AAB6}"/>
              </a:ext>
            </a:extLst>
          </p:cNvPr>
          <p:cNvCxnSpPr/>
          <p:nvPr/>
        </p:nvCxnSpPr>
        <p:spPr>
          <a:xfrm>
            <a:off x="3257539" y="5172726"/>
            <a:ext cx="1670708" cy="0"/>
          </a:xfrm>
          <a:prstGeom prst="line">
            <a:avLst/>
          </a:prstGeom>
          <a:ln cap="rnd">
            <a:solidFill>
              <a:schemeClr val="accent4"/>
            </a:solidFill>
            <a:prstDash val="solid"/>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03838362-19A0-4BF0-BE83-8519ED3060EE}"/>
              </a:ext>
            </a:extLst>
          </p:cNvPr>
          <p:cNvSpPr txBox="1"/>
          <p:nvPr/>
        </p:nvSpPr>
        <p:spPr>
          <a:xfrm>
            <a:off x="3366646" y="2677900"/>
            <a:ext cx="1452495" cy="261610"/>
          </a:xfrm>
          <a:prstGeom prst="rect">
            <a:avLst/>
          </a:prstGeom>
          <a:noFill/>
        </p:spPr>
        <p:txBody>
          <a:bodyPr wrap="none" rtlCol="0" anchor="ctr" anchorCtr="0">
            <a:spAutoFit/>
          </a:bodyPr>
          <a:lstStyle/>
          <a:p>
            <a:pPr algn="ctr"/>
            <a:r>
              <a:rPr lang="en-US" sz="1100" dirty="0">
                <a:solidFill>
                  <a:srgbClr val="000000"/>
                </a:solidFill>
                <a:latin typeface="Montserrat" panose="00000500000000000000" pitchFamily="50" charset="0"/>
              </a:rPr>
              <a:t>Pay-per-click (PPC)</a:t>
            </a:r>
          </a:p>
        </p:txBody>
      </p:sp>
      <p:sp>
        <p:nvSpPr>
          <p:cNvPr id="94" name="TextBox 93">
            <a:extLst>
              <a:ext uri="{FF2B5EF4-FFF2-40B4-BE49-F238E27FC236}">
                <a16:creationId xmlns:a16="http://schemas.microsoft.com/office/drawing/2014/main" id="{5C1A32F6-BDDC-427D-A39B-D8B85DE080D5}"/>
              </a:ext>
            </a:extLst>
          </p:cNvPr>
          <p:cNvSpPr txBox="1"/>
          <p:nvPr/>
        </p:nvSpPr>
        <p:spPr>
          <a:xfrm>
            <a:off x="3644293" y="3203238"/>
            <a:ext cx="897201" cy="261610"/>
          </a:xfrm>
          <a:prstGeom prst="rect">
            <a:avLst/>
          </a:prstGeom>
          <a:noFill/>
        </p:spPr>
        <p:txBody>
          <a:bodyPr wrap="none" rtlCol="0" anchor="ctr" anchorCtr="0">
            <a:spAutoFit/>
          </a:bodyPr>
          <a:lstStyle/>
          <a:p>
            <a:pPr algn="ctr"/>
            <a:r>
              <a:rPr lang="en-US" sz="1100" dirty="0">
                <a:solidFill>
                  <a:srgbClr val="000000"/>
                </a:solidFill>
                <a:latin typeface="Montserrat" panose="00000500000000000000" pitchFamily="50" charset="0"/>
              </a:rPr>
              <a:t>Paid Social</a:t>
            </a:r>
          </a:p>
        </p:txBody>
      </p:sp>
      <p:sp>
        <p:nvSpPr>
          <p:cNvPr id="95" name="TextBox 94">
            <a:extLst>
              <a:ext uri="{FF2B5EF4-FFF2-40B4-BE49-F238E27FC236}">
                <a16:creationId xmlns:a16="http://schemas.microsoft.com/office/drawing/2014/main" id="{22AC6829-AF91-47C9-A119-A17CEE40D188}"/>
              </a:ext>
            </a:extLst>
          </p:cNvPr>
          <p:cNvSpPr txBox="1"/>
          <p:nvPr/>
        </p:nvSpPr>
        <p:spPr>
          <a:xfrm>
            <a:off x="3257543" y="3728576"/>
            <a:ext cx="1670700" cy="261610"/>
          </a:xfrm>
          <a:prstGeom prst="rect">
            <a:avLst/>
          </a:prstGeom>
          <a:noFill/>
        </p:spPr>
        <p:txBody>
          <a:bodyPr wrap="none" rtlCol="0" anchor="ctr" anchorCtr="0">
            <a:spAutoFit/>
          </a:bodyPr>
          <a:lstStyle/>
          <a:p>
            <a:pPr algn="ctr"/>
            <a:r>
              <a:rPr lang="en-US" sz="1100" dirty="0">
                <a:solidFill>
                  <a:srgbClr val="000000"/>
                </a:solidFill>
                <a:latin typeface="Montserrat" panose="00000500000000000000" pitchFamily="50" charset="0"/>
              </a:rPr>
              <a:t>Programmatic Display</a:t>
            </a:r>
          </a:p>
        </p:txBody>
      </p:sp>
      <p:sp>
        <p:nvSpPr>
          <p:cNvPr id="96" name="TextBox 95">
            <a:extLst>
              <a:ext uri="{FF2B5EF4-FFF2-40B4-BE49-F238E27FC236}">
                <a16:creationId xmlns:a16="http://schemas.microsoft.com/office/drawing/2014/main" id="{45264AD4-1E2A-42DE-AC6A-46C8FA72E210}"/>
              </a:ext>
            </a:extLst>
          </p:cNvPr>
          <p:cNvSpPr txBox="1"/>
          <p:nvPr/>
        </p:nvSpPr>
        <p:spPr>
          <a:xfrm>
            <a:off x="3402010" y="4253914"/>
            <a:ext cx="1381767" cy="261610"/>
          </a:xfrm>
          <a:prstGeom prst="rect">
            <a:avLst/>
          </a:prstGeom>
          <a:noFill/>
        </p:spPr>
        <p:txBody>
          <a:bodyPr wrap="none" rtlCol="0" anchor="ctr" anchorCtr="0">
            <a:spAutoFit/>
          </a:bodyPr>
          <a:lstStyle/>
          <a:p>
            <a:pPr algn="ctr"/>
            <a:r>
              <a:rPr lang="en-US" sz="1100" dirty="0">
                <a:solidFill>
                  <a:srgbClr val="000000"/>
                </a:solidFill>
                <a:latin typeface="Montserrat" panose="00000500000000000000" pitchFamily="50" charset="0"/>
              </a:rPr>
              <a:t>Online Advertorial</a:t>
            </a:r>
          </a:p>
        </p:txBody>
      </p:sp>
      <p:sp>
        <p:nvSpPr>
          <p:cNvPr id="97" name="TextBox 96">
            <a:extLst>
              <a:ext uri="{FF2B5EF4-FFF2-40B4-BE49-F238E27FC236}">
                <a16:creationId xmlns:a16="http://schemas.microsoft.com/office/drawing/2014/main" id="{39C8DB0A-CD9C-4073-8AD2-FEC2DDBEABA1}"/>
              </a:ext>
            </a:extLst>
          </p:cNvPr>
          <p:cNvSpPr txBox="1"/>
          <p:nvPr/>
        </p:nvSpPr>
        <p:spPr>
          <a:xfrm>
            <a:off x="3392229" y="4779252"/>
            <a:ext cx="1401329" cy="261610"/>
          </a:xfrm>
          <a:prstGeom prst="rect">
            <a:avLst/>
          </a:prstGeom>
          <a:noFill/>
        </p:spPr>
        <p:txBody>
          <a:bodyPr wrap="none" rtlCol="0" anchor="ctr" anchorCtr="0">
            <a:spAutoFit/>
          </a:bodyPr>
          <a:lstStyle/>
          <a:p>
            <a:pPr algn="ctr"/>
            <a:r>
              <a:rPr lang="en-US" sz="1100" dirty="0">
                <a:solidFill>
                  <a:srgbClr val="000000"/>
                </a:solidFill>
                <a:latin typeface="Montserrat" panose="00000500000000000000" pitchFamily="50" charset="0"/>
              </a:rPr>
              <a:t>Affiliate Marketing</a:t>
            </a:r>
          </a:p>
        </p:txBody>
      </p:sp>
      <p:sp>
        <p:nvSpPr>
          <p:cNvPr id="98" name="TextBox 97">
            <a:extLst>
              <a:ext uri="{FF2B5EF4-FFF2-40B4-BE49-F238E27FC236}">
                <a16:creationId xmlns:a16="http://schemas.microsoft.com/office/drawing/2014/main" id="{F92F81CE-ECAA-47D3-A698-236C4E613E00}"/>
              </a:ext>
            </a:extLst>
          </p:cNvPr>
          <p:cNvSpPr txBox="1"/>
          <p:nvPr/>
        </p:nvSpPr>
        <p:spPr>
          <a:xfrm>
            <a:off x="3291402" y="5304590"/>
            <a:ext cx="1602982" cy="261610"/>
          </a:xfrm>
          <a:prstGeom prst="rect">
            <a:avLst/>
          </a:prstGeom>
          <a:noFill/>
        </p:spPr>
        <p:txBody>
          <a:bodyPr wrap="none" rtlCol="0" anchor="ctr" anchorCtr="0">
            <a:spAutoFit/>
          </a:bodyPr>
          <a:lstStyle/>
          <a:p>
            <a:pPr algn="ctr"/>
            <a:r>
              <a:rPr lang="en-US" sz="1100" dirty="0">
                <a:solidFill>
                  <a:srgbClr val="000000"/>
                </a:solidFill>
                <a:latin typeface="Montserrat" panose="00000500000000000000" pitchFamily="50" charset="0"/>
              </a:rPr>
              <a:t>Publisher Email/Push</a:t>
            </a:r>
          </a:p>
        </p:txBody>
      </p:sp>
      <p:sp>
        <p:nvSpPr>
          <p:cNvPr id="74" name="TextBox 73">
            <a:extLst>
              <a:ext uri="{FF2B5EF4-FFF2-40B4-BE49-F238E27FC236}">
                <a16:creationId xmlns:a16="http://schemas.microsoft.com/office/drawing/2014/main" id="{E23EE2B5-3526-4488-895A-3AF91757BE77}"/>
              </a:ext>
            </a:extLst>
          </p:cNvPr>
          <p:cNvSpPr txBox="1"/>
          <p:nvPr/>
        </p:nvSpPr>
        <p:spPr>
          <a:xfrm>
            <a:off x="6167958" y="2011068"/>
            <a:ext cx="1752404" cy="323165"/>
          </a:xfrm>
          <a:prstGeom prst="rect">
            <a:avLst/>
          </a:prstGeom>
          <a:noFill/>
        </p:spPr>
        <p:txBody>
          <a:bodyPr wrap="none" rtlCol="0">
            <a:spAutoFit/>
          </a:bodyPr>
          <a:lstStyle/>
          <a:p>
            <a:pPr algn="ctr"/>
            <a:r>
              <a:rPr lang="en-US" sz="1500" b="1" dirty="0">
                <a:solidFill>
                  <a:schemeClr val="accent3"/>
                </a:solidFill>
                <a:latin typeface="Montserrat" panose="00000500000000000000" pitchFamily="50" charset="0"/>
              </a:rPr>
              <a:t>OWNED MEDIA</a:t>
            </a:r>
          </a:p>
        </p:txBody>
      </p:sp>
      <p:sp>
        <p:nvSpPr>
          <p:cNvPr id="77" name="TextBox 76">
            <a:extLst>
              <a:ext uri="{FF2B5EF4-FFF2-40B4-BE49-F238E27FC236}">
                <a16:creationId xmlns:a16="http://schemas.microsoft.com/office/drawing/2014/main" id="{335C5376-433C-46D7-9F25-2EF501E06C97}"/>
              </a:ext>
            </a:extLst>
          </p:cNvPr>
          <p:cNvSpPr txBox="1"/>
          <p:nvPr/>
        </p:nvSpPr>
        <p:spPr>
          <a:xfrm>
            <a:off x="6190401" y="2677900"/>
            <a:ext cx="1707519" cy="261610"/>
          </a:xfrm>
          <a:prstGeom prst="rect">
            <a:avLst/>
          </a:prstGeom>
          <a:noFill/>
        </p:spPr>
        <p:txBody>
          <a:bodyPr wrap="none" rtlCol="0" anchor="ctr" anchorCtr="0">
            <a:spAutoFit/>
          </a:bodyPr>
          <a:lstStyle/>
          <a:p>
            <a:pPr algn="ctr"/>
            <a:r>
              <a:rPr lang="en-US" sz="1100" dirty="0">
                <a:solidFill>
                  <a:srgbClr val="000000"/>
                </a:solidFill>
                <a:latin typeface="Montserrat" panose="00000500000000000000" pitchFamily="50" charset="0"/>
              </a:rPr>
              <a:t>Organic Search (SEO)</a:t>
            </a:r>
          </a:p>
        </p:txBody>
      </p:sp>
      <p:sp>
        <p:nvSpPr>
          <p:cNvPr id="78" name="TextBox 77">
            <a:extLst>
              <a:ext uri="{FF2B5EF4-FFF2-40B4-BE49-F238E27FC236}">
                <a16:creationId xmlns:a16="http://schemas.microsoft.com/office/drawing/2014/main" id="{4B1F834E-728E-42BC-905C-CEC0C6F98D47}"/>
              </a:ext>
            </a:extLst>
          </p:cNvPr>
          <p:cNvSpPr txBox="1"/>
          <p:nvPr/>
        </p:nvSpPr>
        <p:spPr>
          <a:xfrm>
            <a:off x="6441271" y="3203238"/>
            <a:ext cx="1205779" cy="261610"/>
          </a:xfrm>
          <a:prstGeom prst="rect">
            <a:avLst/>
          </a:prstGeom>
          <a:noFill/>
        </p:spPr>
        <p:txBody>
          <a:bodyPr wrap="none" rtlCol="0" anchor="ctr" anchorCtr="0">
            <a:spAutoFit/>
          </a:bodyPr>
          <a:lstStyle/>
          <a:p>
            <a:pPr algn="ctr"/>
            <a:r>
              <a:rPr lang="en-US" sz="1100" dirty="0">
                <a:solidFill>
                  <a:srgbClr val="000000"/>
                </a:solidFill>
                <a:latin typeface="Montserrat" panose="00000500000000000000" pitchFamily="50" charset="0"/>
              </a:rPr>
              <a:t>Organic Social</a:t>
            </a:r>
          </a:p>
        </p:txBody>
      </p:sp>
      <p:sp>
        <p:nvSpPr>
          <p:cNvPr id="79" name="TextBox 78">
            <a:extLst>
              <a:ext uri="{FF2B5EF4-FFF2-40B4-BE49-F238E27FC236}">
                <a16:creationId xmlns:a16="http://schemas.microsoft.com/office/drawing/2014/main" id="{4BB0B712-CD43-4F7F-9453-D93B2A3FD0DC}"/>
              </a:ext>
            </a:extLst>
          </p:cNvPr>
          <p:cNvSpPr txBox="1"/>
          <p:nvPr/>
        </p:nvSpPr>
        <p:spPr>
          <a:xfrm>
            <a:off x="6299405" y="3728576"/>
            <a:ext cx="1489510" cy="261610"/>
          </a:xfrm>
          <a:prstGeom prst="rect">
            <a:avLst/>
          </a:prstGeom>
          <a:noFill/>
        </p:spPr>
        <p:txBody>
          <a:bodyPr wrap="none" rtlCol="0" anchor="ctr" anchorCtr="0">
            <a:spAutoFit/>
          </a:bodyPr>
          <a:lstStyle/>
          <a:p>
            <a:pPr algn="ctr"/>
            <a:r>
              <a:rPr lang="en-US" sz="1100" dirty="0">
                <a:solidFill>
                  <a:srgbClr val="000000"/>
                </a:solidFill>
                <a:latin typeface="Montserrat" panose="00000500000000000000" pitchFamily="50" charset="0"/>
              </a:rPr>
              <a:t>Native Advertising</a:t>
            </a:r>
          </a:p>
        </p:txBody>
      </p:sp>
      <p:sp>
        <p:nvSpPr>
          <p:cNvPr id="80" name="TextBox 79">
            <a:extLst>
              <a:ext uri="{FF2B5EF4-FFF2-40B4-BE49-F238E27FC236}">
                <a16:creationId xmlns:a16="http://schemas.microsoft.com/office/drawing/2014/main" id="{C5DC0665-A6A8-4D39-B2B2-E829141E2880}"/>
              </a:ext>
            </a:extLst>
          </p:cNvPr>
          <p:cNvSpPr txBox="1"/>
          <p:nvPr/>
        </p:nvSpPr>
        <p:spPr>
          <a:xfrm>
            <a:off x="6397990" y="4253914"/>
            <a:ext cx="1292341" cy="261610"/>
          </a:xfrm>
          <a:prstGeom prst="rect">
            <a:avLst/>
          </a:prstGeom>
          <a:noFill/>
        </p:spPr>
        <p:txBody>
          <a:bodyPr wrap="none" rtlCol="0" anchor="ctr" anchorCtr="0">
            <a:spAutoFit/>
          </a:bodyPr>
          <a:lstStyle/>
          <a:p>
            <a:pPr algn="ctr"/>
            <a:r>
              <a:rPr lang="en-US" sz="1100" dirty="0">
                <a:solidFill>
                  <a:srgbClr val="000000"/>
                </a:solidFill>
                <a:latin typeface="Montserrat" panose="00000500000000000000" pitchFamily="50" charset="0"/>
              </a:rPr>
              <a:t>Guest Blogging</a:t>
            </a:r>
          </a:p>
        </p:txBody>
      </p:sp>
      <p:sp>
        <p:nvSpPr>
          <p:cNvPr id="81" name="TextBox 80">
            <a:extLst>
              <a:ext uri="{FF2B5EF4-FFF2-40B4-BE49-F238E27FC236}">
                <a16:creationId xmlns:a16="http://schemas.microsoft.com/office/drawing/2014/main" id="{4E4E5298-080E-4C7E-9B5D-675F44E3FEC4}"/>
              </a:ext>
            </a:extLst>
          </p:cNvPr>
          <p:cNvSpPr txBox="1"/>
          <p:nvPr/>
        </p:nvSpPr>
        <p:spPr>
          <a:xfrm>
            <a:off x="6500582" y="4779252"/>
            <a:ext cx="1087157" cy="261610"/>
          </a:xfrm>
          <a:prstGeom prst="rect">
            <a:avLst/>
          </a:prstGeom>
          <a:noFill/>
        </p:spPr>
        <p:txBody>
          <a:bodyPr wrap="none" rtlCol="0" anchor="ctr" anchorCtr="0">
            <a:spAutoFit/>
          </a:bodyPr>
          <a:lstStyle/>
          <a:p>
            <a:pPr algn="ctr"/>
            <a:r>
              <a:rPr lang="en-US" sz="1100" dirty="0">
                <a:solidFill>
                  <a:srgbClr val="000000"/>
                </a:solidFill>
                <a:latin typeface="Montserrat" panose="00000500000000000000" pitchFamily="50" charset="0"/>
              </a:rPr>
              <a:t>Co-branding</a:t>
            </a:r>
          </a:p>
        </p:txBody>
      </p:sp>
      <p:sp>
        <p:nvSpPr>
          <p:cNvPr id="82" name="TextBox 81">
            <a:extLst>
              <a:ext uri="{FF2B5EF4-FFF2-40B4-BE49-F238E27FC236}">
                <a16:creationId xmlns:a16="http://schemas.microsoft.com/office/drawing/2014/main" id="{F0CED7B2-F58E-4EA8-BB0F-AC5900F87D88}"/>
              </a:ext>
            </a:extLst>
          </p:cNvPr>
          <p:cNvSpPr txBox="1"/>
          <p:nvPr/>
        </p:nvSpPr>
        <p:spPr>
          <a:xfrm>
            <a:off x="6221659" y="5304590"/>
            <a:ext cx="1645002" cy="261610"/>
          </a:xfrm>
          <a:prstGeom prst="rect">
            <a:avLst/>
          </a:prstGeom>
          <a:noFill/>
        </p:spPr>
        <p:txBody>
          <a:bodyPr wrap="none" rtlCol="0" anchor="ctr" anchorCtr="0">
            <a:spAutoFit/>
          </a:bodyPr>
          <a:lstStyle/>
          <a:p>
            <a:pPr algn="ctr"/>
            <a:r>
              <a:rPr lang="en-US" sz="1100" dirty="0">
                <a:solidFill>
                  <a:srgbClr val="000000"/>
                </a:solidFill>
                <a:latin typeface="Montserrat" panose="00000500000000000000" pitchFamily="50" charset="0"/>
              </a:rPr>
              <a:t>In-house email/push</a:t>
            </a:r>
          </a:p>
        </p:txBody>
      </p:sp>
      <p:sp>
        <p:nvSpPr>
          <p:cNvPr id="58" name="TextBox 57">
            <a:extLst>
              <a:ext uri="{FF2B5EF4-FFF2-40B4-BE49-F238E27FC236}">
                <a16:creationId xmlns:a16="http://schemas.microsoft.com/office/drawing/2014/main" id="{069DE0A3-AE20-4623-A4B0-E467D2F12C73}"/>
              </a:ext>
            </a:extLst>
          </p:cNvPr>
          <p:cNvSpPr txBox="1"/>
          <p:nvPr/>
        </p:nvSpPr>
        <p:spPr>
          <a:xfrm>
            <a:off x="9103194" y="2011068"/>
            <a:ext cx="1784464" cy="323165"/>
          </a:xfrm>
          <a:prstGeom prst="rect">
            <a:avLst/>
          </a:prstGeom>
          <a:noFill/>
        </p:spPr>
        <p:txBody>
          <a:bodyPr wrap="none" rtlCol="0">
            <a:spAutoFit/>
          </a:bodyPr>
          <a:lstStyle/>
          <a:p>
            <a:pPr algn="ctr"/>
            <a:r>
              <a:rPr lang="en-US" sz="1500" b="1" dirty="0">
                <a:solidFill>
                  <a:schemeClr val="accent2"/>
                </a:solidFill>
                <a:latin typeface="Montserrat" panose="00000500000000000000" pitchFamily="50" charset="0"/>
              </a:rPr>
              <a:t>EARNED MEDIA</a:t>
            </a:r>
          </a:p>
        </p:txBody>
      </p:sp>
      <p:sp>
        <p:nvSpPr>
          <p:cNvPr id="61" name="TextBox 60">
            <a:extLst>
              <a:ext uri="{FF2B5EF4-FFF2-40B4-BE49-F238E27FC236}">
                <a16:creationId xmlns:a16="http://schemas.microsoft.com/office/drawing/2014/main" id="{E21F0202-44E7-4654-B7A8-365EF188F548}"/>
              </a:ext>
            </a:extLst>
          </p:cNvPr>
          <p:cNvSpPr txBox="1"/>
          <p:nvPr/>
        </p:nvSpPr>
        <p:spPr>
          <a:xfrm>
            <a:off x="9562455" y="2677900"/>
            <a:ext cx="865943" cy="261610"/>
          </a:xfrm>
          <a:prstGeom prst="rect">
            <a:avLst/>
          </a:prstGeom>
          <a:noFill/>
        </p:spPr>
        <p:txBody>
          <a:bodyPr wrap="none" rtlCol="0" anchor="ctr" anchorCtr="0">
            <a:spAutoFit/>
          </a:bodyPr>
          <a:lstStyle/>
          <a:p>
            <a:pPr algn="ctr"/>
            <a:r>
              <a:rPr lang="en-US" sz="1100" dirty="0">
                <a:solidFill>
                  <a:srgbClr val="000000"/>
                </a:solidFill>
                <a:latin typeface="Montserrat" panose="00000500000000000000" pitchFamily="50" charset="0"/>
              </a:rPr>
              <a:t>Backlinks</a:t>
            </a:r>
          </a:p>
        </p:txBody>
      </p:sp>
      <p:sp>
        <p:nvSpPr>
          <p:cNvPr id="62" name="TextBox 61">
            <a:extLst>
              <a:ext uri="{FF2B5EF4-FFF2-40B4-BE49-F238E27FC236}">
                <a16:creationId xmlns:a16="http://schemas.microsoft.com/office/drawing/2014/main" id="{060594F4-71EC-42BF-AEDF-53BD629AC77E}"/>
              </a:ext>
            </a:extLst>
          </p:cNvPr>
          <p:cNvSpPr txBox="1"/>
          <p:nvPr/>
        </p:nvSpPr>
        <p:spPr>
          <a:xfrm>
            <a:off x="9296356" y="3203238"/>
            <a:ext cx="1398140" cy="261610"/>
          </a:xfrm>
          <a:prstGeom prst="rect">
            <a:avLst/>
          </a:prstGeom>
          <a:noFill/>
        </p:spPr>
        <p:txBody>
          <a:bodyPr wrap="none" rtlCol="0" anchor="ctr" anchorCtr="0">
            <a:spAutoFit/>
          </a:bodyPr>
          <a:lstStyle/>
          <a:p>
            <a:pPr algn="ctr"/>
            <a:r>
              <a:rPr lang="en-US" sz="1100" dirty="0">
                <a:solidFill>
                  <a:srgbClr val="000000"/>
                </a:solidFill>
                <a:latin typeface="Montserrat" panose="00000500000000000000" pitchFamily="50" charset="0"/>
              </a:rPr>
              <a:t>Earned Mentions</a:t>
            </a:r>
          </a:p>
        </p:txBody>
      </p:sp>
      <p:sp>
        <p:nvSpPr>
          <p:cNvPr id="63" name="TextBox 62">
            <a:extLst>
              <a:ext uri="{FF2B5EF4-FFF2-40B4-BE49-F238E27FC236}">
                <a16:creationId xmlns:a16="http://schemas.microsoft.com/office/drawing/2014/main" id="{27845A23-5678-4C2C-9486-FDD61031F24D}"/>
              </a:ext>
            </a:extLst>
          </p:cNvPr>
          <p:cNvSpPr txBox="1"/>
          <p:nvPr/>
        </p:nvSpPr>
        <p:spPr>
          <a:xfrm>
            <a:off x="9463069" y="3728576"/>
            <a:ext cx="1064715" cy="261610"/>
          </a:xfrm>
          <a:prstGeom prst="rect">
            <a:avLst/>
          </a:prstGeom>
          <a:noFill/>
        </p:spPr>
        <p:txBody>
          <a:bodyPr wrap="none" rtlCol="0" anchor="ctr" anchorCtr="0">
            <a:spAutoFit/>
          </a:bodyPr>
          <a:lstStyle/>
          <a:p>
            <a:pPr algn="ctr"/>
            <a:r>
              <a:rPr lang="en-US" sz="1100" dirty="0">
                <a:solidFill>
                  <a:srgbClr val="000000"/>
                </a:solidFill>
                <a:latin typeface="Montserrat" panose="00000500000000000000" pitchFamily="50" charset="0"/>
              </a:rPr>
              <a:t>Sponsorship</a:t>
            </a:r>
          </a:p>
        </p:txBody>
      </p:sp>
      <p:sp>
        <p:nvSpPr>
          <p:cNvPr id="64" name="TextBox 63">
            <a:extLst>
              <a:ext uri="{FF2B5EF4-FFF2-40B4-BE49-F238E27FC236}">
                <a16:creationId xmlns:a16="http://schemas.microsoft.com/office/drawing/2014/main" id="{B0DD5ABD-ED16-4D61-B607-5131D6515881}"/>
              </a:ext>
            </a:extLst>
          </p:cNvPr>
          <p:cNvSpPr txBox="1"/>
          <p:nvPr/>
        </p:nvSpPr>
        <p:spPr>
          <a:xfrm>
            <a:off x="9187352" y="4253914"/>
            <a:ext cx="1616148" cy="261610"/>
          </a:xfrm>
          <a:prstGeom prst="rect">
            <a:avLst/>
          </a:prstGeom>
          <a:noFill/>
        </p:spPr>
        <p:txBody>
          <a:bodyPr wrap="none" rtlCol="0" anchor="ctr" anchorCtr="0">
            <a:spAutoFit/>
          </a:bodyPr>
          <a:lstStyle/>
          <a:p>
            <a:pPr algn="ctr"/>
            <a:r>
              <a:rPr lang="en-US" sz="1100" dirty="0">
                <a:solidFill>
                  <a:srgbClr val="000000"/>
                </a:solidFill>
                <a:latin typeface="Montserrat" panose="00000500000000000000" pitchFamily="50" charset="0"/>
              </a:rPr>
              <a:t>Influencer Outreach</a:t>
            </a:r>
          </a:p>
        </p:txBody>
      </p:sp>
      <p:sp>
        <p:nvSpPr>
          <p:cNvPr id="65" name="TextBox 64">
            <a:extLst>
              <a:ext uri="{FF2B5EF4-FFF2-40B4-BE49-F238E27FC236}">
                <a16:creationId xmlns:a16="http://schemas.microsoft.com/office/drawing/2014/main" id="{E0CCCAEE-B83B-4F00-B484-24F01EE871DC}"/>
              </a:ext>
            </a:extLst>
          </p:cNvPr>
          <p:cNvSpPr txBox="1"/>
          <p:nvPr/>
        </p:nvSpPr>
        <p:spPr>
          <a:xfrm>
            <a:off x="9414979" y="4779252"/>
            <a:ext cx="1160895" cy="261610"/>
          </a:xfrm>
          <a:prstGeom prst="rect">
            <a:avLst/>
          </a:prstGeom>
          <a:noFill/>
        </p:spPr>
        <p:txBody>
          <a:bodyPr wrap="none" rtlCol="0" anchor="ctr" anchorCtr="0">
            <a:spAutoFit/>
          </a:bodyPr>
          <a:lstStyle/>
          <a:p>
            <a:pPr algn="ctr"/>
            <a:r>
              <a:rPr lang="en-US" sz="1100" dirty="0">
                <a:solidFill>
                  <a:srgbClr val="000000"/>
                </a:solidFill>
                <a:latin typeface="Montserrat" panose="00000500000000000000" pitchFamily="50" charset="0"/>
              </a:rPr>
              <a:t>Co-Marketing</a:t>
            </a:r>
          </a:p>
        </p:txBody>
      </p:sp>
      <p:sp>
        <p:nvSpPr>
          <p:cNvPr id="66" name="TextBox 65">
            <a:extLst>
              <a:ext uri="{FF2B5EF4-FFF2-40B4-BE49-F238E27FC236}">
                <a16:creationId xmlns:a16="http://schemas.microsoft.com/office/drawing/2014/main" id="{82E004C2-A9DA-4BD0-8DD2-C0F17F5DB959}"/>
              </a:ext>
            </a:extLst>
          </p:cNvPr>
          <p:cNvSpPr txBox="1"/>
          <p:nvPr/>
        </p:nvSpPr>
        <p:spPr>
          <a:xfrm>
            <a:off x="9380514" y="5304590"/>
            <a:ext cx="1229824" cy="261610"/>
          </a:xfrm>
          <a:prstGeom prst="rect">
            <a:avLst/>
          </a:prstGeom>
          <a:noFill/>
        </p:spPr>
        <p:txBody>
          <a:bodyPr wrap="none" rtlCol="0" anchor="ctr" anchorCtr="0">
            <a:spAutoFit/>
          </a:bodyPr>
          <a:lstStyle/>
          <a:p>
            <a:pPr algn="ctr"/>
            <a:r>
              <a:rPr lang="en-US" sz="1100" dirty="0">
                <a:solidFill>
                  <a:srgbClr val="000000"/>
                </a:solidFill>
                <a:latin typeface="Montserrat" panose="00000500000000000000" pitchFamily="50" charset="0"/>
              </a:rPr>
              <a:t>Partner Emails</a:t>
            </a:r>
          </a:p>
        </p:txBody>
      </p:sp>
      <p:grpSp>
        <p:nvGrpSpPr>
          <p:cNvPr id="41" name="Group 40">
            <a:extLst>
              <a:ext uri="{FF2B5EF4-FFF2-40B4-BE49-F238E27FC236}">
                <a16:creationId xmlns:a16="http://schemas.microsoft.com/office/drawing/2014/main" id="{F633DD72-BCB2-48AE-9771-AF71E03D517D}"/>
              </a:ext>
            </a:extLst>
          </p:cNvPr>
          <p:cNvGrpSpPr/>
          <p:nvPr/>
        </p:nvGrpSpPr>
        <p:grpSpPr>
          <a:xfrm>
            <a:off x="615000" y="1776801"/>
            <a:ext cx="2108200" cy="3789399"/>
            <a:chOff x="595000" y="1970790"/>
            <a:chExt cx="2108200" cy="3789399"/>
          </a:xfrm>
        </p:grpSpPr>
        <p:sp>
          <p:nvSpPr>
            <p:cNvPr id="42" name="TextBox 41">
              <a:extLst>
                <a:ext uri="{FF2B5EF4-FFF2-40B4-BE49-F238E27FC236}">
                  <a16:creationId xmlns:a16="http://schemas.microsoft.com/office/drawing/2014/main" id="{B8FF6A7D-E4D7-4B61-B33B-4204857E4048}"/>
                </a:ext>
              </a:extLst>
            </p:cNvPr>
            <p:cNvSpPr txBox="1"/>
            <p:nvPr/>
          </p:nvSpPr>
          <p:spPr>
            <a:xfrm>
              <a:off x="780920" y="1970790"/>
              <a:ext cx="1736373" cy="608821"/>
            </a:xfrm>
            <a:prstGeom prst="rect">
              <a:avLst/>
            </a:prstGeom>
            <a:noFill/>
          </p:spPr>
          <p:txBody>
            <a:bodyPr wrap="none" rtlCol="0" anchor="ctr" anchorCtr="0">
              <a:spAutoFit/>
            </a:bodyPr>
            <a:lstStyle/>
            <a:p>
              <a:pPr algn="ctr">
                <a:lnSpc>
                  <a:spcPts val="2100"/>
                </a:lnSpc>
              </a:pPr>
              <a:r>
                <a:rPr lang="en-US" sz="1500" b="1" dirty="0">
                  <a:solidFill>
                    <a:srgbClr val="000000"/>
                  </a:solidFill>
                  <a:latin typeface="Montserrat" panose="00000500000000000000" pitchFamily="50" charset="0"/>
                </a:rPr>
                <a:t>DIGITAL MEDIA</a:t>
              </a:r>
            </a:p>
            <a:p>
              <a:pPr algn="ctr">
                <a:lnSpc>
                  <a:spcPts val="2100"/>
                </a:lnSpc>
              </a:pPr>
              <a:r>
                <a:rPr lang="en-US" sz="1500" b="1" dirty="0">
                  <a:solidFill>
                    <a:srgbClr val="000000"/>
                  </a:solidFill>
                  <a:latin typeface="Montserrat" panose="00000500000000000000" pitchFamily="50" charset="0"/>
                </a:rPr>
                <a:t>CHANNELS</a:t>
              </a:r>
            </a:p>
          </p:txBody>
        </p:sp>
        <p:grpSp>
          <p:nvGrpSpPr>
            <p:cNvPr id="43" name="Group 42">
              <a:extLst>
                <a:ext uri="{FF2B5EF4-FFF2-40B4-BE49-F238E27FC236}">
                  <a16:creationId xmlns:a16="http://schemas.microsoft.com/office/drawing/2014/main" id="{329CBA72-6C26-4F7C-8B29-5C207A0114F3}"/>
                </a:ext>
              </a:extLst>
            </p:cNvPr>
            <p:cNvGrpSpPr/>
            <p:nvPr/>
          </p:nvGrpSpPr>
          <p:grpSpPr>
            <a:xfrm>
              <a:off x="595000" y="2740025"/>
              <a:ext cx="2108200" cy="3020164"/>
              <a:chOff x="3302773" y="2740025"/>
              <a:chExt cx="2108200" cy="3020164"/>
            </a:xfrm>
          </p:grpSpPr>
          <p:grpSp>
            <p:nvGrpSpPr>
              <p:cNvPr id="44" name="Group 43">
                <a:extLst>
                  <a:ext uri="{FF2B5EF4-FFF2-40B4-BE49-F238E27FC236}">
                    <a16:creationId xmlns:a16="http://schemas.microsoft.com/office/drawing/2014/main" id="{7FB65812-71AE-43AA-8425-285DA77C8C5F}"/>
                  </a:ext>
                </a:extLst>
              </p:cNvPr>
              <p:cNvGrpSpPr/>
              <p:nvPr/>
            </p:nvGrpSpPr>
            <p:grpSpPr>
              <a:xfrm>
                <a:off x="3302773" y="2740025"/>
                <a:ext cx="2108200" cy="2626690"/>
                <a:chOff x="3302773" y="2740025"/>
                <a:chExt cx="2108200" cy="2626690"/>
              </a:xfrm>
            </p:grpSpPr>
            <p:cxnSp>
              <p:nvCxnSpPr>
                <p:cNvPr id="51" name="Straight Connector 50">
                  <a:extLst>
                    <a:ext uri="{FF2B5EF4-FFF2-40B4-BE49-F238E27FC236}">
                      <a16:creationId xmlns:a16="http://schemas.microsoft.com/office/drawing/2014/main" id="{23A52953-13AF-4CEC-A7C3-6EC150DEE93C}"/>
                    </a:ext>
                  </a:extLst>
                </p:cNvPr>
                <p:cNvCxnSpPr/>
                <p:nvPr/>
              </p:nvCxnSpPr>
              <p:spPr>
                <a:xfrm>
                  <a:off x="3302773" y="2740025"/>
                  <a:ext cx="2108200" cy="0"/>
                </a:xfrm>
                <a:prstGeom prst="line">
                  <a:avLst/>
                </a:prstGeom>
                <a:ln cap="rnd">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F9DE6BA-D572-4276-9BCE-FF05D54585BA}"/>
                    </a:ext>
                  </a:extLst>
                </p:cNvPr>
                <p:cNvCxnSpPr/>
                <p:nvPr/>
              </p:nvCxnSpPr>
              <p:spPr>
                <a:xfrm>
                  <a:off x="3302773" y="3265363"/>
                  <a:ext cx="2108200" cy="0"/>
                </a:xfrm>
                <a:prstGeom prst="line">
                  <a:avLst/>
                </a:prstGeom>
                <a:ln cap="rnd">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9E7BF1F-11B3-47A8-87B4-9B60DFFCAB56}"/>
                    </a:ext>
                  </a:extLst>
                </p:cNvPr>
                <p:cNvCxnSpPr/>
                <p:nvPr/>
              </p:nvCxnSpPr>
              <p:spPr>
                <a:xfrm>
                  <a:off x="3302773" y="3790701"/>
                  <a:ext cx="2108200" cy="0"/>
                </a:xfrm>
                <a:prstGeom prst="line">
                  <a:avLst/>
                </a:prstGeom>
                <a:ln cap="rnd">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9D0E928-1850-4F34-A813-888974B00046}"/>
                    </a:ext>
                  </a:extLst>
                </p:cNvPr>
                <p:cNvCxnSpPr/>
                <p:nvPr/>
              </p:nvCxnSpPr>
              <p:spPr>
                <a:xfrm>
                  <a:off x="3302773" y="4316039"/>
                  <a:ext cx="2108200" cy="0"/>
                </a:xfrm>
                <a:prstGeom prst="line">
                  <a:avLst/>
                </a:prstGeom>
                <a:ln cap="rnd">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235334-132E-4A46-A8EC-F064DCBCA776}"/>
                    </a:ext>
                  </a:extLst>
                </p:cNvPr>
                <p:cNvCxnSpPr/>
                <p:nvPr/>
              </p:nvCxnSpPr>
              <p:spPr>
                <a:xfrm>
                  <a:off x="3302773" y="4841377"/>
                  <a:ext cx="2108200" cy="0"/>
                </a:xfrm>
                <a:prstGeom prst="line">
                  <a:avLst/>
                </a:prstGeom>
                <a:ln cap="rnd">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0D571A1-20E5-4646-90D7-70AF3D4F69C1}"/>
                    </a:ext>
                  </a:extLst>
                </p:cNvPr>
                <p:cNvCxnSpPr/>
                <p:nvPr/>
              </p:nvCxnSpPr>
              <p:spPr>
                <a:xfrm>
                  <a:off x="3302773" y="5366715"/>
                  <a:ext cx="2108200" cy="0"/>
                </a:xfrm>
                <a:prstGeom prst="line">
                  <a:avLst/>
                </a:prstGeom>
                <a:ln cap="rnd">
                  <a:solidFill>
                    <a:schemeClr val="bg2"/>
                  </a:solidFill>
                  <a:prstDash val="solid"/>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5693B8FA-BE91-48B9-A85D-74840658EF88}"/>
                  </a:ext>
                </a:extLst>
              </p:cNvPr>
              <p:cNvSpPr txBox="1"/>
              <p:nvPr/>
            </p:nvSpPr>
            <p:spPr>
              <a:xfrm>
                <a:off x="3576857" y="2871889"/>
                <a:ext cx="1560042" cy="261610"/>
              </a:xfrm>
              <a:prstGeom prst="rect">
                <a:avLst/>
              </a:prstGeom>
              <a:noFill/>
            </p:spPr>
            <p:txBody>
              <a:bodyPr wrap="none" rtlCol="0" anchor="ctr" anchorCtr="0">
                <a:spAutoFit/>
              </a:bodyPr>
              <a:lstStyle/>
              <a:p>
                <a:pPr algn="ctr"/>
                <a:r>
                  <a:rPr lang="en-US" sz="1100" dirty="0">
                    <a:solidFill>
                      <a:srgbClr val="000000"/>
                    </a:solidFill>
                    <a:latin typeface="Montserrat" panose="00000500000000000000" pitchFamily="50" charset="0"/>
                  </a:rPr>
                  <a:t>1. Search Marketing</a:t>
                </a:r>
              </a:p>
            </p:txBody>
          </p:sp>
          <p:sp>
            <p:nvSpPr>
              <p:cNvPr id="46" name="TextBox 45">
                <a:extLst>
                  <a:ext uri="{FF2B5EF4-FFF2-40B4-BE49-F238E27FC236}">
                    <a16:creationId xmlns:a16="http://schemas.microsoft.com/office/drawing/2014/main" id="{D286F56E-5C67-4E55-A7C4-615636AD0FB3}"/>
                  </a:ext>
                </a:extLst>
              </p:cNvPr>
              <p:cNvSpPr txBox="1"/>
              <p:nvPr/>
            </p:nvSpPr>
            <p:spPr>
              <a:xfrm>
                <a:off x="3361253" y="3397227"/>
                <a:ext cx="1991251" cy="261610"/>
              </a:xfrm>
              <a:prstGeom prst="rect">
                <a:avLst/>
              </a:prstGeom>
              <a:noFill/>
            </p:spPr>
            <p:txBody>
              <a:bodyPr wrap="none" rtlCol="0" anchor="ctr" anchorCtr="0">
                <a:spAutoFit/>
              </a:bodyPr>
              <a:lstStyle/>
              <a:p>
                <a:pPr algn="ctr"/>
                <a:r>
                  <a:rPr lang="en-US" sz="1100" dirty="0">
                    <a:solidFill>
                      <a:srgbClr val="000000"/>
                    </a:solidFill>
                    <a:latin typeface="Montserrat" panose="00000500000000000000" pitchFamily="50" charset="0"/>
                  </a:rPr>
                  <a:t>2. Social Media Marketing</a:t>
                </a:r>
              </a:p>
            </p:txBody>
          </p:sp>
          <p:sp>
            <p:nvSpPr>
              <p:cNvPr id="47" name="TextBox 46">
                <a:extLst>
                  <a:ext uri="{FF2B5EF4-FFF2-40B4-BE49-F238E27FC236}">
                    <a16:creationId xmlns:a16="http://schemas.microsoft.com/office/drawing/2014/main" id="{A6D4F657-77CB-429D-8AD0-6D1D4F009225}"/>
                  </a:ext>
                </a:extLst>
              </p:cNvPr>
              <p:cNvSpPr txBox="1"/>
              <p:nvPr/>
            </p:nvSpPr>
            <p:spPr>
              <a:xfrm>
                <a:off x="3531975" y="3922565"/>
                <a:ext cx="1649812" cy="261610"/>
              </a:xfrm>
              <a:prstGeom prst="rect">
                <a:avLst/>
              </a:prstGeom>
              <a:noFill/>
            </p:spPr>
            <p:txBody>
              <a:bodyPr wrap="none" rtlCol="0" anchor="ctr" anchorCtr="0">
                <a:spAutoFit/>
              </a:bodyPr>
              <a:lstStyle/>
              <a:p>
                <a:pPr algn="ctr"/>
                <a:r>
                  <a:rPr lang="en-US" sz="1100" dirty="0">
                    <a:solidFill>
                      <a:srgbClr val="000000"/>
                    </a:solidFill>
                    <a:latin typeface="Montserrat" panose="00000500000000000000" pitchFamily="50" charset="0"/>
                  </a:rPr>
                  <a:t>3. Digital Advertising</a:t>
                </a:r>
              </a:p>
            </p:txBody>
          </p:sp>
          <p:sp>
            <p:nvSpPr>
              <p:cNvPr id="48" name="TextBox 47">
                <a:extLst>
                  <a:ext uri="{FF2B5EF4-FFF2-40B4-BE49-F238E27FC236}">
                    <a16:creationId xmlns:a16="http://schemas.microsoft.com/office/drawing/2014/main" id="{4ED393C0-65FE-480B-845D-4B9556B6A379}"/>
                  </a:ext>
                </a:extLst>
              </p:cNvPr>
              <p:cNvSpPr txBox="1"/>
              <p:nvPr/>
            </p:nvSpPr>
            <p:spPr>
              <a:xfrm>
                <a:off x="3829331" y="4447903"/>
                <a:ext cx="1055096" cy="261610"/>
              </a:xfrm>
              <a:prstGeom prst="rect">
                <a:avLst/>
              </a:prstGeom>
              <a:noFill/>
            </p:spPr>
            <p:txBody>
              <a:bodyPr wrap="none" rtlCol="0" anchor="ctr" anchorCtr="0">
                <a:spAutoFit/>
              </a:bodyPr>
              <a:lstStyle/>
              <a:p>
                <a:pPr algn="ctr"/>
                <a:r>
                  <a:rPr lang="en-US" sz="1100" dirty="0">
                    <a:solidFill>
                      <a:srgbClr val="000000"/>
                    </a:solidFill>
                    <a:latin typeface="Montserrat" panose="00000500000000000000" pitchFamily="50" charset="0"/>
                  </a:rPr>
                  <a:t>4. Digital PR</a:t>
                </a:r>
              </a:p>
            </p:txBody>
          </p:sp>
          <p:sp>
            <p:nvSpPr>
              <p:cNvPr id="49" name="TextBox 48">
                <a:extLst>
                  <a:ext uri="{FF2B5EF4-FFF2-40B4-BE49-F238E27FC236}">
                    <a16:creationId xmlns:a16="http://schemas.microsoft.com/office/drawing/2014/main" id="{7250ABB0-B2CC-4775-BBE2-F33195C733A1}"/>
                  </a:ext>
                </a:extLst>
              </p:cNvPr>
              <p:cNvSpPr txBox="1"/>
              <p:nvPr/>
            </p:nvSpPr>
            <p:spPr>
              <a:xfrm>
                <a:off x="3485488" y="4973241"/>
                <a:ext cx="1742785" cy="261610"/>
              </a:xfrm>
              <a:prstGeom prst="rect">
                <a:avLst/>
              </a:prstGeom>
              <a:noFill/>
            </p:spPr>
            <p:txBody>
              <a:bodyPr wrap="none" rtlCol="0" anchor="ctr" anchorCtr="0">
                <a:spAutoFit/>
              </a:bodyPr>
              <a:lstStyle/>
              <a:p>
                <a:pPr algn="ctr"/>
                <a:r>
                  <a:rPr lang="en-US" sz="1100" dirty="0">
                    <a:solidFill>
                      <a:srgbClr val="000000"/>
                    </a:solidFill>
                    <a:latin typeface="Montserrat" panose="00000500000000000000" pitchFamily="50" charset="0"/>
                  </a:rPr>
                  <a:t>5. Digital Partnerships</a:t>
                </a:r>
              </a:p>
            </p:txBody>
          </p:sp>
          <p:sp>
            <p:nvSpPr>
              <p:cNvPr id="50" name="TextBox 49">
                <a:extLst>
                  <a:ext uri="{FF2B5EF4-FFF2-40B4-BE49-F238E27FC236}">
                    <a16:creationId xmlns:a16="http://schemas.microsoft.com/office/drawing/2014/main" id="{BDEF01EC-C329-42B9-9AD8-FE15C40E57F0}"/>
                  </a:ext>
                </a:extLst>
              </p:cNvPr>
              <p:cNvSpPr txBox="1"/>
              <p:nvPr/>
            </p:nvSpPr>
            <p:spPr>
              <a:xfrm>
                <a:off x="3550412" y="5498579"/>
                <a:ext cx="1612942" cy="261610"/>
              </a:xfrm>
              <a:prstGeom prst="rect">
                <a:avLst/>
              </a:prstGeom>
              <a:noFill/>
            </p:spPr>
            <p:txBody>
              <a:bodyPr wrap="none" rtlCol="0" anchor="ctr" anchorCtr="0">
                <a:spAutoFit/>
              </a:bodyPr>
              <a:lstStyle/>
              <a:p>
                <a:pPr algn="ctr"/>
                <a:r>
                  <a:rPr lang="en-US" sz="1100" dirty="0">
                    <a:solidFill>
                      <a:srgbClr val="000000"/>
                    </a:solidFill>
                    <a:latin typeface="Montserrat" panose="00000500000000000000" pitchFamily="50" charset="0"/>
                  </a:rPr>
                  <a:t>6. Digital Messaging</a:t>
                </a:r>
              </a:p>
            </p:txBody>
          </p:sp>
        </p:grpSp>
      </p:grpSp>
      <p:sp>
        <p:nvSpPr>
          <p:cNvPr id="8" name="TextBox 7">
            <a:extLst>
              <a:ext uri="{FF2B5EF4-FFF2-40B4-BE49-F238E27FC236}">
                <a16:creationId xmlns:a16="http://schemas.microsoft.com/office/drawing/2014/main" id="{79717467-9296-4D8F-9D72-DFF161390B9D}"/>
              </a:ext>
            </a:extLst>
          </p:cNvPr>
          <p:cNvSpPr txBox="1"/>
          <p:nvPr/>
        </p:nvSpPr>
        <p:spPr>
          <a:xfrm>
            <a:off x="600394" y="380314"/>
            <a:ext cx="3847528" cy="477054"/>
          </a:xfrm>
          <a:prstGeom prst="rect">
            <a:avLst/>
          </a:prstGeom>
          <a:noFill/>
          <a:effectLst>
            <a:outerShdw blurRad="63500" sx="102000" sy="102000" algn="ctr" rotWithShape="0">
              <a:prstClr val="black">
                <a:alpha val="40000"/>
              </a:prstClr>
            </a:outerShdw>
          </a:effectLst>
        </p:spPr>
        <p:txBody>
          <a:bodyPr wrap="none" rtlCol="0">
            <a:spAutoFit/>
          </a:bodyPr>
          <a:lstStyle>
            <a:defPPr>
              <a:defRPr lang="en-US"/>
            </a:defPPr>
            <a:lvl1pPr algn="ctr">
              <a:defRPr sz="3500" b="1" spc="300">
                <a:solidFill>
                  <a:schemeClr val="accent2"/>
                </a:solidFill>
                <a:latin typeface="Montserrat" panose="00000500000000000000" pitchFamily="50" charset="0"/>
              </a:defRPr>
            </a:lvl1pPr>
          </a:lstStyle>
          <a:p>
            <a:pPr algn="l"/>
            <a:r>
              <a:rPr lang="en-US" sz="2500" spc="0" dirty="0"/>
              <a:t>PR MEDIA CHANNELS</a:t>
            </a:r>
          </a:p>
        </p:txBody>
      </p:sp>
    </p:spTree>
    <p:extLst>
      <p:ext uri="{BB962C8B-B14F-4D97-AF65-F5344CB8AC3E}">
        <p14:creationId xmlns:p14="http://schemas.microsoft.com/office/powerpoint/2010/main" val="1837626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F1D0C56-9ACB-4BF7-9D9B-B27DE87DD10B}"/>
              </a:ext>
            </a:extLst>
          </p:cNvPr>
          <p:cNvSpPr/>
          <p:nvPr/>
        </p:nvSpPr>
        <p:spPr>
          <a:xfrm>
            <a:off x="8453417" y="1867857"/>
            <a:ext cx="7777692" cy="7777692"/>
          </a:xfrm>
          <a:prstGeom prst="rect">
            <a:avLst/>
          </a:prstGeom>
          <a:blipFill dpi="0" rotWithShape="1">
            <a:blip r:embed="rId3">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Top Corners Rounded 20">
            <a:extLst>
              <a:ext uri="{FF2B5EF4-FFF2-40B4-BE49-F238E27FC236}">
                <a16:creationId xmlns:a16="http://schemas.microsoft.com/office/drawing/2014/main" id="{D9D5A638-62DE-3EBA-4C00-826AD6D3B61F}"/>
              </a:ext>
            </a:extLst>
          </p:cNvPr>
          <p:cNvSpPr/>
          <p:nvPr/>
        </p:nvSpPr>
        <p:spPr>
          <a:xfrm>
            <a:off x="6315214" y="1309998"/>
            <a:ext cx="2565400" cy="517511"/>
          </a:xfrm>
          <a:prstGeom prst="round2SameRect">
            <a:avLst>
              <a:gd name="adj1" fmla="val 21345"/>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sz="1500" b="1" dirty="0">
                <a:solidFill>
                  <a:schemeClr val="tx1"/>
                </a:solidFill>
                <a:latin typeface="Montserrat" panose="00000500000000000000" pitchFamily="50" charset="0"/>
              </a:rPr>
              <a:t>STRATEGY</a:t>
            </a:r>
          </a:p>
        </p:txBody>
      </p:sp>
      <p:sp>
        <p:nvSpPr>
          <p:cNvPr id="20" name="Rectangle 19">
            <a:extLst>
              <a:ext uri="{FF2B5EF4-FFF2-40B4-BE49-F238E27FC236}">
                <a16:creationId xmlns:a16="http://schemas.microsoft.com/office/drawing/2014/main" id="{7F26E1DA-9A5A-4E93-80C0-C8A4A1A1CFE0}"/>
              </a:ext>
            </a:extLst>
          </p:cNvPr>
          <p:cNvSpPr/>
          <p:nvPr/>
        </p:nvSpPr>
        <p:spPr>
          <a:xfrm>
            <a:off x="-3041073" y="419461"/>
            <a:ext cx="5986059" cy="5986059"/>
          </a:xfrm>
          <a:prstGeom prst="rect">
            <a:avLst/>
          </a:prstGeom>
          <a:blipFill dpi="0" rotWithShape="1">
            <a:blip r:embed="rId3">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D26AD8E2-906F-4403-A317-08C81AAD49CA}"/>
              </a:ext>
            </a:extLst>
          </p:cNvPr>
          <p:cNvGrpSpPr/>
          <p:nvPr/>
        </p:nvGrpSpPr>
        <p:grpSpPr>
          <a:xfrm rot="20410503">
            <a:off x="11445692" y="-1808988"/>
            <a:ext cx="1121976" cy="8546017"/>
            <a:chOff x="7048500" y="0"/>
            <a:chExt cx="1634673" cy="6858000"/>
          </a:xfrm>
        </p:grpSpPr>
        <p:sp>
          <p:nvSpPr>
            <p:cNvPr id="16" name="Rectangle 15">
              <a:extLst>
                <a:ext uri="{FF2B5EF4-FFF2-40B4-BE49-F238E27FC236}">
                  <a16:creationId xmlns:a16="http://schemas.microsoft.com/office/drawing/2014/main" id="{C24DC73E-272E-4EAA-BA4D-894F82884825}"/>
                </a:ext>
              </a:extLst>
            </p:cNvPr>
            <p:cNvSpPr/>
            <p:nvPr/>
          </p:nvSpPr>
          <p:spPr>
            <a:xfrm rot="273445">
              <a:off x="7048500" y="0"/>
              <a:ext cx="971550" cy="6858000"/>
            </a:xfrm>
            <a:prstGeom prst="rect">
              <a:avLst/>
            </a:prstGeom>
            <a:gradFill>
              <a:gsLst>
                <a:gs pos="100000">
                  <a:schemeClr val="accent1">
                    <a:lumMod val="5000"/>
                    <a:lumOff val="95000"/>
                    <a:alpha val="0"/>
                  </a:schemeClr>
                </a:gs>
                <a:gs pos="0">
                  <a:schemeClr val="accent1">
                    <a:lumMod val="30000"/>
                    <a:lumOff val="70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7735877-DC3C-42EA-87BD-5645934CF0F1}"/>
                </a:ext>
              </a:extLst>
            </p:cNvPr>
            <p:cNvSpPr/>
            <p:nvPr/>
          </p:nvSpPr>
          <p:spPr>
            <a:xfrm rot="21326555" flipH="1">
              <a:off x="7711623" y="0"/>
              <a:ext cx="971550" cy="6858000"/>
            </a:xfrm>
            <a:prstGeom prst="rect">
              <a:avLst/>
            </a:prstGeom>
            <a:gradFill>
              <a:gsLst>
                <a:gs pos="100000">
                  <a:schemeClr val="accent1">
                    <a:lumMod val="5000"/>
                    <a:lumOff val="95000"/>
                    <a:alpha val="0"/>
                  </a:schemeClr>
                </a:gs>
                <a:gs pos="0">
                  <a:schemeClr val="accent1">
                    <a:lumMod val="30000"/>
                    <a:lumOff val="70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E88A2AFF-9D34-416D-8720-42D03789FEBB}"/>
              </a:ext>
            </a:extLst>
          </p:cNvPr>
          <p:cNvSpPr txBox="1"/>
          <p:nvPr/>
        </p:nvSpPr>
        <p:spPr>
          <a:xfrm>
            <a:off x="600394" y="380314"/>
            <a:ext cx="4466287" cy="477054"/>
          </a:xfrm>
          <a:prstGeom prst="rect">
            <a:avLst/>
          </a:prstGeom>
          <a:noFill/>
          <a:effectLst>
            <a:outerShdw blurRad="63500" sx="102000" sy="102000" algn="ctr" rotWithShape="0">
              <a:prstClr val="black">
                <a:alpha val="40000"/>
              </a:prstClr>
            </a:outerShdw>
          </a:effectLst>
        </p:spPr>
        <p:txBody>
          <a:bodyPr wrap="none" rtlCol="0">
            <a:spAutoFit/>
          </a:bodyPr>
          <a:lstStyle>
            <a:defPPr>
              <a:defRPr lang="en-US"/>
            </a:defPPr>
            <a:lvl1pPr algn="ctr">
              <a:defRPr sz="3500" b="1" spc="300">
                <a:solidFill>
                  <a:schemeClr val="accent2"/>
                </a:solidFill>
                <a:latin typeface="Montserrat" panose="00000500000000000000" pitchFamily="50" charset="0"/>
              </a:defRPr>
            </a:lvl1pPr>
          </a:lstStyle>
          <a:p>
            <a:pPr algn="l"/>
            <a:r>
              <a:rPr lang="en-US" sz="2500" spc="0" dirty="0"/>
              <a:t>OBJECTIVES &amp; STRATEGY</a:t>
            </a:r>
          </a:p>
        </p:txBody>
      </p:sp>
      <p:grpSp>
        <p:nvGrpSpPr>
          <p:cNvPr id="230" name="Group 229">
            <a:extLst>
              <a:ext uri="{FF2B5EF4-FFF2-40B4-BE49-F238E27FC236}">
                <a16:creationId xmlns:a16="http://schemas.microsoft.com/office/drawing/2014/main" id="{B72CCCE0-48EF-42E1-A5D6-FE8B5D5D8F2D}"/>
              </a:ext>
            </a:extLst>
          </p:cNvPr>
          <p:cNvGrpSpPr/>
          <p:nvPr/>
        </p:nvGrpSpPr>
        <p:grpSpPr>
          <a:xfrm rot="21090282">
            <a:off x="-556704" y="-814454"/>
            <a:ext cx="1419018" cy="9073388"/>
            <a:chOff x="7048500" y="0"/>
            <a:chExt cx="1634673" cy="6858000"/>
          </a:xfrm>
        </p:grpSpPr>
        <p:sp>
          <p:nvSpPr>
            <p:cNvPr id="231" name="Rectangle 230">
              <a:extLst>
                <a:ext uri="{FF2B5EF4-FFF2-40B4-BE49-F238E27FC236}">
                  <a16:creationId xmlns:a16="http://schemas.microsoft.com/office/drawing/2014/main" id="{BDD7023A-09FB-4CB0-B09F-C9A9A384DA66}"/>
                </a:ext>
              </a:extLst>
            </p:cNvPr>
            <p:cNvSpPr/>
            <p:nvPr/>
          </p:nvSpPr>
          <p:spPr>
            <a:xfrm rot="273445">
              <a:off x="7048500" y="0"/>
              <a:ext cx="971550" cy="6858000"/>
            </a:xfrm>
            <a:prstGeom prst="rect">
              <a:avLst/>
            </a:prstGeom>
            <a:gradFill>
              <a:gsLst>
                <a:gs pos="100000">
                  <a:schemeClr val="accent1">
                    <a:lumMod val="5000"/>
                    <a:lumOff val="95000"/>
                    <a:alpha val="0"/>
                  </a:schemeClr>
                </a:gs>
                <a:gs pos="0">
                  <a:schemeClr val="accent1">
                    <a:lumMod val="30000"/>
                    <a:lumOff val="70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a:extLst>
                <a:ext uri="{FF2B5EF4-FFF2-40B4-BE49-F238E27FC236}">
                  <a16:creationId xmlns:a16="http://schemas.microsoft.com/office/drawing/2014/main" id="{F4D239B3-5D2E-48A9-B96E-A5FB7344F895}"/>
                </a:ext>
              </a:extLst>
            </p:cNvPr>
            <p:cNvSpPr/>
            <p:nvPr/>
          </p:nvSpPr>
          <p:spPr>
            <a:xfrm rot="21326555" flipH="1">
              <a:off x="7711623" y="0"/>
              <a:ext cx="971550" cy="6858000"/>
            </a:xfrm>
            <a:prstGeom prst="rect">
              <a:avLst/>
            </a:prstGeom>
            <a:gradFill>
              <a:gsLst>
                <a:gs pos="100000">
                  <a:schemeClr val="accent1">
                    <a:lumMod val="5000"/>
                    <a:lumOff val="95000"/>
                    <a:alpha val="0"/>
                  </a:schemeClr>
                </a:gs>
                <a:gs pos="0">
                  <a:schemeClr val="accent1">
                    <a:lumMod val="30000"/>
                    <a:lumOff val="70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Rounded Corners 13">
            <a:extLst>
              <a:ext uri="{FF2B5EF4-FFF2-40B4-BE49-F238E27FC236}">
                <a16:creationId xmlns:a16="http://schemas.microsoft.com/office/drawing/2014/main" id="{CC4C8CA8-3CDB-3F11-6133-BA05903B4F31}"/>
              </a:ext>
            </a:extLst>
          </p:cNvPr>
          <p:cNvSpPr/>
          <p:nvPr/>
        </p:nvSpPr>
        <p:spPr>
          <a:xfrm>
            <a:off x="6313266" y="1790699"/>
            <a:ext cx="5144521" cy="4277592"/>
          </a:xfrm>
          <a:prstGeom prst="roundRect">
            <a:avLst>
              <a:gd name="adj" fmla="val 2040"/>
            </a:avLst>
          </a:prstGeom>
          <a:solidFill>
            <a:schemeClr val="tx1"/>
          </a:solidFill>
          <a:ln w="9525">
            <a:solidFill>
              <a:schemeClr val="accent2"/>
            </a:solidFill>
          </a:ln>
          <a:effectLst>
            <a:outerShdw blurRad="190500" dist="76200" dir="2700000" algn="tl" rotWithShape="0">
              <a:schemeClr val="accent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822960" rIns="182880" rtlCol="0" anchor="t" anchorCtr="0"/>
          <a:lstStyle/>
          <a:p>
            <a:pPr>
              <a:lnSpc>
                <a:spcPts val="1400"/>
              </a:lnSpc>
              <a:spcAft>
                <a:spcPts val="800"/>
              </a:spcAft>
            </a:pPr>
            <a:endParaRPr lang="en-US" sz="1100" dirty="0">
              <a:solidFill>
                <a:schemeClr val="tx2">
                  <a:lumMod val="50000"/>
                </a:schemeClr>
              </a:solidFill>
              <a:latin typeface="Montserrat" panose="00000500000000000000" pitchFamily="50" charset="0"/>
            </a:endParaRPr>
          </a:p>
        </p:txBody>
      </p:sp>
      <p:sp>
        <p:nvSpPr>
          <p:cNvPr id="3" name="Rectangle: Top Corners Rounded 20">
            <a:extLst>
              <a:ext uri="{FF2B5EF4-FFF2-40B4-BE49-F238E27FC236}">
                <a16:creationId xmlns:a16="http://schemas.microsoft.com/office/drawing/2014/main" id="{2286A1BA-A755-ED33-8C3F-F6EE9A29A2C2}"/>
              </a:ext>
            </a:extLst>
          </p:cNvPr>
          <p:cNvSpPr/>
          <p:nvPr/>
        </p:nvSpPr>
        <p:spPr>
          <a:xfrm>
            <a:off x="734213" y="1309998"/>
            <a:ext cx="2565400" cy="517511"/>
          </a:xfrm>
          <a:prstGeom prst="round2SameRect">
            <a:avLst>
              <a:gd name="adj1" fmla="val 21345"/>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sz="1500" b="1" dirty="0">
                <a:solidFill>
                  <a:schemeClr val="tx1"/>
                </a:solidFill>
                <a:latin typeface="Montserrat" panose="00000500000000000000" pitchFamily="50" charset="0"/>
              </a:rPr>
              <a:t>OBJECTIVES</a:t>
            </a:r>
          </a:p>
        </p:txBody>
      </p:sp>
      <p:sp>
        <p:nvSpPr>
          <p:cNvPr id="6" name="Rectangle: Rounded Corners 13">
            <a:extLst>
              <a:ext uri="{FF2B5EF4-FFF2-40B4-BE49-F238E27FC236}">
                <a16:creationId xmlns:a16="http://schemas.microsoft.com/office/drawing/2014/main" id="{112D4B6E-0555-1C97-7540-2883D82F8D2C}"/>
              </a:ext>
            </a:extLst>
          </p:cNvPr>
          <p:cNvSpPr/>
          <p:nvPr/>
        </p:nvSpPr>
        <p:spPr>
          <a:xfrm>
            <a:off x="734213" y="1790699"/>
            <a:ext cx="5144521" cy="4277592"/>
          </a:xfrm>
          <a:prstGeom prst="roundRect">
            <a:avLst>
              <a:gd name="adj" fmla="val 2040"/>
            </a:avLst>
          </a:prstGeom>
          <a:solidFill>
            <a:schemeClr val="tx1"/>
          </a:solidFill>
          <a:ln w="9525">
            <a:solidFill>
              <a:schemeClr val="accent2"/>
            </a:solidFill>
          </a:ln>
          <a:effectLst>
            <a:outerShdw blurRad="190500" dist="76200" dir="2700000" algn="tl" rotWithShape="0">
              <a:schemeClr val="accent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822960" rIns="182880" rtlCol="0" anchor="t" anchorCtr="0"/>
          <a:lstStyle/>
          <a:p>
            <a:pPr>
              <a:lnSpc>
                <a:spcPts val="1400"/>
              </a:lnSpc>
              <a:spcAft>
                <a:spcPts val="800"/>
              </a:spcAft>
            </a:pPr>
            <a:endParaRPr lang="en-US" sz="1100" dirty="0">
              <a:solidFill>
                <a:schemeClr val="tx2">
                  <a:lumMod val="50000"/>
                </a:schemeClr>
              </a:solidFill>
              <a:latin typeface="Montserrat" panose="00000500000000000000" pitchFamily="50" charset="0"/>
            </a:endParaRPr>
          </a:p>
        </p:txBody>
      </p:sp>
      <p:sp>
        <p:nvSpPr>
          <p:cNvPr id="8" name="TextBox 7">
            <a:extLst>
              <a:ext uri="{FF2B5EF4-FFF2-40B4-BE49-F238E27FC236}">
                <a16:creationId xmlns:a16="http://schemas.microsoft.com/office/drawing/2014/main" id="{9D609BA6-B693-AD47-D5F2-B4BFC7D88AAB}"/>
              </a:ext>
            </a:extLst>
          </p:cNvPr>
          <p:cNvSpPr txBox="1"/>
          <p:nvPr/>
        </p:nvSpPr>
        <p:spPr>
          <a:xfrm>
            <a:off x="1109773" y="2396454"/>
            <a:ext cx="566627" cy="689721"/>
          </a:xfrm>
          <a:prstGeom prst="rect">
            <a:avLst/>
          </a:prstGeom>
          <a:noFill/>
        </p:spPr>
        <p:txBody>
          <a:bodyPr wrap="square" lIns="0" rIns="0" rtlCol="0" anchor="t">
            <a:noAutofit/>
          </a:bodyPr>
          <a:lstStyle/>
          <a:p>
            <a:r>
              <a:rPr lang="en-US" sz="3200" b="1" dirty="0">
                <a:solidFill>
                  <a:schemeClr val="accent2">
                    <a:lumMod val="40000"/>
                    <a:lumOff val="60000"/>
                  </a:schemeClr>
                </a:solidFill>
                <a:latin typeface="Montserrat" panose="00000500000000000000" pitchFamily="50" charset="0"/>
              </a:rPr>
              <a:t>01</a:t>
            </a:r>
          </a:p>
        </p:txBody>
      </p:sp>
      <p:sp>
        <p:nvSpPr>
          <p:cNvPr id="9" name="TextBox 8">
            <a:extLst>
              <a:ext uri="{FF2B5EF4-FFF2-40B4-BE49-F238E27FC236}">
                <a16:creationId xmlns:a16="http://schemas.microsoft.com/office/drawing/2014/main" id="{5C33D28C-07E5-261A-7092-46C1009A208A}"/>
              </a:ext>
            </a:extLst>
          </p:cNvPr>
          <p:cNvSpPr txBox="1"/>
          <p:nvPr/>
        </p:nvSpPr>
        <p:spPr>
          <a:xfrm>
            <a:off x="1810219" y="2384333"/>
            <a:ext cx="3405905" cy="1022635"/>
          </a:xfrm>
          <a:prstGeom prst="rect">
            <a:avLst/>
          </a:prstGeom>
          <a:noFill/>
        </p:spPr>
        <p:txBody>
          <a:bodyPr wrap="square" lIns="0" rIns="0" rtlCol="0" anchor="t">
            <a:noAutofit/>
          </a:bodyPr>
          <a:lstStyle/>
          <a:p>
            <a:pPr>
              <a:lnSpc>
                <a:spcPct val="150000"/>
              </a:lnSpc>
            </a:pPr>
            <a:r>
              <a:rPr lang="en-US" sz="1400" dirty="0">
                <a:solidFill>
                  <a:srgbClr val="000000"/>
                </a:solidFill>
                <a:latin typeface="Montserrat" panose="00000500000000000000" pitchFamily="50" charset="0"/>
              </a:rPr>
              <a:t>Improve the company’s search engine rankings by end of year</a:t>
            </a:r>
          </a:p>
        </p:txBody>
      </p:sp>
      <p:sp>
        <p:nvSpPr>
          <p:cNvPr id="10" name="TextBox 9">
            <a:extLst>
              <a:ext uri="{FF2B5EF4-FFF2-40B4-BE49-F238E27FC236}">
                <a16:creationId xmlns:a16="http://schemas.microsoft.com/office/drawing/2014/main" id="{E44C43CA-A9B5-C37B-A45D-D174C46C4FC2}"/>
              </a:ext>
            </a:extLst>
          </p:cNvPr>
          <p:cNvSpPr txBox="1"/>
          <p:nvPr/>
        </p:nvSpPr>
        <p:spPr>
          <a:xfrm>
            <a:off x="1109773" y="3664361"/>
            <a:ext cx="566627" cy="689721"/>
          </a:xfrm>
          <a:prstGeom prst="rect">
            <a:avLst/>
          </a:prstGeom>
          <a:noFill/>
        </p:spPr>
        <p:txBody>
          <a:bodyPr wrap="square" lIns="0" rIns="0" rtlCol="0" anchor="t">
            <a:noAutofit/>
          </a:bodyPr>
          <a:lstStyle/>
          <a:p>
            <a:r>
              <a:rPr lang="en-US" sz="3200" b="1" dirty="0">
                <a:solidFill>
                  <a:schemeClr val="accent2">
                    <a:lumMod val="40000"/>
                    <a:lumOff val="60000"/>
                  </a:schemeClr>
                </a:solidFill>
                <a:latin typeface="Montserrat" panose="00000500000000000000" pitchFamily="50" charset="0"/>
              </a:rPr>
              <a:t>02</a:t>
            </a:r>
          </a:p>
        </p:txBody>
      </p:sp>
      <p:sp>
        <p:nvSpPr>
          <p:cNvPr id="11" name="TextBox 10">
            <a:extLst>
              <a:ext uri="{FF2B5EF4-FFF2-40B4-BE49-F238E27FC236}">
                <a16:creationId xmlns:a16="http://schemas.microsoft.com/office/drawing/2014/main" id="{68BD93F3-FC9D-96CA-08F2-468753DE0E23}"/>
              </a:ext>
            </a:extLst>
          </p:cNvPr>
          <p:cNvSpPr txBox="1"/>
          <p:nvPr/>
        </p:nvSpPr>
        <p:spPr>
          <a:xfrm>
            <a:off x="1810219" y="3664361"/>
            <a:ext cx="3405905" cy="1022635"/>
          </a:xfrm>
          <a:prstGeom prst="rect">
            <a:avLst/>
          </a:prstGeom>
          <a:noFill/>
        </p:spPr>
        <p:txBody>
          <a:bodyPr wrap="square" lIns="0" rIns="0" rtlCol="0" anchor="t">
            <a:noAutofit/>
          </a:bodyPr>
          <a:lstStyle/>
          <a:p>
            <a:pPr>
              <a:lnSpc>
                <a:spcPct val="150000"/>
              </a:lnSpc>
            </a:pPr>
            <a:r>
              <a:rPr lang="en-US" sz="1400" dirty="0">
                <a:solidFill>
                  <a:srgbClr val="000000"/>
                </a:solidFill>
                <a:latin typeface="Montserrat" panose="00000500000000000000" pitchFamily="50" charset="0"/>
              </a:rPr>
              <a:t>Increase monthly website organic traffic by 20% by end of quarter</a:t>
            </a:r>
          </a:p>
        </p:txBody>
      </p:sp>
      <p:grpSp>
        <p:nvGrpSpPr>
          <p:cNvPr id="23" name="Group 22">
            <a:extLst>
              <a:ext uri="{FF2B5EF4-FFF2-40B4-BE49-F238E27FC236}">
                <a16:creationId xmlns:a16="http://schemas.microsoft.com/office/drawing/2014/main" id="{691F0C1F-EA06-AFC7-C107-4E9798B98215}"/>
              </a:ext>
            </a:extLst>
          </p:cNvPr>
          <p:cNvGrpSpPr/>
          <p:nvPr/>
        </p:nvGrpSpPr>
        <p:grpSpPr>
          <a:xfrm>
            <a:off x="10153082" y="5060847"/>
            <a:ext cx="1152956" cy="882049"/>
            <a:chOff x="4725778" y="4658525"/>
            <a:chExt cx="1152956" cy="882049"/>
          </a:xfrm>
          <a:solidFill>
            <a:schemeClr val="accent2">
              <a:lumMod val="20000"/>
              <a:lumOff val="80000"/>
            </a:schemeClr>
          </a:solidFill>
        </p:grpSpPr>
        <p:cxnSp>
          <p:nvCxnSpPr>
            <p:cNvPr id="45" name="Straight Connector 44">
              <a:extLst>
                <a:ext uri="{FF2B5EF4-FFF2-40B4-BE49-F238E27FC236}">
                  <a16:creationId xmlns:a16="http://schemas.microsoft.com/office/drawing/2014/main" id="{6D74CDF0-F0CA-83A7-FF0D-C7A28EACA859}"/>
                </a:ext>
              </a:extLst>
            </p:cNvPr>
            <p:cNvCxnSpPr>
              <a:cxnSpLocks/>
            </p:cNvCxnSpPr>
            <p:nvPr/>
          </p:nvCxnSpPr>
          <p:spPr>
            <a:xfrm>
              <a:off x="5016648" y="4804072"/>
              <a:ext cx="862086" cy="0"/>
            </a:xfrm>
            <a:prstGeom prst="line">
              <a:avLst/>
            </a:prstGeom>
            <a:grpFill/>
            <a:ln w="3175">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E377BBA-0ACC-D7D4-8D04-689A69AF916C}"/>
                </a:ext>
              </a:extLst>
            </p:cNvPr>
            <p:cNvCxnSpPr>
              <a:cxnSpLocks/>
            </p:cNvCxnSpPr>
            <p:nvPr/>
          </p:nvCxnSpPr>
          <p:spPr>
            <a:xfrm>
              <a:off x="5202286" y="5132406"/>
              <a:ext cx="676448" cy="0"/>
            </a:xfrm>
            <a:prstGeom prst="line">
              <a:avLst/>
            </a:prstGeom>
            <a:grpFill/>
            <a:ln w="3175">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3D1E516-56F8-9726-D891-F8032BAD9EAC}"/>
                </a:ext>
              </a:extLst>
            </p:cNvPr>
            <p:cNvCxnSpPr>
              <a:cxnSpLocks/>
            </p:cNvCxnSpPr>
            <p:nvPr/>
          </p:nvCxnSpPr>
          <p:spPr>
            <a:xfrm>
              <a:off x="5016648" y="5470030"/>
              <a:ext cx="862086" cy="0"/>
            </a:xfrm>
            <a:prstGeom prst="line">
              <a:avLst/>
            </a:prstGeom>
            <a:grpFill/>
            <a:ln w="3175">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52" name="Graphic 51" descr="Tick with solid fill">
              <a:extLst>
                <a:ext uri="{FF2B5EF4-FFF2-40B4-BE49-F238E27FC236}">
                  <a16:creationId xmlns:a16="http://schemas.microsoft.com/office/drawing/2014/main" id="{8883AB81-7165-11DF-18EE-DA7021FEAC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25778" y="4658525"/>
              <a:ext cx="239934" cy="239934"/>
            </a:xfrm>
            <a:prstGeom prst="rect">
              <a:avLst/>
            </a:prstGeom>
            <a:effectLst>
              <a:outerShdw blurRad="101600" dist="63500" dir="2700000" algn="tl" rotWithShape="0">
                <a:prstClr val="black">
                  <a:alpha val="10000"/>
                </a:prstClr>
              </a:outerShdw>
            </a:effectLst>
          </p:spPr>
        </p:pic>
        <p:pic>
          <p:nvPicPr>
            <p:cNvPr id="53" name="Graphic 52" descr="Tick with solid fill">
              <a:extLst>
                <a:ext uri="{FF2B5EF4-FFF2-40B4-BE49-F238E27FC236}">
                  <a16:creationId xmlns:a16="http://schemas.microsoft.com/office/drawing/2014/main" id="{A824FAA6-B83C-F022-0277-A5CDB75701A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71602" y="4838283"/>
              <a:ext cx="467564" cy="467564"/>
            </a:xfrm>
            <a:prstGeom prst="rect">
              <a:avLst/>
            </a:prstGeom>
            <a:effectLst>
              <a:outerShdw blurRad="101600" dist="63500" dir="2700000" algn="tl" rotWithShape="0">
                <a:prstClr val="black">
                  <a:alpha val="10000"/>
                </a:prstClr>
              </a:outerShdw>
            </a:effectLst>
          </p:spPr>
        </p:pic>
        <p:pic>
          <p:nvPicPr>
            <p:cNvPr id="54" name="Graphic 53" descr="Tick with solid fill">
              <a:extLst>
                <a:ext uri="{FF2B5EF4-FFF2-40B4-BE49-F238E27FC236}">
                  <a16:creationId xmlns:a16="http://schemas.microsoft.com/office/drawing/2014/main" id="{85BD9D01-9511-AED2-3FF9-A4011630C54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55612" y="5360308"/>
              <a:ext cx="180266" cy="180266"/>
            </a:xfrm>
            <a:prstGeom prst="rect">
              <a:avLst/>
            </a:prstGeom>
            <a:effectLst>
              <a:outerShdw blurRad="101600" dist="63500" dir="2700000" algn="tl" rotWithShape="0">
                <a:prstClr val="black">
                  <a:alpha val="10000"/>
                </a:prstClr>
              </a:outerShdw>
            </a:effectLst>
          </p:spPr>
        </p:pic>
      </p:grpSp>
      <p:grpSp>
        <p:nvGrpSpPr>
          <p:cNvPr id="21" name="Group 20">
            <a:extLst>
              <a:ext uri="{FF2B5EF4-FFF2-40B4-BE49-F238E27FC236}">
                <a16:creationId xmlns:a16="http://schemas.microsoft.com/office/drawing/2014/main" id="{45E136D8-402A-C94A-A36C-6F9D77D8EA77}"/>
              </a:ext>
            </a:extLst>
          </p:cNvPr>
          <p:cNvGrpSpPr/>
          <p:nvPr/>
        </p:nvGrpSpPr>
        <p:grpSpPr>
          <a:xfrm>
            <a:off x="3843682" y="4799178"/>
            <a:ext cx="1895955" cy="1139662"/>
            <a:chOff x="9078307" y="3472679"/>
            <a:chExt cx="1895955" cy="1139662"/>
          </a:xfrm>
        </p:grpSpPr>
        <p:grpSp>
          <p:nvGrpSpPr>
            <p:cNvPr id="40" name="Group 39">
              <a:extLst>
                <a:ext uri="{FF2B5EF4-FFF2-40B4-BE49-F238E27FC236}">
                  <a16:creationId xmlns:a16="http://schemas.microsoft.com/office/drawing/2014/main" id="{2005DAB5-A5F8-1F03-1DE3-5D61EAD935EE}"/>
                </a:ext>
              </a:extLst>
            </p:cNvPr>
            <p:cNvGrpSpPr/>
            <p:nvPr/>
          </p:nvGrpSpPr>
          <p:grpSpPr>
            <a:xfrm>
              <a:off x="9111112" y="3816838"/>
              <a:ext cx="1765589" cy="611333"/>
              <a:chOff x="9111112" y="3816838"/>
              <a:chExt cx="1765589" cy="611333"/>
            </a:xfrm>
          </p:grpSpPr>
          <p:cxnSp>
            <p:nvCxnSpPr>
              <p:cNvPr id="33" name="Straight Connector 32">
                <a:extLst>
                  <a:ext uri="{FF2B5EF4-FFF2-40B4-BE49-F238E27FC236}">
                    <a16:creationId xmlns:a16="http://schemas.microsoft.com/office/drawing/2014/main" id="{1B90B2BF-6871-1BC2-FFA2-795A9EC98F24}"/>
                  </a:ext>
                </a:extLst>
              </p:cNvPr>
              <p:cNvCxnSpPr>
                <a:cxnSpLocks/>
                <a:stCxn id="29" idx="5"/>
              </p:cNvCxnSpPr>
              <p:nvPr/>
            </p:nvCxnSpPr>
            <p:spPr>
              <a:xfrm>
                <a:off x="9762570" y="4157450"/>
                <a:ext cx="539333" cy="270721"/>
              </a:xfrm>
              <a:prstGeom prst="line">
                <a:avLst/>
              </a:prstGeom>
              <a:ln w="9525">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9AFF1F4-C7DA-E409-73C8-9003267016AB}"/>
                  </a:ext>
                </a:extLst>
              </p:cNvPr>
              <p:cNvCxnSpPr>
                <a:cxnSpLocks/>
                <a:stCxn id="29" idx="3"/>
              </p:cNvCxnSpPr>
              <p:nvPr/>
            </p:nvCxnSpPr>
            <p:spPr>
              <a:xfrm flipH="1">
                <a:off x="9111112" y="4157450"/>
                <a:ext cx="570636" cy="270721"/>
              </a:xfrm>
              <a:prstGeom prst="line">
                <a:avLst/>
              </a:prstGeom>
              <a:ln w="9525">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F1C16E3-423B-0D7B-7FF3-E64B967E6AC2}"/>
                  </a:ext>
                </a:extLst>
              </p:cNvPr>
              <p:cNvCxnSpPr>
                <a:cxnSpLocks/>
                <a:endCxn id="31" idx="3"/>
              </p:cNvCxnSpPr>
              <p:nvPr/>
            </p:nvCxnSpPr>
            <p:spPr>
              <a:xfrm flipV="1">
                <a:off x="10309684" y="3816838"/>
                <a:ext cx="567017" cy="596170"/>
              </a:xfrm>
              <a:prstGeom prst="line">
                <a:avLst/>
              </a:prstGeom>
              <a:ln w="9525">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41BFAB4C-232C-B8AD-8039-614700D63392}"/>
                </a:ext>
              </a:extLst>
            </p:cNvPr>
            <p:cNvCxnSpPr>
              <a:cxnSpLocks/>
            </p:cNvCxnSpPr>
            <p:nvPr/>
          </p:nvCxnSpPr>
          <p:spPr>
            <a:xfrm flipV="1">
              <a:off x="9722159" y="3764759"/>
              <a:ext cx="0" cy="847582"/>
            </a:xfrm>
            <a:prstGeom prst="line">
              <a:avLst/>
            </a:prstGeom>
            <a:ln w="3175">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B0C27EA-F9AB-3F8C-967A-2A146E997BC2}"/>
                </a:ext>
              </a:extLst>
            </p:cNvPr>
            <p:cNvCxnSpPr>
              <a:cxnSpLocks/>
            </p:cNvCxnSpPr>
            <p:nvPr/>
          </p:nvCxnSpPr>
          <p:spPr>
            <a:xfrm flipV="1">
              <a:off x="10304050" y="3841366"/>
              <a:ext cx="0" cy="770975"/>
            </a:xfrm>
            <a:prstGeom prst="line">
              <a:avLst/>
            </a:prstGeom>
            <a:ln w="3175">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96AC10B-3187-4C14-3622-0A1C45EF5C85}"/>
                </a:ext>
              </a:extLst>
            </p:cNvPr>
            <p:cNvCxnSpPr>
              <a:cxnSpLocks/>
            </p:cNvCxnSpPr>
            <p:nvPr/>
          </p:nvCxnSpPr>
          <p:spPr>
            <a:xfrm flipV="1">
              <a:off x="10917112" y="3472679"/>
              <a:ext cx="0" cy="1139662"/>
            </a:xfrm>
            <a:prstGeom prst="line">
              <a:avLst/>
            </a:prstGeom>
            <a:ln w="3175">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27924D7E-C860-70BF-4640-43A0652F37F2}"/>
                </a:ext>
              </a:extLst>
            </p:cNvPr>
            <p:cNvSpPr/>
            <p:nvPr/>
          </p:nvSpPr>
          <p:spPr>
            <a:xfrm>
              <a:off x="9665009" y="4059889"/>
              <a:ext cx="114300" cy="114300"/>
            </a:xfrm>
            <a:prstGeom prst="ellipse">
              <a:avLst/>
            </a:prstGeom>
            <a:solidFill>
              <a:schemeClr val="accent2">
                <a:lumMod val="20000"/>
                <a:lumOff val="80000"/>
              </a:schemeClr>
            </a:solidFill>
            <a:ln w="31750">
              <a:solidFill>
                <a:schemeClr val="tx1"/>
              </a:solidFill>
            </a:ln>
            <a:effectLst>
              <a:outerShdw blurRad="889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30" name="Oval 29">
              <a:extLst>
                <a:ext uri="{FF2B5EF4-FFF2-40B4-BE49-F238E27FC236}">
                  <a16:creationId xmlns:a16="http://schemas.microsoft.com/office/drawing/2014/main" id="{45221AB8-5830-DF6C-B2AB-E5899886CF84}"/>
                </a:ext>
              </a:extLst>
            </p:cNvPr>
            <p:cNvSpPr/>
            <p:nvPr/>
          </p:nvSpPr>
          <p:spPr>
            <a:xfrm>
              <a:off x="10245211" y="4366210"/>
              <a:ext cx="114300" cy="114300"/>
            </a:xfrm>
            <a:prstGeom prst="ellipse">
              <a:avLst/>
            </a:prstGeom>
            <a:solidFill>
              <a:schemeClr val="accent2">
                <a:lumMod val="20000"/>
                <a:lumOff val="80000"/>
              </a:schemeClr>
            </a:solidFill>
            <a:ln w="31750">
              <a:solidFill>
                <a:schemeClr val="tx1"/>
              </a:solidFill>
            </a:ln>
            <a:effectLst>
              <a:outerShdw blurRad="889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31" name="Oval 30">
              <a:extLst>
                <a:ext uri="{FF2B5EF4-FFF2-40B4-BE49-F238E27FC236}">
                  <a16:creationId xmlns:a16="http://schemas.microsoft.com/office/drawing/2014/main" id="{55B9781A-CB99-C3C0-C682-B8EA72E8BF4E}"/>
                </a:ext>
              </a:extLst>
            </p:cNvPr>
            <p:cNvSpPr/>
            <p:nvPr/>
          </p:nvSpPr>
          <p:spPr>
            <a:xfrm>
              <a:off x="10859962" y="3719277"/>
              <a:ext cx="114300" cy="114300"/>
            </a:xfrm>
            <a:prstGeom prst="ellipse">
              <a:avLst/>
            </a:prstGeom>
            <a:solidFill>
              <a:schemeClr val="accent2">
                <a:lumMod val="20000"/>
                <a:lumOff val="80000"/>
              </a:schemeClr>
            </a:solidFill>
            <a:ln w="31750">
              <a:solidFill>
                <a:schemeClr val="tx1"/>
              </a:solidFill>
            </a:ln>
            <a:effectLst>
              <a:outerShdw blurRad="889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cxnSp>
          <p:nvCxnSpPr>
            <p:cNvPr id="35" name="Straight Connector 34">
              <a:extLst>
                <a:ext uri="{FF2B5EF4-FFF2-40B4-BE49-F238E27FC236}">
                  <a16:creationId xmlns:a16="http://schemas.microsoft.com/office/drawing/2014/main" id="{D484AAC0-0AB3-35A7-A8E1-EF1B09EB7472}"/>
                </a:ext>
              </a:extLst>
            </p:cNvPr>
            <p:cNvCxnSpPr>
              <a:cxnSpLocks/>
            </p:cNvCxnSpPr>
            <p:nvPr/>
          </p:nvCxnSpPr>
          <p:spPr>
            <a:xfrm flipV="1">
              <a:off x="9141588" y="3841366"/>
              <a:ext cx="0" cy="770975"/>
            </a:xfrm>
            <a:prstGeom prst="line">
              <a:avLst/>
            </a:prstGeom>
            <a:ln w="3175">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A3B7CBFE-95FC-FC42-9EEC-2B45E1E9FD51}"/>
                </a:ext>
              </a:extLst>
            </p:cNvPr>
            <p:cNvSpPr/>
            <p:nvPr/>
          </p:nvSpPr>
          <p:spPr>
            <a:xfrm>
              <a:off x="9078307" y="4366210"/>
              <a:ext cx="114300" cy="114300"/>
            </a:xfrm>
            <a:prstGeom prst="ellipse">
              <a:avLst/>
            </a:prstGeom>
            <a:solidFill>
              <a:schemeClr val="accent2">
                <a:lumMod val="20000"/>
                <a:lumOff val="80000"/>
              </a:schemeClr>
            </a:solidFill>
            <a:ln w="31750">
              <a:solidFill>
                <a:schemeClr val="tx1"/>
              </a:solidFill>
            </a:ln>
            <a:effectLst>
              <a:outerShdw blurRad="889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sp>
        <p:nvSpPr>
          <p:cNvPr id="44" name="TextBox 43">
            <a:extLst>
              <a:ext uri="{FF2B5EF4-FFF2-40B4-BE49-F238E27FC236}">
                <a16:creationId xmlns:a16="http://schemas.microsoft.com/office/drawing/2014/main" id="{9AAC9713-3E71-2F37-CD88-3669BEAA1C9A}"/>
              </a:ext>
            </a:extLst>
          </p:cNvPr>
          <p:cNvSpPr txBox="1"/>
          <p:nvPr/>
        </p:nvSpPr>
        <p:spPr>
          <a:xfrm>
            <a:off x="6691658" y="2406438"/>
            <a:ext cx="566627" cy="689721"/>
          </a:xfrm>
          <a:prstGeom prst="rect">
            <a:avLst/>
          </a:prstGeom>
          <a:noFill/>
        </p:spPr>
        <p:txBody>
          <a:bodyPr wrap="square" lIns="0" rIns="0" rtlCol="0" anchor="t">
            <a:noAutofit/>
          </a:bodyPr>
          <a:lstStyle/>
          <a:p>
            <a:r>
              <a:rPr lang="en-US" sz="3200" b="1" dirty="0">
                <a:solidFill>
                  <a:schemeClr val="accent2">
                    <a:lumMod val="40000"/>
                    <a:lumOff val="60000"/>
                  </a:schemeClr>
                </a:solidFill>
                <a:latin typeface="Montserrat" panose="00000500000000000000" pitchFamily="50" charset="0"/>
              </a:rPr>
              <a:t>01</a:t>
            </a:r>
          </a:p>
        </p:txBody>
      </p:sp>
      <p:sp>
        <p:nvSpPr>
          <p:cNvPr id="46" name="TextBox 45">
            <a:extLst>
              <a:ext uri="{FF2B5EF4-FFF2-40B4-BE49-F238E27FC236}">
                <a16:creationId xmlns:a16="http://schemas.microsoft.com/office/drawing/2014/main" id="{92899D0C-B7FA-1993-BA2B-6B1461CFE811}"/>
              </a:ext>
            </a:extLst>
          </p:cNvPr>
          <p:cNvSpPr txBox="1"/>
          <p:nvPr/>
        </p:nvSpPr>
        <p:spPr>
          <a:xfrm>
            <a:off x="7392104" y="2394317"/>
            <a:ext cx="3705997" cy="1022635"/>
          </a:xfrm>
          <a:prstGeom prst="rect">
            <a:avLst/>
          </a:prstGeom>
          <a:noFill/>
        </p:spPr>
        <p:txBody>
          <a:bodyPr wrap="square" lIns="0" rIns="0" rtlCol="0" anchor="t">
            <a:noAutofit/>
          </a:bodyPr>
          <a:lstStyle/>
          <a:p>
            <a:pPr>
              <a:lnSpc>
                <a:spcPct val="150000"/>
              </a:lnSpc>
            </a:pPr>
            <a:r>
              <a:rPr lang="en-US" sz="1400" dirty="0">
                <a:solidFill>
                  <a:srgbClr val="000000"/>
                </a:solidFill>
                <a:latin typeface="Montserrat" panose="00000500000000000000" pitchFamily="50" charset="0"/>
              </a:rPr>
              <a:t>Utilize existing social media platforms to promote upcoming product line and spread its advocacy in social causes.</a:t>
            </a:r>
          </a:p>
        </p:txBody>
      </p:sp>
      <p:sp>
        <p:nvSpPr>
          <p:cNvPr id="49" name="TextBox 48">
            <a:extLst>
              <a:ext uri="{FF2B5EF4-FFF2-40B4-BE49-F238E27FC236}">
                <a16:creationId xmlns:a16="http://schemas.microsoft.com/office/drawing/2014/main" id="{AD3FC9CE-E68F-AFC7-B6B4-320344E6F2E0}"/>
              </a:ext>
            </a:extLst>
          </p:cNvPr>
          <p:cNvSpPr txBox="1"/>
          <p:nvPr/>
        </p:nvSpPr>
        <p:spPr>
          <a:xfrm>
            <a:off x="6691658" y="3925422"/>
            <a:ext cx="566627" cy="689721"/>
          </a:xfrm>
          <a:prstGeom prst="rect">
            <a:avLst/>
          </a:prstGeom>
          <a:noFill/>
        </p:spPr>
        <p:txBody>
          <a:bodyPr wrap="square" lIns="0" rIns="0" rtlCol="0" anchor="t">
            <a:noAutofit/>
          </a:bodyPr>
          <a:lstStyle/>
          <a:p>
            <a:r>
              <a:rPr lang="en-US" sz="3200" b="1" dirty="0">
                <a:solidFill>
                  <a:schemeClr val="accent2">
                    <a:lumMod val="40000"/>
                    <a:lumOff val="60000"/>
                  </a:schemeClr>
                </a:solidFill>
                <a:latin typeface="Montserrat" panose="00000500000000000000" pitchFamily="50" charset="0"/>
              </a:rPr>
              <a:t>02</a:t>
            </a:r>
          </a:p>
        </p:txBody>
      </p:sp>
      <p:sp>
        <p:nvSpPr>
          <p:cNvPr id="50" name="TextBox 49">
            <a:extLst>
              <a:ext uri="{FF2B5EF4-FFF2-40B4-BE49-F238E27FC236}">
                <a16:creationId xmlns:a16="http://schemas.microsoft.com/office/drawing/2014/main" id="{AB537B5A-5636-81C9-A204-2B63E6FD6E11}"/>
              </a:ext>
            </a:extLst>
          </p:cNvPr>
          <p:cNvSpPr txBox="1"/>
          <p:nvPr/>
        </p:nvSpPr>
        <p:spPr>
          <a:xfrm>
            <a:off x="7392104" y="3925422"/>
            <a:ext cx="3405905" cy="1022635"/>
          </a:xfrm>
          <a:prstGeom prst="rect">
            <a:avLst/>
          </a:prstGeom>
          <a:noFill/>
        </p:spPr>
        <p:txBody>
          <a:bodyPr wrap="square" lIns="0" rIns="0" rtlCol="0" anchor="t">
            <a:noAutofit/>
          </a:bodyPr>
          <a:lstStyle/>
          <a:p>
            <a:pPr>
              <a:lnSpc>
                <a:spcPct val="150000"/>
              </a:lnSpc>
            </a:pPr>
            <a:r>
              <a:rPr lang="en-US" sz="1400" dirty="0">
                <a:solidFill>
                  <a:srgbClr val="000000"/>
                </a:solidFill>
                <a:latin typeface="Montserrat" panose="00000500000000000000" pitchFamily="50" charset="0"/>
              </a:rPr>
              <a:t>Partner with niche media influencers who share the same advocacy and can easily tap on to their existing network of followers</a:t>
            </a:r>
          </a:p>
        </p:txBody>
      </p:sp>
      <p:cxnSp>
        <p:nvCxnSpPr>
          <p:cNvPr id="51" name="Straight Connector 50">
            <a:extLst>
              <a:ext uri="{FF2B5EF4-FFF2-40B4-BE49-F238E27FC236}">
                <a16:creationId xmlns:a16="http://schemas.microsoft.com/office/drawing/2014/main" id="{2513588C-B225-A9EA-2D3C-271D731F8D29}"/>
              </a:ext>
            </a:extLst>
          </p:cNvPr>
          <p:cNvCxnSpPr>
            <a:cxnSpLocks/>
          </p:cNvCxnSpPr>
          <p:nvPr/>
        </p:nvCxnSpPr>
        <p:spPr>
          <a:xfrm>
            <a:off x="1065581" y="3411684"/>
            <a:ext cx="4491814" cy="0"/>
          </a:xfrm>
          <a:prstGeom prst="line">
            <a:avLst/>
          </a:prstGeom>
          <a:ln cap="rnd">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EE30D5F-FD79-1DF7-8056-1EA9804C7D3B}"/>
              </a:ext>
            </a:extLst>
          </p:cNvPr>
          <p:cNvCxnSpPr>
            <a:cxnSpLocks/>
          </p:cNvCxnSpPr>
          <p:nvPr/>
        </p:nvCxnSpPr>
        <p:spPr>
          <a:xfrm>
            <a:off x="6634707" y="3694872"/>
            <a:ext cx="4491814" cy="0"/>
          </a:xfrm>
          <a:prstGeom prst="line">
            <a:avLst/>
          </a:prstGeom>
          <a:ln cap="rnd">
            <a:solidFill>
              <a:schemeClr val="accent2"/>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9806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1BE59633-CDB8-4E6F-82C0-00AB9C3ACABB}"/>
              </a:ext>
            </a:extLst>
          </p:cNvPr>
          <p:cNvSpPr/>
          <p:nvPr/>
        </p:nvSpPr>
        <p:spPr>
          <a:xfrm>
            <a:off x="-2769552" y="1813866"/>
            <a:ext cx="5693964" cy="5693964"/>
          </a:xfrm>
          <a:prstGeom prst="rect">
            <a:avLst/>
          </a:prstGeom>
          <a:blipFill dpi="0" rotWithShape="1">
            <a:blip r:embed="rId3">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6D0CC89C-B17D-407B-B873-201AFBDE22BC}"/>
              </a:ext>
            </a:extLst>
          </p:cNvPr>
          <p:cNvGrpSpPr/>
          <p:nvPr/>
        </p:nvGrpSpPr>
        <p:grpSpPr>
          <a:xfrm rot="19219765">
            <a:off x="4876797" y="-2255281"/>
            <a:ext cx="1694526" cy="11692388"/>
            <a:chOff x="7048500" y="0"/>
            <a:chExt cx="1634673" cy="6858000"/>
          </a:xfrm>
        </p:grpSpPr>
        <p:sp>
          <p:nvSpPr>
            <p:cNvPr id="10" name="Rectangle 9">
              <a:extLst>
                <a:ext uri="{FF2B5EF4-FFF2-40B4-BE49-F238E27FC236}">
                  <a16:creationId xmlns:a16="http://schemas.microsoft.com/office/drawing/2014/main" id="{088C17D2-2977-445B-AA5B-FEDF23701B99}"/>
                </a:ext>
              </a:extLst>
            </p:cNvPr>
            <p:cNvSpPr/>
            <p:nvPr/>
          </p:nvSpPr>
          <p:spPr>
            <a:xfrm rot="273445">
              <a:off x="7048500" y="0"/>
              <a:ext cx="971550" cy="6858000"/>
            </a:xfrm>
            <a:prstGeom prst="rect">
              <a:avLst/>
            </a:prstGeom>
            <a:gradFill>
              <a:gsLst>
                <a:gs pos="100000">
                  <a:schemeClr val="accent1">
                    <a:lumMod val="5000"/>
                    <a:lumOff val="95000"/>
                    <a:alpha val="0"/>
                  </a:schemeClr>
                </a:gs>
                <a:gs pos="0">
                  <a:schemeClr val="accent1">
                    <a:lumMod val="30000"/>
                    <a:lumOff val="70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EED2002-7477-48CD-8F17-F28DD4BBC9A2}"/>
                </a:ext>
              </a:extLst>
            </p:cNvPr>
            <p:cNvSpPr/>
            <p:nvPr/>
          </p:nvSpPr>
          <p:spPr>
            <a:xfrm rot="21326555" flipH="1">
              <a:off x="7711623" y="0"/>
              <a:ext cx="971550" cy="6858000"/>
            </a:xfrm>
            <a:prstGeom prst="rect">
              <a:avLst/>
            </a:prstGeom>
            <a:gradFill>
              <a:gsLst>
                <a:gs pos="100000">
                  <a:schemeClr val="accent1">
                    <a:lumMod val="5000"/>
                    <a:lumOff val="95000"/>
                    <a:alpha val="0"/>
                  </a:schemeClr>
                </a:gs>
                <a:gs pos="0">
                  <a:schemeClr val="accent1">
                    <a:lumMod val="30000"/>
                    <a:lumOff val="70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C9A1ECF6-5A9E-447C-80EA-19C5F8B8A1EC}"/>
              </a:ext>
            </a:extLst>
          </p:cNvPr>
          <p:cNvSpPr/>
          <p:nvPr/>
        </p:nvSpPr>
        <p:spPr>
          <a:xfrm>
            <a:off x="8991976" y="-1657688"/>
            <a:ext cx="7777692" cy="7777692"/>
          </a:xfrm>
          <a:prstGeom prst="rect">
            <a:avLst/>
          </a:prstGeom>
          <a:blipFill dpi="0" rotWithShape="1">
            <a:blip r:embed="rId3">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B39F307C-31A8-4831-AFBD-EDECF39E3CC2}"/>
              </a:ext>
            </a:extLst>
          </p:cNvPr>
          <p:cNvSpPr/>
          <p:nvPr/>
        </p:nvSpPr>
        <p:spPr>
          <a:xfrm>
            <a:off x="1052126" y="1695432"/>
            <a:ext cx="10087749" cy="4459328"/>
          </a:xfrm>
          <a:prstGeom prst="roundRect">
            <a:avLst>
              <a:gd name="adj" fmla="val 2120"/>
            </a:avLst>
          </a:prstGeom>
          <a:solidFill>
            <a:schemeClr val="tx1"/>
          </a:solidFill>
          <a:ln>
            <a:noFill/>
          </a:ln>
          <a:effectLst>
            <a:outerShdw blurRad="177800" algn="ctr" rotWithShape="0">
              <a:schemeClr val="accent3">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endParaRPr lang="en-US" dirty="0"/>
          </a:p>
        </p:txBody>
      </p:sp>
      <p:sp>
        <p:nvSpPr>
          <p:cNvPr id="53" name="TextBox 52">
            <a:extLst>
              <a:ext uri="{FF2B5EF4-FFF2-40B4-BE49-F238E27FC236}">
                <a16:creationId xmlns:a16="http://schemas.microsoft.com/office/drawing/2014/main" id="{1170A00A-B6B1-481E-8524-A8BA2CE5E467}"/>
              </a:ext>
            </a:extLst>
          </p:cNvPr>
          <p:cNvSpPr txBox="1"/>
          <p:nvPr/>
        </p:nvSpPr>
        <p:spPr>
          <a:xfrm>
            <a:off x="1419346" y="3226482"/>
            <a:ext cx="1020186" cy="187534"/>
          </a:xfrm>
          <a:prstGeom prst="rect">
            <a:avLst/>
          </a:prstGeom>
          <a:noFill/>
        </p:spPr>
        <p:txBody>
          <a:bodyPr wrap="square" lIns="137160" tIns="36000" rtlCol="0" anchor="t" anchorCtr="0">
            <a:noAutofit/>
          </a:bodyPr>
          <a:lstStyle/>
          <a:p>
            <a:pPr algn="ctr"/>
            <a:r>
              <a:rPr lang="en-US" sz="800" dirty="0">
                <a:solidFill>
                  <a:srgbClr val="000000"/>
                </a:solidFill>
                <a:latin typeface="Montserrat" panose="00000500000000000000" pitchFamily="50" charset="0"/>
              </a:rPr>
              <a:t>Viral content</a:t>
            </a:r>
          </a:p>
        </p:txBody>
      </p:sp>
      <p:sp>
        <p:nvSpPr>
          <p:cNvPr id="3" name="TextBox 2">
            <a:extLst>
              <a:ext uri="{FF2B5EF4-FFF2-40B4-BE49-F238E27FC236}">
                <a16:creationId xmlns:a16="http://schemas.microsoft.com/office/drawing/2014/main" id="{6B3C0878-3B34-D557-86BB-5C1ED16694FF}"/>
              </a:ext>
            </a:extLst>
          </p:cNvPr>
          <p:cNvSpPr txBox="1"/>
          <p:nvPr/>
        </p:nvSpPr>
        <p:spPr>
          <a:xfrm>
            <a:off x="600394" y="380314"/>
            <a:ext cx="3260829" cy="477054"/>
          </a:xfrm>
          <a:prstGeom prst="rect">
            <a:avLst/>
          </a:prstGeom>
          <a:noFill/>
          <a:effectLst>
            <a:outerShdw blurRad="63500" sx="102000" sy="102000" algn="ctr" rotWithShape="0">
              <a:prstClr val="black">
                <a:alpha val="40000"/>
              </a:prstClr>
            </a:outerShdw>
          </a:effectLst>
        </p:spPr>
        <p:txBody>
          <a:bodyPr wrap="none" rtlCol="0">
            <a:spAutoFit/>
          </a:bodyPr>
          <a:lstStyle>
            <a:defPPr>
              <a:defRPr lang="en-US"/>
            </a:defPPr>
            <a:lvl1pPr algn="ctr">
              <a:defRPr sz="3500" b="1" spc="300">
                <a:solidFill>
                  <a:schemeClr val="accent2"/>
                </a:solidFill>
                <a:latin typeface="Montserrat" panose="00000500000000000000" pitchFamily="50" charset="0"/>
              </a:defRPr>
            </a:lvl1pPr>
          </a:lstStyle>
          <a:p>
            <a:pPr algn="l"/>
            <a:r>
              <a:rPr lang="en-US" sz="2500" spc="0" dirty="0"/>
              <a:t>PR CONTENT MAP</a:t>
            </a:r>
          </a:p>
        </p:txBody>
      </p:sp>
      <p:grpSp>
        <p:nvGrpSpPr>
          <p:cNvPr id="75" name="Group 74">
            <a:extLst>
              <a:ext uri="{FF2B5EF4-FFF2-40B4-BE49-F238E27FC236}">
                <a16:creationId xmlns:a16="http://schemas.microsoft.com/office/drawing/2014/main" id="{D956BBF7-5E65-4586-963A-15A0F3245371}"/>
              </a:ext>
            </a:extLst>
          </p:cNvPr>
          <p:cNvGrpSpPr/>
          <p:nvPr/>
        </p:nvGrpSpPr>
        <p:grpSpPr>
          <a:xfrm>
            <a:off x="677309" y="1639683"/>
            <a:ext cx="249609" cy="4622650"/>
            <a:chOff x="677309" y="1639683"/>
            <a:chExt cx="249609" cy="4622650"/>
          </a:xfrm>
        </p:grpSpPr>
        <p:cxnSp>
          <p:nvCxnSpPr>
            <p:cNvPr id="16" name="Straight Connector 15">
              <a:extLst>
                <a:ext uri="{FF2B5EF4-FFF2-40B4-BE49-F238E27FC236}">
                  <a16:creationId xmlns:a16="http://schemas.microsoft.com/office/drawing/2014/main" id="{3ABAEB69-869A-4A3B-A2F4-ED8A67B6DAF5}"/>
                </a:ext>
              </a:extLst>
            </p:cNvPr>
            <p:cNvCxnSpPr>
              <a:cxnSpLocks/>
            </p:cNvCxnSpPr>
            <p:nvPr/>
          </p:nvCxnSpPr>
          <p:spPr>
            <a:xfrm rot="5400000">
              <a:off x="-428513" y="4032670"/>
              <a:ext cx="2461253" cy="0"/>
            </a:xfrm>
            <a:prstGeom prst="line">
              <a:avLst/>
            </a:prstGeom>
            <a:ln w="15875">
              <a:solidFill>
                <a:schemeClr val="accent2"/>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E4C53910-729B-45F1-8510-C0D29090416E}"/>
                </a:ext>
              </a:extLst>
            </p:cNvPr>
            <p:cNvSpPr txBox="1"/>
            <p:nvPr/>
          </p:nvSpPr>
          <p:spPr>
            <a:xfrm rot="16200000">
              <a:off x="30469" y="2286523"/>
              <a:ext cx="1543287" cy="249608"/>
            </a:xfrm>
            <a:prstGeom prst="rect">
              <a:avLst/>
            </a:prstGeom>
            <a:noFill/>
          </p:spPr>
          <p:txBody>
            <a:bodyPr wrap="square" lIns="91440" rtlCol="0" anchor="ctr" anchorCtr="0">
              <a:noAutofit/>
            </a:bodyPr>
            <a:lstStyle/>
            <a:p>
              <a:pPr algn="r"/>
              <a:r>
                <a:rPr lang="en-US" sz="1200" b="1" dirty="0">
                  <a:solidFill>
                    <a:srgbClr val="000000"/>
                  </a:solidFill>
                  <a:latin typeface="Montserrat" panose="00000500000000000000" pitchFamily="50" charset="0"/>
                </a:rPr>
                <a:t>Emotional</a:t>
              </a:r>
            </a:p>
          </p:txBody>
        </p:sp>
        <p:sp>
          <p:nvSpPr>
            <p:cNvPr id="5" name="TextBox 4">
              <a:extLst>
                <a:ext uri="{FF2B5EF4-FFF2-40B4-BE49-F238E27FC236}">
                  <a16:creationId xmlns:a16="http://schemas.microsoft.com/office/drawing/2014/main" id="{6B8993B2-3A9F-FC11-B07A-4C9026C5FAE4}"/>
                </a:ext>
              </a:extLst>
            </p:cNvPr>
            <p:cNvSpPr txBox="1"/>
            <p:nvPr/>
          </p:nvSpPr>
          <p:spPr>
            <a:xfrm rot="16200000">
              <a:off x="30470" y="5365886"/>
              <a:ext cx="1543287" cy="249608"/>
            </a:xfrm>
            <a:prstGeom prst="rect">
              <a:avLst/>
            </a:prstGeom>
            <a:noFill/>
          </p:spPr>
          <p:txBody>
            <a:bodyPr wrap="square" lIns="91440" rtlCol="0" anchor="ctr" anchorCtr="0">
              <a:noAutofit/>
            </a:bodyPr>
            <a:lstStyle/>
            <a:p>
              <a:r>
                <a:rPr lang="en-US" sz="1200" b="1" dirty="0">
                  <a:solidFill>
                    <a:srgbClr val="000000"/>
                  </a:solidFill>
                  <a:latin typeface="Montserrat" panose="00000500000000000000" pitchFamily="50" charset="0"/>
                </a:rPr>
                <a:t>Rational</a:t>
              </a:r>
            </a:p>
          </p:txBody>
        </p:sp>
      </p:grpSp>
      <p:grpSp>
        <p:nvGrpSpPr>
          <p:cNvPr id="4" name="Group 3">
            <a:extLst>
              <a:ext uri="{FF2B5EF4-FFF2-40B4-BE49-F238E27FC236}">
                <a16:creationId xmlns:a16="http://schemas.microsoft.com/office/drawing/2014/main" id="{5EA204F5-93EE-4BE9-A978-9DA36C85FAC2}"/>
              </a:ext>
            </a:extLst>
          </p:cNvPr>
          <p:cNvGrpSpPr/>
          <p:nvPr/>
        </p:nvGrpSpPr>
        <p:grpSpPr>
          <a:xfrm>
            <a:off x="972279" y="1297060"/>
            <a:ext cx="10257241" cy="249608"/>
            <a:chOff x="972279" y="1297060"/>
            <a:chExt cx="10257241" cy="249608"/>
          </a:xfrm>
        </p:grpSpPr>
        <p:cxnSp>
          <p:nvCxnSpPr>
            <p:cNvPr id="15" name="Straight Connector 14">
              <a:extLst>
                <a:ext uri="{FF2B5EF4-FFF2-40B4-BE49-F238E27FC236}">
                  <a16:creationId xmlns:a16="http://schemas.microsoft.com/office/drawing/2014/main" id="{F0D50544-4080-41D4-B87E-29A270A25882}"/>
                </a:ext>
              </a:extLst>
            </p:cNvPr>
            <p:cNvCxnSpPr/>
            <p:nvPr/>
          </p:nvCxnSpPr>
          <p:spPr>
            <a:xfrm>
              <a:off x="2255622" y="1424544"/>
              <a:ext cx="7824191" cy="0"/>
            </a:xfrm>
            <a:prstGeom prst="line">
              <a:avLst/>
            </a:prstGeom>
            <a:ln w="15875">
              <a:solidFill>
                <a:schemeClr val="accent2"/>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56273B0-594E-F239-3EE2-B275A71001CD}"/>
                </a:ext>
              </a:extLst>
            </p:cNvPr>
            <p:cNvSpPr txBox="1"/>
            <p:nvPr/>
          </p:nvSpPr>
          <p:spPr>
            <a:xfrm>
              <a:off x="972279" y="1297060"/>
              <a:ext cx="1543287" cy="249608"/>
            </a:xfrm>
            <a:prstGeom prst="rect">
              <a:avLst/>
            </a:prstGeom>
            <a:noFill/>
          </p:spPr>
          <p:txBody>
            <a:bodyPr wrap="square" lIns="91440" rtlCol="0" anchor="ctr" anchorCtr="0">
              <a:noAutofit/>
            </a:bodyPr>
            <a:lstStyle/>
            <a:p>
              <a:r>
                <a:rPr lang="en-US" sz="1200" b="1" dirty="0">
                  <a:solidFill>
                    <a:srgbClr val="000000"/>
                  </a:solidFill>
                  <a:latin typeface="Montserrat" panose="00000500000000000000" pitchFamily="50" charset="0"/>
                </a:rPr>
                <a:t>Awareness</a:t>
              </a:r>
            </a:p>
          </p:txBody>
        </p:sp>
        <p:sp>
          <p:nvSpPr>
            <p:cNvPr id="8" name="TextBox 7">
              <a:extLst>
                <a:ext uri="{FF2B5EF4-FFF2-40B4-BE49-F238E27FC236}">
                  <a16:creationId xmlns:a16="http://schemas.microsoft.com/office/drawing/2014/main" id="{595D4DD1-3E52-0379-7815-2752218FA85E}"/>
                </a:ext>
              </a:extLst>
            </p:cNvPr>
            <p:cNvSpPr txBox="1"/>
            <p:nvPr/>
          </p:nvSpPr>
          <p:spPr>
            <a:xfrm>
              <a:off x="9686233" y="1297060"/>
              <a:ext cx="1543287" cy="249608"/>
            </a:xfrm>
            <a:prstGeom prst="rect">
              <a:avLst/>
            </a:prstGeom>
            <a:noFill/>
          </p:spPr>
          <p:txBody>
            <a:bodyPr wrap="square" lIns="91440" rtlCol="0" anchor="ctr" anchorCtr="0">
              <a:noAutofit/>
            </a:bodyPr>
            <a:lstStyle/>
            <a:p>
              <a:pPr algn="r"/>
              <a:r>
                <a:rPr lang="en-US" sz="1200" b="1" dirty="0">
                  <a:solidFill>
                    <a:srgbClr val="000000"/>
                  </a:solidFill>
                  <a:latin typeface="Montserrat" panose="00000500000000000000" pitchFamily="50" charset="0"/>
                </a:rPr>
                <a:t>Purchase</a:t>
              </a:r>
            </a:p>
          </p:txBody>
        </p:sp>
      </p:grpSp>
      <p:cxnSp>
        <p:nvCxnSpPr>
          <p:cNvPr id="13" name="Straight Connector 12">
            <a:extLst>
              <a:ext uri="{FF2B5EF4-FFF2-40B4-BE49-F238E27FC236}">
                <a16:creationId xmlns:a16="http://schemas.microsoft.com/office/drawing/2014/main" id="{2404161F-794B-902D-72EF-D538D9A58974}"/>
              </a:ext>
            </a:extLst>
          </p:cNvPr>
          <p:cNvCxnSpPr>
            <a:cxnSpLocks/>
          </p:cNvCxnSpPr>
          <p:nvPr/>
        </p:nvCxnSpPr>
        <p:spPr>
          <a:xfrm>
            <a:off x="1337938" y="3925096"/>
            <a:ext cx="9516125"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6102934-106C-B19D-AD88-3EAB85CFA9B3}"/>
              </a:ext>
            </a:extLst>
          </p:cNvPr>
          <p:cNvCxnSpPr>
            <a:stCxn id="23" idx="0"/>
            <a:endCxn id="23" idx="2"/>
          </p:cNvCxnSpPr>
          <p:nvPr/>
        </p:nvCxnSpPr>
        <p:spPr>
          <a:xfrm>
            <a:off x="6096001" y="1695432"/>
            <a:ext cx="0" cy="4459328"/>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A30047F-A8E2-1654-3793-36F00DAB36D5}"/>
              </a:ext>
            </a:extLst>
          </p:cNvPr>
          <p:cNvSpPr txBox="1"/>
          <p:nvPr/>
        </p:nvSpPr>
        <p:spPr>
          <a:xfrm>
            <a:off x="2435850" y="2957540"/>
            <a:ext cx="1020186" cy="187534"/>
          </a:xfrm>
          <a:prstGeom prst="rect">
            <a:avLst/>
          </a:prstGeom>
          <a:noFill/>
        </p:spPr>
        <p:txBody>
          <a:bodyPr wrap="square" lIns="137160" tIns="36000" rtlCol="0" anchor="t" anchorCtr="0">
            <a:noAutofit/>
          </a:bodyPr>
          <a:lstStyle/>
          <a:p>
            <a:pPr algn="ctr"/>
            <a:r>
              <a:rPr lang="en-US" sz="800" dirty="0">
                <a:solidFill>
                  <a:srgbClr val="000000"/>
                </a:solidFill>
                <a:latin typeface="Montserrat" panose="00000500000000000000" pitchFamily="50" charset="0"/>
              </a:rPr>
              <a:t>Quizzes</a:t>
            </a:r>
          </a:p>
        </p:txBody>
      </p:sp>
      <p:sp>
        <p:nvSpPr>
          <p:cNvPr id="48" name="TextBox 47">
            <a:extLst>
              <a:ext uri="{FF2B5EF4-FFF2-40B4-BE49-F238E27FC236}">
                <a16:creationId xmlns:a16="http://schemas.microsoft.com/office/drawing/2014/main" id="{EAC89E4E-16AF-C7B4-5DB4-84B0DE25643C}"/>
              </a:ext>
            </a:extLst>
          </p:cNvPr>
          <p:cNvSpPr txBox="1"/>
          <p:nvPr/>
        </p:nvSpPr>
        <p:spPr>
          <a:xfrm>
            <a:off x="3542002" y="2536754"/>
            <a:ext cx="1122205" cy="187534"/>
          </a:xfrm>
          <a:prstGeom prst="rect">
            <a:avLst/>
          </a:prstGeom>
          <a:noFill/>
        </p:spPr>
        <p:txBody>
          <a:bodyPr wrap="square" lIns="137160" tIns="36000" rtlCol="0" anchor="t" anchorCtr="0">
            <a:noAutofit/>
          </a:bodyPr>
          <a:lstStyle/>
          <a:p>
            <a:pPr algn="ctr"/>
            <a:r>
              <a:rPr lang="en-US" sz="800" dirty="0">
                <a:solidFill>
                  <a:srgbClr val="000000"/>
                </a:solidFill>
                <a:latin typeface="Montserrat" panose="00000500000000000000" pitchFamily="50" charset="0"/>
              </a:rPr>
              <a:t>Competitions</a:t>
            </a:r>
          </a:p>
        </p:txBody>
      </p:sp>
      <p:sp>
        <p:nvSpPr>
          <p:cNvPr id="49" name="TextBox 48">
            <a:extLst>
              <a:ext uri="{FF2B5EF4-FFF2-40B4-BE49-F238E27FC236}">
                <a16:creationId xmlns:a16="http://schemas.microsoft.com/office/drawing/2014/main" id="{034AD18E-C9E5-2346-B683-604FDF24E761}"/>
              </a:ext>
            </a:extLst>
          </p:cNvPr>
          <p:cNvSpPr txBox="1"/>
          <p:nvPr/>
        </p:nvSpPr>
        <p:spPr>
          <a:xfrm>
            <a:off x="3274894" y="3572535"/>
            <a:ext cx="698422" cy="126651"/>
          </a:xfrm>
          <a:prstGeom prst="rect">
            <a:avLst/>
          </a:prstGeom>
          <a:noFill/>
        </p:spPr>
        <p:txBody>
          <a:bodyPr wrap="square" lIns="137160" tIns="36000" rtlCol="0" anchor="t" anchorCtr="0">
            <a:noAutofit/>
          </a:bodyPr>
          <a:lstStyle/>
          <a:p>
            <a:pPr algn="ctr"/>
            <a:r>
              <a:rPr lang="en-US" sz="800" dirty="0">
                <a:solidFill>
                  <a:srgbClr val="000000"/>
                </a:solidFill>
                <a:latin typeface="Montserrat" panose="00000500000000000000" pitchFamily="50" charset="0"/>
              </a:rPr>
              <a:t>Branded videos</a:t>
            </a:r>
          </a:p>
        </p:txBody>
      </p:sp>
      <p:sp>
        <p:nvSpPr>
          <p:cNvPr id="50" name="TextBox 49">
            <a:extLst>
              <a:ext uri="{FF2B5EF4-FFF2-40B4-BE49-F238E27FC236}">
                <a16:creationId xmlns:a16="http://schemas.microsoft.com/office/drawing/2014/main" id="{CF1E884F-5179-000A-41AC-AC2E1F0CD946}"/>
              </a:ext>
            </a:extLst>
          </p:cNvPr>
          <p:cNvSpPr txBox="1"/>
          <p:nvPr/>
        </p:nvSpPr>
        <p:spPr>
          <a:xfrm>
            <a:off x="4450766" y="3216486"/>
            <a:ext cx="1020186" cy="187534"/>
          </a:xfrm>
          <a:prstGeom prst="rect">
            <a:avLst/>
          </a:prstGeom>
          <a:noFill/>
        </p:spPr>
        <p:txBody>
          <a:bodyPr wrap="square" lIns="137160" tIns="36000" rtlCol="0" anchor="t" anchorCtr="0">
            <a:noAutofit/>
          </a:bodyPr>
          <a:lstStyle/>
          <a:p>
            <a:pPr algn="ctr"/>
            <a:r>
              <a:rPr lang="en-US" sz="800" dirty="0">
                <a:solidFill>
                  <a:srgbClr val="000000"/>
                </a:solidFill>
                <a:latin typeface="Montserrat" panose="00000500000000000000" pitchFamily="50" charset="0"/>
              </a:rPr>
              <a:t>Games</a:t>
            </a:r>
          </a:p>
        </p:txBody>
      </p:sp>
      <p:sp>
        <p:nvSpPr>
          <p:cNvPr id="51" name="TextBox 50">
            <a:extLst>
              <a:ext uri="{FF2B5EF4-FFF2-40B4-BE49-F238E27FC236}">
                <a16:creationId xmlns:a16="http://schemas.microsoft.com/office/drawing/2014/main" id="{B5A4156F-C6DA-4675-0C62-EBA884F8A8C6}"/>
              </a:ext>
            </a:extLst>
          </p:cNvPr>
          <p:cNvSpPr txBox="1"/>
          <p:nvPr/>
        </p:nvSpPr>
        <p:spPr>
          <a:xfrm>
            <a:off x="2379205" y="4244174"/>
            <a:ext cx="1020186" cy="187534"/>
          </a:xfrm>
          <a:prstGeom prst="rect">
            <a:avLst/>
          </a:prstGeom>
          <a:noFill/>
        </p:spPr>
        <p:txBody>
          <a:bodyPr wrap="square" lIns="137160" tIns="36000" rtlCol="0" anchor="t" anchorCtr="0">
            <a:noAutofit/>
          </a:bodyPr>
          <a:lstStyle/>
          <a:p>
            <a:pPr algn="ctr"/>
            <a:r>
              <a:rPr lang="en-US" sz="800" dirty="0">
                <a:solidFill>
                  <a:srgbClr val="000000"/>
                </a:solidFill>
                <a:latin typeface="Montserrat" panose="00000500000000000000" pitchFamily="50" charset="0"/>
              </a:rPr>
              <a:t>Articles</a:t>
            </a:r>
          </a:p>
        </p:txBody>
      </p:sp>
      <p:sp>
        <p:nvSpPr>
          <p:cNvPr id="52" name="TextBox 51">
            <a:extLst>
              <a:ext uri="{FF2B5EF4-FFF2-40B4-BE49-F238E27FC236}">
                <a16:creationId xmlns:a16="http://schemas.microsoft.com/office/drawing/2014/main" id="{FD08057B-2E08-E98F-0702-17038F92E17C}"/>
              </a:ext>
            </a:extLst>
          </p:cNvPr>
          <p:cNvSpPr txBox="1"/>
          <p:nvPr/>
        </p:nvSpPr>
        <p:spPr>
          <a:xfrm>
            <a:off x="3657746" y="4236082"/>
            <a:ext cx="1020186" cy="187534"/>
          </a:xfrm>
          <a:prstGeom prst="rect">
            <a:avLst/>
          </a:prstGeom>
          <a:noFill/>
        </p:spPr>
        <p:txBody>
          <a:bodyPr wrap="square" lIns="137160" tIns="36000" rtlCol="0" anchor="t" anchorCtr="0">
            <a:noAutofit/>
          </a:bodyPr>
          <a:lstStyle/>
          <a:p>
            <a:pPr algn="ctr"/>
            <a:r>
              <a:rPr lang="en-US" sz="800" dirty="0">
                <a:solidFill>
                  <a:srgbClr val="000000"/>
                </a:solidFill>
                <a:latin typeface="Montserrat" panose="00000500000000000000" pitchFamily="50" charset="0"/>
              </a:rPr>
              <a:t>E-books</a:t>
            </a:r>
          </a:p>
        </p:txBody>
      </p:sp>
      <p:sp>
        <p:nvSpPr>
          <p:cNvPr id="54" name="TextBox 53">
            <a:extLst>
              <a:ext uri="{FF2B5EF4-FFF2-40B4-BE49-F238E27FC236}">
                <a16:creationId xmlns:a16="http://schemas.microsoft.com/office/drawing/2014/main" id="{F1C31204-21BA-A70A-EA77-73E2C426E1B1}"/>
              </a:ext>
            </a:extLst>
          </p:cNvPr>
          <p:cNvSpPr txBox="1"/>
          <p:nvPr/>
        </p:nvSpPr>
        <p:spPr>
          <a:xfrm>
            <a:off x="1764210" y="4883445"/>
            <a:ext cx="1020186" cy="187534"/>
          </a:xfrm>
          <a:prstGeom prst="rect">
            <a:avLst/>
          </a:prstGeom>
          <a:noFill/>
        </p:spPr>
        <p:txBody>
          <a:bodyPr wrap="square" lIns="137160" tIns="36000" rtlCol="0" anchor="t" anchorCtr="0">
            <a:noAutofit/>
          </a:bodyPr>
          <a:lstStyle/>
          <a:p>
            <a:pPr algn="ctr"/>
            <a:r>
              <a:rPr lang="en-US" sz="800" dirty="0">
                <a:solidFill>
                  <a:srgbClr val="000000"/>
                </a:solidFill>
                <a:latin typeface="Montserrat" panose="00000500000000000000" pitchFamily="50" charset="0"/>
              </a:rPr>
              <a:t>Infographics</a:t>
            </a:r>
          </a:p>
        </p:txBody>
      </p:sp>
      <p:sp>
        <p:nvSpPr>
          <p:cNvPr id="55" name="TextBox 54">
            <a:extLst>
              <a:ext uri="{FF2B5EF4-FFF2-40B4-BE49-F238E27FC236}">
                <a16:creationId xmlns:a16="http://schemas.microsoft.com/office/drawing/2014/main" id="{3E4B4453-8C75-E07C-0BCC-5CFE9A6BE816}"/>
              </a:ext>
            </a:extLst>
          </p:cNvPr>
          <p:cNvSpPr txBox="1"/>
          <p:nvPr/>
        </p:nvSpPr>
        <p:spPr>
          <a:xfrm>
            <a:off x="3105031" y="5012917"/>
            <a:ext cx="1122205" cy="187534"/>
          </a:xfrm>
          <a:prstGeom prst="rect">
            <a:avLst/>
          </a:prstGeom>
          <a:noFill/>
        </p:spPr>
        <p:txBody>
          <a:bodyPr wrap="square" lIns="137160" tIns="36000" rtlCol="0" anchor="t" anchorCtr="0">
            <a:noAutofit/>
          </a:bodyPr>
          <a:lstStyle/>
          <a:p>
            <a:pPr algn="ctr"/>
            <a:r>
              <a:rPr lang="en-US" sz="800" dirty="0">
                <a:solidFill>
                  <a:srgbClr val="000000"/>
                </a:solidFill>
                <a:latin typeface="Montserrat" panose="00000500000000000000" pitchFamily="50" charset="0"/>
              </a:rPr>
              <a:t>Press releases</a:t>
            </a:r>
          </a:p>
        </p:txBody>
      </p:sp>
      <p:sp>
        <p:nvSpPr>
          <p:cNvPr id="56" name="TextBox 55">
            <a:extLst>
              <a:ext uri="{FF2B5EF4-FFF2-40B4-BE49-F238E27FC236}">
                <a16:creationId xmlns:a16="http://schemas.microsoft.com/office/drawing/2014/main" id="{881E8A27-5946-95A6-3477-2463B2E96782}"/>
              </a:ext>
            </a:extLst>
          </p:cNvPr>
          <p:cNvSpPr txBox="1"/>
          <p:nvPr/>
        </p:nvSpPr>
        <p:spPr>
          <a:xfrm>
            <a:off x="2053066" y="5644096"/>
            <a:ext cx="1122205" cy="187534"/>
          </a:xfrm>
          <a:prstGeom prst="rect">
            <a:avLst/>
          </a:prstGeom>
          <a:noFill/>
        </p:spPr>
        <p:txBody>
          <a:bodyPr wrap="square" lIns="137160" tIns="36000" rtlCol="0" anchor="t" anchorCtr="0">
            <a:noAutofit/>
          </a:bodyPr>
          <a:lstStyle/>
          <a:p>
            <a:pPr algn="ctr"/>
            <a:r>
              <a:rPr lang="en-US" sz="800" dirty="0">
                <a:solidFill>
                  <a:srgbClr val="000000"/>
                </a:solidFill>
                <a:latin typeface="Montserrat" panose="00000500000000000000" pitchFamily="50" charset="0"/>
              </a:rPr>
              <a:t>Guides</a:t>
            </a:r>
          </a:p>
        </p:txBody>
      </p:sp>
      <p:sp>
        <p:nvSpPr>
          <p:cNvPr id="58" name="TextBox 57">
            <a:extLst>
              <a:ext uri="{FF2B5EF4-FFF2-40B4-BE49-F238E27FC236}">
                <a16:creationId xmlns:a16="http://schemas.microsoft.com/office/drawing/2014/main" id="{F17D1514-2658-C19D-4C23-A4F78FBF0613}"/>
              </a:ext>
            </a:extLst>
          </p:cNvPr>
          <p:cNvSpPr txBox="1"/>
          <p:nvPr/>
        </p:nvSpPr>
        <p:spPr>
          <a:xfrm>
            <a:off x="4205547" y="5457979"/>
            <a:ext cx="1122205" cy="187534"/>
          </a:xfrm>
          <a:prstGeom prst="rect">
            <a:avLst/>
          </a:prstGeom>
          <a:noFill/>
        </p:spPr>
        <p:txBody>
          <a:bodyPr wrap="square" lIns="137160" tIns="36000" rtlCol="0" anchor="t" anchorCtr="0">
            <a:noAutofit/>
          </a:bodyPr>
          <a:lstStyle/>
          <a:p>
            <a:pPr algn="ctr"/>
            <a:r>
              <a:rPr lang="en-US" sz="800" dirty="0">
                <a:solidFill>
                  <a:srgbClr val="000000"/>
                </a:solidFill>
                <a:latin typeface="Montserrat" panose="00000500000000000000" pitchFamily="50" charset="0"/>
              </a:rPr>
              <a:t>Trend reports</a:t>
            </a:r>
          </a:p>
        </p:txBody>
      </p:sp>
      <p:sp>
        <p:nvSpPr>
          <p:cNvPr id="59" name="TextBox 58">
            <a:extLst>
              <a:ext uri="{FF2B5EF4-FFF2-40B4-BE49-F238E27FC236}">
                <a16:creationId xmlns:a16="http://schemas.microsoft.com/office/drawing/2014/main" id="{E2DD4574-C320-8B06-AC6A-9F480954D792}"/>
              </a:ext>
            </a:extLst>
          </p:cNvPr>
          <p:cNvSpPr txBox="1"/>
          <p:nvPr/>
        </p:nvSpPr>
        <p:spPr>
          <a:xfrm>
            <a:off x="5619735" y="5708831"/>
            <a:ext cx="948102" cy="301445"/>
          </a:xfrm>
          <a:prstGeom prst="rect">
            <a:avLst/>
          </a:prstGeom>
          <a:solidFill>
            <a:schemeClr val="tx1"/>
          </a:solidFill>
        </p:spPr>
        <p:txBody>
          <a:bodyPr wrap="square" lIns="137160" tIns="36000" rtlCol="0" anchor="t" anchorCtr="0">
            <a:noAutofit/>
          </a:bodyPr>
          <a:lstStyle/>
          <a:p>
            <a:pPr algn="ctr"/>
            <a:r>
              <a:rPr lang="en-US" sz="800" dirty="0">
                <a:solidFill>
                  <a:srgbClr val="000000"/>
                </a:solidFill>
                <a:latin typeface="Montserrat" panose="00000500000000000000" pitchFamily="50" charset="0"/>
              </a:rPr>
              <a:t>Reports and white papers</a:t>
            </a:r>
          </a:p>
        </p:txBody>
      </p:sp>
      <p:sp>
        <p:nvSpPr>
          <p:cNvPr id="60" name="TextBox 59">
            <a:extLst>
              <a:ext uri="{FF2B5EF4-FFF2-40B4-BE49-F238E27FC236}">
                <a16:creationId xmlns:a16="http://schemas.microsoft.com/office/drawing/2014/main" id="{4C9595DE-2D86-5BE3-EDD0-B678C51D9197}"/>
              </a:ext>
            </a:extLst>
          </p:cNvPr>
          <p:cNvSpPr txBox="1"/>
          <p:nvPr/>
        </p:nvSpPr>
        <p:spPr>
          <a:xfrm>
            <a:off x="6991862" y="5880282"/>
            <a:ext cx="1122205" cy="187534"/>
          </a:xfrm>
          <a:prstGeom prst="rect">
            <a:avLst/>
          </a:prstGeom>
          <a:noFill/>
        </p:spPr>
        <p:txBody>
          <a:bodyPr wrap="square" lIns="137160" tIns="36000" rtlCol="0" anchor="t" anchorCtr="0">
            <a:noAutofit/>
          </a:bodyPr>
          <a:lstStyle/>
          <a:p>
            <a:pPr algn="ctr"/>
            <a:r>
              <a:rPr lang="en-US" sz="800" dirty="0">
                <a:solidFill>
                  <a:srgbClr val="000000"/>
                </a:solidFill>
                <a:latin typeface="Montserrat" panose="00000500000000000000" pitchFamily="50" charset="0"/>
              </a:rPr>
              <a:t>Webinars</a:t>
            </a:r>
          </a:p>
        </p:txBody>
      </p:sp>
      <p:sp>
        <p:nvSpPr>
          <p:cNvPr id="61" name="TextBox 60">
            <a:extLst>
              <a:ext uri="{FF2B5EF4-FFF2-40B4-BE49-F238E27FC236}">
                <a16:creationId xmlns:a16="http://schemas.microsoft.com/office/drawing/2014/main" id="{F876A537-69DE-77DE-0BE1-BE03F320BB4B}"/>
              </a:ext>
            </a:extLst>
          </p:cNvPr>
          <p:cNvSpPr txBox="1"/>
          <p:nvPr/>
        </p:nvSpPr>
        <p:spPr>
          <a:xfrm>
            <a:off x="8692072" y="5794212"/>
            <a:ext cx="1122205" cy="187534"/>
          </a:xfrm>
          <a:prstGeom prst="rect">
            <a:avLst/>
          </a:prstGeom>
          <a:noFill/>
        </p:spPr>
        <p:txBody>
          <a:bodyPr wrap="square" lIns="137160" tIns="36000" rtlCol="0" anchor="t" anchorCtr="0">
            <a:noAutofit/>
          </a:bodyPr>
          <a:lstStyle/>
          <a:p>
            <a:pPr algn="ctr"/>
            <a:r>
              <a:rPr lang="en-US" sz="800" dirty="0">
                <a:solidFill>
                  <a:srgbClr val="000000"/>
                </a:solidFill>
                <a:latin typeface="Montserrat" panose="00000500000000000000" pitchFamily="50" charset="0"/>
              </a:rPr>
              <a:t>Projections</a:t>
            </a:r>
          </a:p>
        </p:txBody>
      </p:sp>
      <p:sp>
        <p:nvSpPr>
          <p:cNvPr id="62" name="TextBox 61">
            <a:extLst>
              <a:ext uri="{FF2B5EF4-FFF2-40B4-BE49-F238E27FC236}">
                <a16:creationId xmlns:a16="http://schemas.microsoft.com/office/drawing/2014/main" id="{BD8A0D7D-AFDD-32B9-8DA7-4BECE7968CA8}"/>
              </a:ext>
            </a:extLst>
          </p:cNvPr>
          <p:cNvSpPr txBox="1"/>
          <p:nvPr/>
        </p:nvSpPr>
        <p:spPr>
          <a:xfrm>
            <a:off x="9799354" y="5331881"/>
            <a:ext cx="1122205" cy="187534"/>
          </a:xfrm>
          <a:prstGeom prst="rect">
            <a:avLst/>
          </a:prstGeom>
          <a:noFill/>
        </p:spPr>
        <p:txBody>
          <a:bodyPr wrap="square" lIns="137160" tIns="36000" rtlCol="0" anchor="t" anchorCtr="0">
            <a:noAutofit/>
          </a:bodyPr>
          <a:lstStyle/>
          <a:p>
            <a:pPr algn="ctr"/>
            <a:r>
              <a:rPr lang="en-US" sz="900" dirty="0">
                <a:solidFill>
                  <a:srgbClr val="000000"/>
                </a:solidFill>
                <a:latin typeface="Montserrat" panose="00000500000000000000" pitchFamily="50" charset="0"/>
              </a:rPr>
              <a:t>Data sheet &amp; price guide</a:t>
            </a:r>
          </a:p>
        </p:txBody>
      </p:sp>
      <p:sp>
        <p:nvSpPr>
          <p:cNvPr id="63" name="TextBox 62">
            <a:extLst>
              <a:ext uri="{FF2B5EF4-FFF2-40B4-BE49-F238E27FC236}">
                <a16:creationId xmlns:a16="http://schemas.microsoft.com/office/drawing/2014/main" id="{F94E5780-969D-E3E9-B6FC-EA9D1CF6B794}"/>
              </a:ext>
            </a:extLst>
          </p:cNvPr>
          <p:cNvSpPr txBox="1"/>
          <p:nvPr/>
        </p:nvSpPr>
        <p:spPr>
          <a:xfrm>
            <a:off x="7872694" y="5351645"/>
            <a:ext cx="903594" cy="187534"/>
          </a:xfrm>
          <a:prstGeom prst="rect">
            <a:avLst/>
          </a:prstGeom>
          <a:noFill/>
        </p:spPr>
        <p:txBody>
          <a:bodyPr wrap="square" lIns="137160" tIns="36000" rtlCol="0" anchor="t" anchorCtr="0">
            <a:noAutofit/>
          </a:bodyPr>
          <a:lstStyle/>
          <a:p>
            <a:pPr algn="ctr"/>
            <a:r>
              <a:rPr lang="en-US" sz="800" dirty="0">
                <a:solidFill>
                  <a:srgbClr val="000000"/>
                </a:solidFill>
                <a:latin typeface="Montserrat" panose="00000500000000000000" pitchFamily="50" charset="0"/>
              </a:rPr>
              <a:t>Checklist</a:t>
            </a:r>
          </a:p>
        </p:txBody>
      </p:sp>
      <p:sp>
        <p:nvSpPr>
          <p:cNvPr id="64" name="TextBox 63">
            <a:extLst>
              <a:ext uri="{FF2B5EF4-FFF2-40B4-BE49-F238E27FC236}">
                <a16:creationId xmlns:a16="http://schemas.microsoft.com/office/drawing/2014/main" id="{6CF23D3D-090C-2959-E681-220D8A2E2B4C}"/>
              </a:ext>
            </a:extLst>
          </p:cNvPr>
          <p:cNvSpPr txBox="1"/>
          <p:nvPr/>
        </p:nvSpPr>
        <p:spPr>
          <a:xfrm>
            <a:off x="7125201" y="4823007"/>
            <a:ext cx="941256" cy="305190"/>
          </a:xfrm>
          <a:prstGeom prst="rect">
            <a:avLst/>
          </a:prstGeom>
          <a:noFill/>
        </p:spPr>
        <p:txBody>
          <a:bodyPr wrap="square" lIns="137160" tIns="36000" rtlCol="0" anchor="t" anchorCtr="0">
            <a:noAutofit/>
          </a:bodyPr>
          <a:lstStyle/>
          <a:p>
            <a:pPr algn="ctr"/>
            <a:r>
              <a:rPr lang="en-US" sz="800" dirty="0">
                <a:solidFill>
                  <a:srgbClr val="000000"/>
                </a:solidFill>
                <a:latin typeface="Montserrat" panose="00000500000000000000" pitchFamily="50" charset="0"/>
              </a:rPr>
              <a:t>Interactive demos</a:t>
            </a:r>
          </a:p>
        </p:txBody>
      </p:sp>
      <p:sp>
        <p:nvSpPr>
          <p:cNvPr id="65" name="TextBox 64">
            <a:extLst>
              <a:ext uri="{FF2B5EF4-FFF2-40B4-BE49-F238E27FC236}">
                <a16:creationId xmlns:a16="http://schemas.microsoft.com/office/drawing/2014/main" id="{87F68BEF-5251-2EB9-46AD-991BE153FC2A}"/>
              </a:ext>
            </a:extLst>
          </p:cNvPr>
          <p:cNvSpPr txBox="1"/>
          <p:nvPr/>
        </p:nvSpPr>
        <p:spPr>
          <a:xfrm>
            <a:off x="4823910" y="4671292"/>
            <a:ext cx="1122205" cy="187534"/>
          </a:xfrm>
          <a:prstGeom prst="rect">
            <a:avLst/>
          </a:prstGeom>
          <a:noFill/>
        </p:spPr>
        <p:txBody>
          <a:bodyPr wrap="square" lIns="137160" tIns="36000" rtlCol="0" anchor="t" anchorCtr="0">
            <a:noAutofit/>
          </a:bodyPr>
          <a:lstStyle/>
          <a:p>
            <a:pPr algn="ctr"/>
            <a:r>
              <a:rPr lang="en-US" sz="800" dirty="0">
                <a:solidFill>
                  <a:srgbClr val="000000"/>
                </a:solidFill>
                <a:latin typeface="Montserrat" panose="00000500000000000000" pitchFamily="50" charset="0"/>
              </a:rPr>
              <a:t>Demo videos</a:t>
            </a:r>
          </a:p>
        </p:txBody>
      </p:sp>
      <p:sp>
        <p:nvSpPr>
          <p:cNvPr id="66" name="TextBox 65">
            <a:extLst>
              <a:ext uri="{FF2B5EF4-FFF2-40B4-BE49-F238E27FC236}">
                <a16:creationId xmlns:a16="http://schemas.microsoft.com/office/drawing/2014/main" id="{F9B4E974-BFD1-DCAB-2A54-6FE3E7ED8C3C}"/>
              </a:ext>
            </a:extLst>
          </p:cNvPr>
          <p:cNvSpPr txBox="1"/>
          <p:nvPr/>
        </p:nvSpPr>
        <p:spPr>
          <a:xfrm>
            <a:off x="5721081" y="4247555"/>
            <a:ext cx="737997" cy="169237"/>
          </a:xfrm>
          <a:prstGeom prst="rect">
            <a:avLst/>
          </a:prstGeom>
          <a:solidFill>
            <a:schemeClr val="tx1"/>
          </a:solidFill>
        </p:spPr>
        <p:txBody>
          <a:bodyPr wrap="square" lIns="137160" tIns="36000" rtlCol="0" anchor="t" anchorCtr="0">
            <a:noAutofit/>
          </a:bodyPr>
          <a:lstStyle/>
          <a:p>
            <a:pPr algn="ctr"/>
            <a:r>
              <a:rPr lang="en-US" sz="800" dirty="0">
                <a:solidFill>
                  <a:srgbClr val="000000"/>
                </a:solidFill>
                <a:latin typeface="Montserrat" panose="00000500000000000000" pitchFamily="50" charset="0"/>
              </a:rPr>
              <a:t>News</a:t>
            </a:r>
          </a:p>
        </p:txBody>
      </p:sp>
      <p:sp>
        <p:nvSpPr>
          <p:cNvPr id="68" name="TextBox 67">
            <a:extLst>
              <a:ext uri="{FF2B5EF4-FFF2-40B4-BE49-F238E27FC236}">
                <a16:creationId xmlns:a16="http://schemas.microsoft.com/office/drawing/2014/main" id="{D799AFBA-110C-C704-1457-63FCD82D951D}"/>
              </a:ext>
            </a:extLst>
          </p:cNvPr>
          <p:cNvSpPr txBox="1"/>
          <p:nvPr/>
        </p:nvSpPr>
        <p:spPr>
          <a:xfrm>
            <a:off x="6581495" y="4308657"/>
            <a:ext cx="629336" cy="187534"/>
          </a:xfrm>
          <a:prstGeom prst="rect">
            <a:avLst/>
          </a:prstGeom>
          <a:noFill/>
        </p:spPr>
        <p:txBody>
          <a:bodyPr wrap="square" lIns="137160" tIns="36000" rtlCol="0" anchor="t" anchorCtr="0">
            <a:noAutofit/>
          </a:bodyPr>
          <a:lstStyle/>
          <a:p>
            <a:pPr algn="ctr"/>
            <a:r>
              <a:rPr lang="en-US" sz="800" dirty="0">
                <a:solidFill>
                  <a:srgbClr val="000000"/>
                </a:solidFill>
                <a:latin typeface="Montserrat" panose="00000500000000000000" pitchFamily="50" charset="0"/>
              </a:rPr>
              <a:t>Events</a:t>
            </a:r>
          </a:p>
        </p:txBody>
      </p:sp>
      <p:sp>
        <p:nvSpPr>
          <p:cNvPr id="69" name="TextBox 68">
            <a:extLst>
              <a:ext uri="{FF2B5EF4-FFF2-40B4-BE49-F238E27FC236}">
                <a16:creationId xmlns:a16="http://schemas.microsoft.com/office/drawing/2014/main" id="{775D8F0D-5EF2-E66B-DF0F-C97A58B98E54}"/>
              </a:ext>
            </a:extLst>
          </p:cNvPr>
          <p:cNvSpPr txBox="1"/>
          <p:nvPr/>
        </p:nvSpPr>
        <p:spPr>
          <a:xfrm>
            <a:off x="8634926" y="4730139"/>
            <a:ext cx="1122205" cy="187534"/>
          </a:xfrm>
          <a:prstGeom prst="rect">
            <a:avLst/>
          </a:prstGeom>
          <a:noFill/>
        </p:spPr>
        <p:txBody>
          <a:bodyPr wrap="square" lIns="137160" tIns="36000" rtlCol="0" anchor="t" anchorCtr="0">
            <a:noAutofit/>
          </a:bodyPr>
          <a:lstStyle/>
          <a:p>
            <a:pPr algn="ctr"/>
            <a:r>
              <a:rPr lang="en-US" sz="800" dirty="0">
                <a:solidFill>
                  <a:srgbClr val="000000"/>
                </a:solidFill>
                <a:latin typeface="Montserrat" panose="00000500000000000000" pitchFamily="50" charset="0"/>
              </a:rPr>
              <a:t>Products features</a:t>
            </a:r>
          </a:p>
        </p:txBody>
      </p:sp>
      <p:sp>
        <p:nvSpPr>
          <p:cNvPr id="70" name="TextBox 69">
            <a:extLst>
              <a:ext uri="{FF2B5EF4-FFF2-40B4-BE49-F238E27FC236}">
                <a16:creationId xmlns:a16="http://schemas.microsoft.com/office/drawing/2014/main" id="{67BE9030-EB5C-633B-6EF0-369864732E5B}"/>
              </a:ext>
            </a:extLst>
          </p:cNvPr>
          <p:cNvSpPr txBox="1"/>
          <p:nvPr/>
        </p:nvSpPr>
        <p:spPr>
          <a:xfrm>
            <a:off x="9473338" y="4180070"/>
            <a:ext cx="879901" cy="181497"/>
          </a:xfrm>
          <a:prstGeom prst="rect">
            <a:avLst/>
          </a:prstGeom>
          <a:noFill/>
        </p:spPr>
        <p:txBody>
          <a:bodyPr wrap="square" lIns="137160" tIns="36000" rtlCol="0" anchor="t" anchorCtr="0">
            <a:noAutofit/>
          </a:bodyPr>
          <a:lstStyle/>
          <a:p>
            <a:pPr algn="ctr"/>
            <a:r>
              <a:rPr lang="en-US" sz="800" dirty="0">
                <a:solidFill>
                  <a:srgbClr val="000000"/>
                </a:solidFill>
                <a:latin typeface="Montserrat" panose="00000500000000000000" pitchFamily="50" charset="0"/>
              </a:rPr>
              <a:t>Reviews</a:t>
            </a:r>
          </a:p>
        </p:txBody>
      </p:sp>
      <p:sp>
        <p:nvSpPr>
          <p:cNvPr id="71" name="TextBox 70">
            <a:extLst>
              <a:ext uri="{FF2B5EF4-FFF2-40B4-BE49-F238E27FC236}">
                <a16:creationId xmlns:a16="http://schemas.microsoft.com/office/drawing/2014/main" id="{F344123F-0522-8DA1-A441-1AE76FDB44B3}"/>
              </a:ext>
            </a:extLst>
          </p:cNvPr>
          <p:cNvSpPr txBox="1"/>
          <p:nvPr/>
        </p:nvSpPr>
        <p:spPr>
          <a:xfrm>
            <a:off x="7891976" y="3665719"/>
            <a:ext cx="1122205" cy="187534"/>
          </a:xfrm>
          <a:prstGeom prst="rect">
            <a:avLst/>
          </a:prstGeom>
          <a:noFill/>
        </p:spPr>
        <p:txBody>
          <a:bodyPr wrap="square" lIns="137160" tIns="36000" rtlCol="0" anchor="t" anchorCtr="0">
            <a:noAutofit/>
          </a:bodyPr>
          <a:lstStyle/>
          <a:p>
            <a:pPr algn="ctr"/>
            <a:r>
              <a:rPr lang="en-US" sz="800" dirty="0">
                <a:solidFill>
                  <a:srgbClr val="000000"/>
                </a:solidFill>
                <a:latin typeface="Montserrat" panose="00000500000000000000" pitchFamily="50" charset="0"/>
              </a:rPr>
              <a:t>Reviews</a:t>
            </a:r>
          </a:p>
        </p:txBody>
      </p:sp>
      <p:sp>
        <p:nvSpPr>
          <p:cNvPr id="72" name="TextBox 71">
            <a:extLst>
              <a:ext uri="{FF2B5EF4-FFF2-40B4-BE49-F238E27FC236}">
                <a16:creationId xmlns:a16="http://schemas.microsoft.com/office/drawing/2014/main" id="{5511B974-283E-98A8-8CD4-C7D785736EF7}"/>
              </a:ext>
            </a:extLst>
          </p:cNvPr>
          <p:cNvSpPr txBox="1"/>
          <p:nvPr/>
        </p:nvSpPr>
        <p:spPr>
          <a:xfrm>
            <a:off x="6198168" y="3344249"/>
            <a:ext cx="907484" cy="208886"/>
          </a:xfrm>
          <a:prstGeom prst="rect">
            <a:avLst/>
          </a:prstGeom>
          <a:noFill/>
        </p:spPr>
        <p:txBody>
          <a:bodyPr wrap="square" lIns="137160" tIns="36000" rtlCol="0" anchor="t" anchorCtr="0">
            <a:noAutofit/>
          </a:bodyPr>
          <a:lstStyle/>
          <a:p>
            <a:pPr algn="ctr"/>
            <a:r>
              <a:rPr lang="en-US" sz="800" dirty="0">
                <a:solidFill>
                  <a:srgbClr val="000000"/>
                </a:solidFill>
                <a:latin typeface="Montserrat" panose="00000500000000000000" pitchFamily="50" charset="0"/>
              </a:rPr>
              <a:t>Community forums</a:t>
            </a:r>
          </a:p>
        </p:txBody>
      </p:sp>
      <p:sp>
        <p:nvSpPr>
          <p:cNvPr id="73" name="TextBox 72">
            <a:extLst>
              <a:ext uri="{FF2B5EF4-FFF2-40B4-BE49-F238E27FC236}">
                <a16:creationId xmlns:a16="http://schemas.microsoft.com/office/drawing/2014/main" id="{92B3AF15-9040-487D-D8C8-CC5A97A06ABC}"/>
              </a:ext>
            </a:extLst>
          </p:cNvPr>
          <p:cNvSpPr txBox="1"/>
          <p:nvPr/>
        </p:nvSpPr>
        <p:spPr>
          <a:xfrm>
            <a:off x="8734942" y="2415559"/>
            <a:ext cx="1122205" cy="187534"/>
          </a:xfrm>
          <a:prstGeom prst="rect">
            <a:avLst/>
          </a:prstGeom>
          <a:noFill/>
        </p:spPr>
        <p:txBody>
          <a:bodyPr wrap="square" lIns="137160" tIns="36000" rtlCol="0" anchor="t" anchorCtr="0">
            <a:noAutofit/>
          </a:bodyPr>
          <a:lstStyle/>
          <a:p>
            <a:pPr algn="ctr"/>
            <a:r>
              <a:rPr lang="en-US" sz="800" dirty="0">
                <a:solidFill>
                  <a:srgbClr val="000000"/>
                </a:solidFill>
                <a:latin typeface="Montserrat" panose="00000500000000000000" pitchFamily="50" charset="0"/>
              </a:rPr>
              <a:t>Celebrity endorsements</a:t>
            </a:r>
          </a:p>
        </p:txBody>
      </p:sp>
      <p:sp>
        <p:nvSpPr>
          <p:cNvPr id="74" name="TextBox 73">
            <a:extLst>
              <a:ext uri="{FF2B5EF4-FFF2-40B4-BE49-F238E27FC236}">
                <a16:creationId xmlns:a16="http://schemas.microsoft.com/office/drawing/2014/main" id="{CD4333C1-3778-D36F-7307-03C041CCBC38}"/>
              </a:ext>
            </a:extLst>
          </p:cNvPr>
          <p:cNvSpPr txBox="1"/>
          <p:nvPr/>
        </p:nvSpPr>
        <p:spPr>
          <a:xfrm>
            <a:off x="5586623" y="2644986"/>
            <a:ext cx="1020186" cy="187534"/>
          </a:xfrm>
          <a:prstGeom prst="rect">
            <a:avLst/>
          </a:prstGeom>
          <a:solidFill>
            <a:schemeClr val="tx1"/>
          </a:solidFill>
        </p:spPr>
        <p:txBody>
          <a:bodyPr wrap="square" lIns="137160" tIns="36000" rtlCol="0" anchor="t" anchorCtr="0">
            <a:noAutofit/>
          </a:bodyPr>
          <a:lstStyle/>
          <a:p>
            <a:pPr algn="ctr"/>
            <a:r>
              <a:rPr lang="en-US" sz="800" dirty="0">
                <a:solidFill>
                  <a:srgbClr val="000000"/>
                </a:solidFill>
                <a:latin typeface="Montserrat" panose="00000500000000000000" pitchFamily="50" charset="0"/>
              </a:rPr>
              <a:t>Widget</a:t>
            </a:r>
          </a:p>
        </p:txBody>
      </p:sp>
      <p:grpSp>
        <p:nvGrpSpPr>
          <p:cNvPr id="82" name="Group 81">
            <a:extLst>
              <a:ext uri="{FF2B5EF4-FFF2-40B4-BE49-F238E27FC236}">
                <a16:creationId xmlns:a16="http://schemas.microsoft.com/office/drawing/2014/main" id="{ECBCAD08-E5AF-465B-8522-5024B74854C9}"/>
              </a:ext>
            </a:extLst>
          </p:cNvPr>
          <p:cNvGrpSpPr/>
          <p:nvPr/>
        </p:nvGrpSpPr>
        <p:grpSpPr>
          <a:xfrm>
            <a:off x="1752868" y="2745581"/>
            <a:ext cx="377921" cy="377921"/>
            <a:chOff x="1752868" y="2745581"/>
            <a:chExt cx="377921" cy="377921"/>
          </a:xfrm>
        </p:grpSpPr>
        <p:sp>
          <p:nvSpPr>
            <p:cNvPr id="2" name="Oval 1">
              <a:extLst>
                <a:ext uri="{FF2B5EF4-FFF2-40B4-BE49-F238E27FC236}">
                  <a16:creationId xmlns:a16="http://schemas.microsoft.com/office/drawing/2014/main" id="{7B661C17-D3B7-20BD-9E79-BE4CAC0C9E31}"/>
                </a:ext>
              </a:extLst>
            </p:cNvPr>
            <p:cNvSpPr/>
            <p:nvPr/>
          </p:nvSpPr>
          <p:spPr>
            <a:xfrm>
              <a:off x="1752868" y="2745581"/>
              <a:ext cx="377921" cy="377921"/>
            </a:xfrm>
            <a:prstGeom prst="ellipse">
              <a:avLst/>
            </a:prstGeom>
            <a:solidFill>
              <a:schemeClr val="accent2"/>
            </a:solidFill>
            <a:ln>
              <a:noFill/>
            </a:ln>
            <a:effectLst>
              <a:outerShdw blurRad="152400" dist="114300" dir="2700000" algn="tl"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nvGrpSpPr>
            <p:cNvPr id="77" name="Graphic 75">
              <a:extLst>
                <a:ext uri="{FF2B5EF4-FFF2-40B4-BE49-F238E27FC236}">
                  <a16:creationId xmlns:a16="http://schemas.microsoft.com/office/drawing/2014/main" id="{45CA475B-BD9E-8B3F-79AC-71659F48BE57}"/>
                </a:ext>
              </a:extLst>
            </p:cNvPr>
            <p:cNvGrpSpPr/>
            <p:nvPr/>
          </p:nvGrpSpPr>
          <p:grpSpPr>
            <a:xfrm>
              <a:off x="1828726" y="2840356"/>
              <a:ext cx="216839" cy="173768"/>
              <a:chOff x="6635189" y="2484482"/>
              <a:chExt cx="823441" cy="659884"/>
            </a:xfrm>
            <a:noFill/>
          </p:grpSpPr>
          <p:sp>
            <p:nvSpPr>
              <p:cNvPr id="78" name="Freeform 77">
                <a:extLst>
                  <a:ext uri="{FF2B5EF4-FFF2-40B4-BE49-F238E27FC236}">
                    <a16:creationId xmlns:a16="http://schemas.microsoft.com/office/drawing/2014/main" id="{9E72A33C-A4E2-42CA-DC78-EBDE9B7329AD}"/>
                  </a:ext>
                </a:extLst>
              </p:cNvPr>
              <p:cNvSpPr/>
              <p:nvPr/>
            </p:nvSpPr>
            <p:spPr>
              <a:xfrm>
                <a:off x="6912187" y="2504525"/>
                <a:ext cx="432146" cy="505504"/>
              </a:xfrm>
              <a:custGeom>
                <a:avLst/>
                <a:gdLst>
                  <a:gd name="connsiteX0" fmla="*/ 133902 w 432146"/>
                  <a:gd name="connsiteY0" fmla="*/ 491135 h 505504"/>
                  <a:gd name="connsiteX1" fmla="*/ 411137 w 432146"/>
                  <a:gd name="connsiteY1" fmla="*/ 505022 h 505504"/>
                  <a:gd name="connsiteX2" fmla="*/ 429825 w 432146"/>
                  <a:gd name="connsiteY2" fmla="*/ 480076 h 505504"/>
                  <a:gd name="connsiteX3" fmla="*/ 157563 w 432146"/>
                  <a:gd name="connsiteY3" fmla="*/ 8503 h 505504"/>
                  <a:gd name="connsiteX4" fmla="*/ 126616 w 432146"/>
                  <a:gd name="connsiteY4" fmla="*/ 12189 h 505504"/>
                  <a:gd name="connsiteX5" fmla="*/ 0 w 432146"/>
                  <a:gd name="connsiteY5" fmla="*/ 259248 h 505504"/>
                  <a:gd name="connsiteX6" fmla="*/ 133902 w 432146"/>
                  <a:gd name="connsiteY6" fmla="*/ 491135 h 5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146" h="505504">
                    <a:moveTo>
                      <a:pt x="133902" y="491135"/>
                    </a:moveTo>
                    <a:cubicBezTo>
                      <a:pt x="190395" y="478790"/>
                      <a:pt x="280406" y="473733"/>
                      <a:pt x="411137" y="505022"/>
                    </a:cubicBezTo>
                    <a:cubicBezTo>
                      <a:pt x="425625" y="508451"/>
                      <a:pt x="437283" y="492935"/>
                      <a:pt x="429825" y="480076"/>
                    </a:cubicBezTo>
                    <a:lnTo>
                      <a:pt x="157563" y="8503"/>
                    </a:lnTo>
                    <a:cubicBezTo>
                      <a:pt x="150104" y="-4441"/>
                      <a:pt x="130816" y="-2127"/>
                      <a:pt x="126616" y="12189"/>
                    </a:cubicBezTo>
                    <a:cubicBezTo>
                      <a:pt x="88297" y="141119"/>
                      <a:pt x="38919" y="216472"/>
                      <a:pt x="0" y="259248"/>
                    </a:cubicBezTo>
                    <a:lnTo>
                      <a:pt x="133902" y="491135"/>
                    </a:lnTo>
                    <a:close/>
                  </a:path>
                </a:pathLst>
              </a:custGeom>
              <a:noFill/>
              <a:ln w="9525" cap="rnd">
                <a:solidFill>
                  <a:schemeClr val="tx1"/>
                </a:solidFill>
                <a:prstDash val="solid"/>
                <a:round/>
              </a:ln>
            </p:spPr>
            <p:txBody>
              <a:bodyPr rtlCol="0" anchor="ctr"/>
              <a:lstStyle/>
              <a:p>
                <a:endParaRPr lang="en-UA"/>
              </a:p>
            </p:txBody>
          </p:sp>
          <p:sp>
            <p:nvSpPr>
              <p:cNvPr id="79" name="Freeform 78">
                <a:extLst>
                  <a:ext uri="{FF2B5EF4-FFF2-40B4-BE49-F238E27FC236}">
                    <a16:creationId xmlns:a16="http://schemas.microsoft.com/office/drawing/2014/main" id="{8261DCBB-7EB2-8276-AA3B-313CE4DFDE3B}"/>
                  </a:ext>
                </a:extLst>
              </p:cNvPr>
              <p:cNvSpPr/>
              <p:nvPr/>
            </p:nvSpPr>
            <p:spPr>
              <a:xfrm>
                <a:off x="6635189" y="2765145"/>
                <a:ext cx="410043" cy="379220"/>
              </a:xfrm>
              <a:custGeom>
                <a:avLst/>
                <a:gdLst>
                  <a:gd name="connsiteX0" fmla="*/ 8765 w 410043"/>
                  <a:gd name="connsiteY0" fmla="*/ 231800 h 379220"/>
                  <a:gd name="connsiteX1" fmla="*/ 74859 w 410043"/>
                  <a:gd name="connsiteY1" fmla="*/ 346243 h 379220"/>
                  <a:gd name="connsiteX2" fmla="*/ 165213 w 410043"/>
                  <a:gd name="connsiteY2" fmla="*/ 370418 h 379220"/>
                  <a:gd name="connsiteX3" fmla="*/ 410044 w 410043"/>
                  <a:gd name="connsiteY3" fmla="*/ 229057 h 379220"/>
                  <a:gd name="connsiteX4" fmla="*/ 277770 w 410043"/>
                  <a:gd name="connsiteY4" fmla="*/ 0 h 379220"/>
                  <a:gd name="connsiteX5" fmla="*/ 32939 w 410043"/>
                  <a:gd name="connsiteY5" fmla="*/ 141360 h 379220"/>
                  <a:gd name="connsiteX6" fmla="*/ 8765 w 410043"/>
                  <a:gd name="connsiteY6" fmla="*/ 231800 h 379220"/>
                  <a:gd name="connsiteX7" fmla="*/ 8765 w 410043"/>
                  <a:gd name="connsiteY7" fmla="*/ 231800 h 379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043" h="379220">
                    <a:moveTo>
                      <a:pt x="8765" y="231800"/>
                    </a:moveTo>
                    <a:lnTo>
                      <a:pt x="74859" y="346243"/>
                    </a:lnTo>
                    <a:cubicBezTo>
                      <a:pt x="93118" y="377704"/>
                      <a:pt x="133666" y="388592"/>
                      <a:pt x="165213" y="370418"/>
                    </a:cubicBezTo>
                    <a:lnTo>
                      <a:pt x="410044" y="229057"/>
                    </a:lnTo>
                    <a:lnTo>
                      <a:pt x="277770" y="0"/>
                    </a:lnTo>
                    <a:lnTo>
                      <a:pt x="32939" y="141360"/>
                    </a:lnTo>
                    <a:cubicBezTo>
                      <a:pt x="1478" y="159620"/>
                      <a:pt x="-9323" y="200168"/>
                      <a:pt x="8765" y="231800"/>
                    </a:cubicBezTo>
                    <a:lnTo>
                      <a:pt x="8765" y="231800"/>
                    </a:lnTo>
                    <a:close/>
                  </a:path>
                </a:pathLst>
              </a:custGeom>
              <a:noFill/>
              <a:ln w="9525" cap="rnd">
                <a:solidFill>
                  <a:schemeClr val="tx1"/>
                </a:solidFill>
                <a:prstDash val="solid"/>
                <a:round/>
              </a:ln>
            </p:spPr>
            <p:txBody>
              <a:bodyPr rtlCol="0" anchor="ctr"/>
              <a:lstStyle/>
              <a:p>
                <a:endParaRPr lang="en-UA"/>
              </a:p>
            </p:txBody>
          </p:sp>
          <p:sp>
            <p:nvSpPr>
              <p:cNvPr id="80" name="Freeform 79">
                <a:extLst>
                  <a:ext uri="{FF2B5EF4-FFF2-40B4-BE49-F238E27FC236}">
                    <a16:creationId xmlns:a16="http://schemas.microsoft.com/office/drawing/2014/main" id="{7A8792FA-7B9C-8006-58BA-CFA48CB9BA0A}"/>
                  </a:ext>
                </a:extLst>
              </p:cNvPr>
              <p:cNvSpPr/>
              <p:nvPr/>
            </p:nvSpPr>
            <p:spPr>
              <a:xfrm>
                <a:off x="7168933" y="2484482"/>
                <a:ext cx="289697" cy="443198"/>
              </a:xfrm>
              <a:custGeom>
                <a:avLst/>
                <a:gdLst>
                  <a:gd name="connsiteX0" fmla="*/ 0 w 289697"/>
                  <a:gd name="connsiteY0" fmla="*/ 0 h 443198"/>
                  <a:gd name="connsiteX1" fmla="*/ 248946 w 289697"/>
                  <a:gd name="connsiteY1" fmla="*/ 151733 h 443198"/>
                  <a:gd name="connsiteX2" fmla="*/ 255804 w 289697"/>
                  <a:gd name="connsiteY2" fmla="*/ 443198 h 443198"/>
                </a:gdLst>
                <a:ahLst/>
                <a:cxnLst>
                  <a:cxn ang="0">
                    <a:pos x="connsiteX0" y="connsiteY0"/>
                  </a:cxn>
                  <a:cxn ang="0">
                    <a:pos x="connsiteX1" y="connsiteY1"/>
                  </a:cxn>
                  <a:cxn ang="0">
                    <a:pos x="connsiteX2" y="connsiteY2"/>
                  </a:cxn>
                </a:cxnLst>
                <a:rect l="l" t="t" r="r" b="b"/>
                <a:pathLst>
                  <a:path w="289697" h="443198">
                    <a:moveTo>
                      <a:pt x="0" y="0"/>
                    </a:moveTo>
                    <a:cubicBezTo>
                      <a:pt x="99870" y="4801"/>
                      <a:pt x="195282" y="58722"/>
                      <a:pt x="248946" y="151733"/>
                    </a:cubicBezTo>
                    <a:cubicBezTo>
                      <a:pt x="302610" y="244745"/>
                      <a:pt x="301581" y="354301"/>
                      <a:pt x="255804" y="443198"/>
                    </a:cubicBezTo>
                  </a:path>
                </a:pathLst>
              </a:custGeom>
              <a:noFill/>
              <a:ln w="9525" cap="rnd">
                <a:solidFill>
                  <a:schemeClr val="tx1"/>
                </a:solidFill>
                <a:prstDash val="solid"/>
                <a:round/>
              </a:ln>
            </p:spPr>
            <p:txBody>
              <a:bodyPr rtlCol="0" anchor="ctr"/>
              <a:lstStyle/>
              <a:p>
                <a:endParaRPr lang="en-UA"/>
              </a:p>
            </p:txBody>
          </p:sp>
          <p:sp>
            <p:nvSpPr>
              <p:cNvPr id="81" name="Freeform 80">
                <a:extLst>
                  <a:ext uri="{FF2B5EF4-FFF2-40B4-BE49-F238E27FC236}">
                    <a16:creationId xmlns:a16="http://schemas.microsoft.com/office/drawing/2014/main" id="{6C990934-33C6-7F47-1332-DA8DCA96B6D1}"/>
                  </a:ext>
                </a:extLst>
              </p:cNvPr>
              <p:cNvSpPr/>
              <p:nvPr/>
            </p:nvSpPr>
            <p:spPr>
              <a:xfrm>
                <a:off x="7193537" y="2575521"/>
                <a:ext cx="172841" cy="287350"/>
              </a:xfrm>
              <a:custGeom>
                <a:avLst/>
                <a:gdLst>
                  <a:gd name="connsiteX0" fmla="*/ 0 w 172841"/>
                  <a:gd name="connsiteY0" fmla="*/ 0 h 287350"/>
                  <a:gd name="connsiteX1" fmla="*/ 141617 w 172841"/>
                  <a:gd name="connsiteY1" fmla="*/ 108528 h 287350"/>
                  <a:gd name="connsiteX2" fmla="*/ 164249 w 172841"/>
                  <a:gd name="connsiteY2" fmla="*/ 287350 h 287350"/>
                </a:gdLst>
                <a:ahLst/>
                <a:cxnLst>
                  <a:cxn ang="0">
                    <a:pos x="connsiteX0" y="connsiteY0"/>
                  </a:cxn>
                  <a:cxn ang="0">
                    <a:pos x="connsiteX1" y="connsiteY1"/>
                  </a:cxn>
                  <a:cxn ang="0">
                    <a:pos x="connsiteX2" y="connsiteY2"/>
                  </a:cxn>
                </a:cxnLst>
                <a:rect l="l" t="t" r="r" b="b"/>
                <a:pathLst>
                  <a:path w="172841" h="287350">
                    <a:moveTo>
                      <a:pt x="0" y="0"/>
                    </a:moveTo>
                    <a:cubicBezTo>
                      <a:pt x="57693" y="15345"/>
                      <a:pt x="109470" y="52721"/>
                      <a:pt x="141617" y="108528"/>
                    </a:cubicBezTo>
                    <a:cubicBezTo>
                      <a:pt x="174193" y="164935"/>
                      <a:pt x="180451" y="229229"/>
                      <a:pt x="164249" y="287350"/>
                    </a:cubicBezTo>
                  </a:path>
                </a:pathLst>
              </a:custGeom>
              <a:noFill/>
              <a:ln w="9525" cap="rnd">
                <a:solidFill>
                  <a:schemeClr val="tx1"/>
                </a:solidFill>
                <a:prstDash val="solid"/>
                <a:round/>
              </a:ln>
            </p:spPr>
            <p:txBody>
              <a:bodyPr rtlCol="0" anchor="ctr"/>
              <a:lstStyle/>
              <a:p>
                <a:endParaRPr lang="en-UA"/>
              </a:p>
            </p:txBody>
          </p:sp>
        </p:grpSp>
      </p:grpSp>
      <p:grpSp>
        <p:nvGrpSpPr>
          <p:cNvPr id="83" name="Group 82">
            <a:extLst>
              <a:ext uri="{FF2B5EF4-FFF2-40B4-BE49-F238E27FC236}">
                <a16:creationId xmlns:a16="http://schemas.microsoft.com/office/drawing/2014/main" id="{5149A6F0-B89B-4474-9DAA-383466CFAC19}"/>
              </a:ext>
            </a:extLst>
          </p:cNvPr>
          <p:cNvGrpSpPr/>
          <p:nvPr/>
        </p:nvGrpSpPr>
        <p:grpSpPr>
          <a:xfrm>
            <a:off x="2753682" y="2483200"/>
            <a:ext cx="377921" cy="377921"/>
            <a:chOff x="2753682" y="2483200"/>
            <a:chExt cx="377921" cy="377921"/>
          </a:xfrm>
        </p:grpSpPr>
        <p:sp>
          <p:nvSpPr>
            <p:cNvPr id="12" name="Oval 11">
              <a:extLst>
                <a:ext uri="{FF2B5EF4-FFF2-40B4-BE49-F238E27FC236}">
                  <a16:creationId xmlns:a16="http://schemas.microsoft.com/office/drawing/2014/main" id="{AAF3E652-7C62-2775-F007-4C17FB60CDFC}"/>
                </a:ext>
              </a:extLst>
            </p:cNvPr>
            <p:cNvSpPr/>
            <p:nvPr/>
          </p:nvSpPr>
          <p:spPr>
            <a:xfrm>
              <a:off x="2753682" y="2483200"/>
              <a:ext cx="377921" cy="377921"/>
            </a:xfrm>
            <a:prstGeom prst="ellipse">
              <a:avLst/>
            </a:prstGeom>
            <a:solidFill>
              <a:schemeClr val="accent3"/>
            </a:solidFill>
            <a:ln>
              <a:noFill/>
            </a:ln>
            <a:effectLst>
              <a:outerShdw blurRad="152400" dist="114300" dir="2700000" algn="tl"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nvGrpSpPr>
            <p:cNvPr id="84" name="Graphic 82">
              <a:extLst>
                <a:ext uri="{FF2B5EF4-FFF2-40B4-BE49-F238E27FC236}">
                  <a16:creationId xmlns:a16="http://schemas.microsoft.com/office/drawing/2014/main" id="{9A5FF82F-2536-2D9D-2EDD-A4F8AECD66CC}"/>
                </a:ext>
              </a:extLst>
            </p:cNvPr>
            <p:cNvGrpSpPr/>
            <p:nvPr/>
          </p:nvGrpSpPr>
          <p:grpSpPr>
            <a:xfrm>
              <a:off x="2820498" y="2538065"/>
              <a:ext cx="240368" cy="222615"/>
              <a:chOff x="6671557" y="2465536"/>
              <a:chExt cx="754380" cy="698658"/>
            </a:xfrm>
            <a:noFill/>
          </p:grpSpPr>
          <p:sp>
            <p:nvSpPr>
              <p:cNvPr id="85" name="Freeform 84">
                <a:extLst>
                  <a:ext uri="{FF2B5EF4-FFF2-40B4-BE49-F238E27FC236}">
                    <a16:creationId xmlns:a16="http://schemas.microsoft.com/office/drawing/2014/main" id="{221970FB-344A-0758-A4E2-3F566051EA10}"/>
                  </a:ext>
                </a:extLst>
              </p:cNvPr>
              <p:cNvSpPr/>
              <p:nvPr/>
            </p:nvSpPr>
            <p:spPr>
              <a:xfrm>
                <a:off x="6937305" y="3009890"/>
                <a:ext cx="240030" cy="8572"/>
              </a:xfrm>
              <a:custGeom>
                <a:avLst/>
                <a:gdLst>
                  <a:gd name="connsiteX0" fmla="*/ 0 w 240030"/>
                  <a:gd name="connsiteY0" fmla="*/ 0 h 8572"/>
                  <a:gd name="connsiteX1" fmla="*/ 240030 w 240030"/>
                  <a:gd name="connsiteY1" fmla="*/ 0 h 8572"/>
                </a:gdLst>
                <a:ahLst/>
                <a:cxnLst>
                  <a:cxn ang="0">
                    <a:pos x="connsiteX0" y="connsiteY0"/>
                  </a:cxn>
                  <a:cxn ang="0">
                    <a:pos x="connsiteX1" y="connsiteY1"/>
                  </a:cxn>
                </a:cxnLst>
                <a:rect l="l" t="t" r="r" b="b"/>
                <a:pathLst>
                  <a:path w="240030" h="8572">
                    <a:moveTo>
                      <a:pt x="0" y="0"/>
                    </a:moveTo>
                    <a:lnTo>
                      <a:pt x="240030" y="0"/>
                    </a:lnTo>
                  </a:path>
                </a:pathLst>
              </a:custGeom>
              <a:noFill/>
              <a:ln w="9525" cap="rnd">
                <a:solidFill>
                  <a:schemeClr val="tx1"/>
                </a:solidFill>
                <a:prstDash val="solid"/>
                <a:round/>
              </a:ln>
            </p:spPr>
            <p:txBody>
              <a:bodyPr rtlCol="0" anchor="ctr"/>
              <a:lstStyle/>
              <a:p>
                <a:endParaRPr lang="en-UA"/>
              </a:p>
            </p:txBody>
          </p:sp>
          <p:sp>
            <p:nvSpPr>
              <p:cNvPr id="86" name="Freeform 85">
                <a:extLst>
                  <a:ext uri="{FF2B5EF4-FFF2-40B4-BE49-F238E27FC236}">
                    <a16:creationId xmlns:a16="http://schemas.microsoft.com/office/drawing/2014/main" id="{2AE6A07D-8F5D-A2EF-D88C-64B02F758AF8}"/>
                  </a:ext>
                </a:extLst>
              </p:cNvPr>
              <p:cNvSpPr/>
              <p:nvPr/>
            </p:nvSpPr>
            <p:spPr>
              <a:xfrm>
                <a:off x="6937305" y="3061325"/>
                <a:ext cx="188595" cy="8572"/>
              </a:xfrm>
              <a:custGeom>
                <a:avLst/>
                <a:gdLst>
                  <a:gd name="connsiteX0" fmla="*/ 0 w 188595"/>
                  <a:gd name="connsiteY0" fmla="*/ 0 h 8572"/>
                  <a:gd name="connsiteX1" fmla="*/ 188595 w 188595"/>
                  <a:gd name="connsiteY1" fmla="*/ 0 h 8572"/>
                </a:gdLst>
                <a:ahLst/>
                <a:cxnLst>
                  <a:cxn ang="0">
                    <a:pos x="connsiteX0" y="connsiteY0"/>
                  </a:cxn>
                  <a:cxn ang="0">
                    <a:pos x="connsiteX1" y="connsiteY1"/>
                  </a:cxn>
                </a:cxnLst>
                <a:rect l="l" t="t" r="r" b="b"/>
                <a:pathLst>
                  <a:path w="188595" h="8572">
                    <a:moveTo>
                      <a:pt x="0" y="0"/>
                    </a:moveTo>
                    <a:lnTo>
                      <a:pt x="188595" y="0"/>
                    </a:lnTo>
                  </a:path>
                </a:pathLst>
              </a:custGeom>
              <a:noFill/>
              <a:ln w="9525" cap="rnd">
                <a:solidFill>
                  <a:schemeClr val="tx1"/>
                </a:solidFill>
                <a:prstDash val="solid"/>
                <a:round/>
              </a:ln>
            </p:spPr>
            <p:txBody>
              <a:bodyPr rtlCol="0" anchor="ctr"/>
              <a:lstStyle/>
              <a:p>
                <a:endParaRPr lang="en-UA"/>
              </a:p>
            </p:txBody>
          </p:sp>
          <p:sp>
            <p:nvSpPr>
              <p:cNvPr id="87" name="Freeform 86">
                <a:extLst>
                  <a:ext uri="{FF2B5EF4-FFF2-40B4-BE49-F238E27FC236}">
                    <a16:creationId xmlns:a16="http://schemas.microsoft.com/office/drawing/2014/main" id="{A15D6723-1ADD-BC64-17EE-4D82669FF000}"/>
                  </a:ext>
                </a:extLst>
              </p:cNvPr>
              <p:cNvSpPr/>
              <p:nvPr/>
            </p:nvSpPr>
            <p:spPr>
              <a:xfrm>
                <a:off x="6671557" y="2685678"/>
                <a:ext cx="217912" cy="204882"/>
              </a:xfrm>
              <a:custGeom>
                <a:avLst/>
                <a:gdLst>
                  <a:gd name="connsiteX0" fmla="*/ 217913 w 217912"/>
                  <a:gd name="connsiteY0" fmla="*/ 75609 h 204882"/>
                  <a:gd name="connsiteX1" fmla="*/ 146247 w 217912"/>
                  <a:gd name="connsiteY1" fmla="*/ 56579 h 204882"/>
                  <a:gd name="connsiteX2" fmla="*/ 109042 w 217912"/>
                  <a:gd name="connsiteY2" fmla="*/ 0 h 204882"/>
                  <a:gd name="connsiteX3" fmla="*/ 71666 w 217912"/>
                  <a:gd name="connsiteY3" fmla="*/ 56579 h 204882"/>
                  <a:gd name="connsiteX4" fmla="*/ 0 w 217912"/>
                  <a:gd name="connsiteY4" fmla="*/ 75609 h 204882"/>
                  <a:gd name="connsiteX5" fmla="*/ 47320 w 217912"/>
                  <a:gd name="connsiteY5" fmla="*/ 131673 h 204882"/>
                  <a:gd name="connsiteX6" fmla="*/ 42691 w 217912"/>
                  <a:gd name="connsiteY6" fmla="*/ 204883 h 204882"/>
                  <a:gd name="connsiteX7" fmla="*/ 109042 w 217912"/>
                  <a:gd name="connsiteY7" fmla="*/ 178479 h 204882"/>
                  <a:gd name="connsiteX8" fmla="*/ 175393 w 217912"/>
                  <a:gd name="connsiteY8" fmla="*/ 204883 h 204882"/>
                  <a:gd name="connsiteX9" fmla="*/ 170593 w 217912"/>
                  <a:gd name="connsiteY9" fmla="*/ 131673 h 204882"/>
                  <a:gd name="connsiteX10" fmla="*/ 217913 w 217912"/>
                  <a:gd name="connsiteY10" fmla="*/ 75609 h 20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912" h="204882">
                    <a:moveTo>
                      <a:pt x="217913" y="75609"/>
                    </a:moveTo>
                    <a:lnTo>
                      <a:pt x="146247" y="56579"/>
                    </a:lnTo>
                    <a:lnTo>
                      <a:pt x="109042" y="0"/>
                    </a:lnTo>
                    <a:lnTo>
                      <a:pt x="71666" y="56579"/>
                    </a:lnTo>
                    <a:lnTo>
                      <a:pt x="0" y="75609"/>
                    </a:lnTo>
                    <a:lnTo>
                      <a:pt x="47320" y="131673"/>
                    </a:lnTo>
                    <a:lnTo>
                      <a:pt x="42691" y="204883"/>
                    </a:lnTo>
                    <a:lnTo>
                      <a:pt x="109042" y="178479"/>
                    </a:lnTo>
                    <a:lnTo>
                      <a:pt x="175393" y="204883"/>
                    </a:lnTo>
                    <a:lnTo>
                      <a:pt x="170593" y="131673"/>
                    </a:lnTo>
                    <a:lnTo>
                      <a:pt x="217913" y="75609"/>
                    </a:lnTo>
                    <a:close/>
                  </a:path>
                </a:pathLst>
              </a:custGeom>
              <a:noFill/>
              <a:ln w="9525" cap="rnd">
                <a:solidFill>
                  <a:schemeClr val="tx1"/>
                </a:solidFill>
                <a:prstDash val="solid"/>
                <a:round/>
              </a:ln>
            </p:spPr>
            <p:txBody>
              <a:bodyPr rtlCol="0" anchor="ctr"/>
              <a:lstStyle/>
              <a:p>
                <a:endParaRPr lang="en-UA"/>
              </a:p>
            </p:txBody>
          </p:sp>
          <p:sp>
            <p:nvSpPr>
              <p:cNvPr id="88" name="Freeform 87">
                <a:extLst>
                  <a:ext uri="{FF2B5EF4-FFF2-40B4-BE49-F238E27FC236}">
                    <a16:creationId xmlns:a16="http://schemas.microsoft.com/office/drawing/2014/main" id="{A3D4F9AB-7269-9A9E-E715-84CACD25905E}"/>
                  </a:ext>
                </a:extLst>
              </p:cNvPr>
              <p:cNvSpPr/>
              <p:nvPr/>
            </p:nvSpPr>
            <p:spPr>
              <a:xfrm>
                <a:off x="6846265" y="2465536"/>
                <a:ext cx="579672" cy="425024"/>
              </a:xfrm>
              <a:custGeom>
                <a:avLst/>
                <a:gdLst>
                  <a:gd name="connsiteX0" fmla="*/ 579673 w 579672"/>
                  <a:gd name="connsiteY0" fmla="*/ 295751 h 425024"/>
                  <a:gd name="connsiteX1" fmla="*/ 508007 w 579672"/>
                  <a:gd name="connsiteY1" fmla="*/ 276721 h 425024"/>
                  <a:gd name="connsiteX2" fmla="*/ 470630 w 579672"/>
                  <a:gd name="connsiteY2" fmla="*/ 220142 h 425024"/>
                  <a:gd name="connsiteX3" fmla="*/ 433426 w 579672"/>
                  <a:gd name="connsiteY3" fmla="*/ 276721 h 425024"/>
                  <a:gd name="connsiteX4" fmla="*/ 361759 w 579672"/>
                  <a:gd name="connsiteY4" fmla="*/ 295751 h 425024"/>
                  <a:gd name="connsiteX5" fmla="*/ 409080 w 579672"/>
                  <a:gd name="connsiteY5" fmla="*/ 351815 h 425024"/>
                  <a:gd name="connsiteX6" fmla="*/ 404279 w 579672"/>
                  <a:gd name="connsiteY6" fmla="*/ 425025 h 425024"/>
                  <a:gd name="connsiteX7" fmla="*/ 470630 w 579672"/>
                  <a:gd name="connsiteY7" fmla="*/ 398621 h 425024"/>
                  <a:gd name="connsiteX8" fmla="*/ 536981 w 579672"/>
                  <a:gd name="connsiteY8" fmla="*/ 425025 h 425024"/>
                  <a:gd name="connsiteX9" fmla="*/ 532352 w 579672"/>
                  <a:gd name="connsiteY9" fmla="*/ 351815 h 425024"/>
                  <a:gd name="connsiteX10" fmla="*/ 579673 w 579672"/>
                  <a:gd name="connsiteY10" fmla="*/ 295751 h 425024"/>
                  <a:gd name="connsiteX11" fmla="*/ 202483 w 579672"/>
                  <a:gd name="connsiteY11" fmla="*/ 324041 h 425024"/>
                  <a:gd name="connsiteX12" fmla="*/ 79210 w 579672"/>
                  <a:gd name="connsiteY12" fmla="*/ 372218 h 425024"/>
                  <a:gd name="connsiteX13" fmla="*/ 87954 w 579672"/>
                  <a:gd name="connsiteY13" fmla="*/ 239173 h 425024"/>
                  <a:gd name="connsiteX14" fmla="*/ 0 w 579672"/>
                  <a:gd name="connsiteY14" fmla="*/ 137160 h 425024"/>
                  <a:gd name="connsiteX15" fmla="*/ 133217 w 579672"/>
                  <a:gd name="connsiteY15" fmla="*/ 102870 h 425024"/>
                  <a:gd name="connsiteX16" fmla="*/ 201797 w 579672"/>
                  <a:gd name="connsiteY16" fmla="*/ 0 h 425024"/>
                  <a:gd name="connsiteX17" fmla="*/ 270377 w 579672"/>
                  <a:gd name="connsiteY17" fmla="*/ 102870 h 425024"/>
                  <a:gd name="connsiteX18" fmla="*/ 403765 w 579672"/>
                  <a:gd name="connsiteY18" fmla="*/ 137160 h 425024"/>
                  <a:gd name="connsiteX19" fmla="*/ 315640 w 579672"/>
                  <a:gd name="connsiteY19" fmla="*/ 239173 h 425024"/>
                  <a:gd name="connsiteX20" fmla="*/ 324555 w 579672"/>
                  <a:gd name="connsiteY20" fmla="*/ 372218 h 425024"/>
                  <a:gd name="connsiteX21" fmla="*/ 278949 w 579672"/>
                  <a:gd name="connsiteY21" fmla="*/ 355073 h 425024"/>
                  <a:gd name="connsiteX22" fmla="*/ 278949 w 579672"/>
                  <a:gd name="connsiteY22" fmla="*/ 313754 h 425024"/>
                  <a:gd name="connsiteX23" fmla="*/ 219628 w 579672"/>
                  <a:gd name="connsiteY23" fmla="*/ 252889 h 425024"/>
                  <a:gd name="connsiteX24" fmla="*/ 187052 w 579672"/>
                  <a:gd name="connsiteY24" fmla="*/ 252889 h 425024"/>
                  <a:gd name="connsiteX25" fmla="*/ 126187 w 579672"/>
                  <a:gd name="connsiteY25" fmla="*/ 313754 h 425024"/>
                  <a:gd name="connsiteX26" fmla="*/ 126187 w 579672"/>
                  <a:gd name="connsiteY26" fmla="*/ 355759 h 42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9672" h="425024">
                    <a:moveTo>
                      <a:pt x="579673" y="295751"/>
                    </a:moveTo>
                    <a:lnTo>
                      <a:pt x="508007" y="276721"/>
                    </a:lnTo>
                    <a:lnTo>
                      <a:pt x="470630" y="220142"/>
                    </a:lnTo>
                    <a:lnTo>
                      <a:pt x="433426" y="276721"/>
                    </a:lnTo>
                    <a:lnTo>
                      <a:pt x="361759" y="295751"/>
                    </a:lnTo>
                    <a:lnTo>
                      <a:pt x="409080" y="351815"/>
                    </a:lnTo>
                    <a:lnTo>
                      <a:pt x="404279" y="425025"/>
                    </a:lnTo>
                    <a:lnTo>
                      <a:pt x="470630" y="398621"/>
                    </a:lnTo>
                    <a:lnTo>
                      <a:pt x="536981" y="425025"/>
                    </a:lnTo>
                    <a:lnTo>
                      <a:pt x="532352" y="351815"/>
                    </a:lnTo>
                    <a:lnTo>
                      <a:pt x="579673" y="295751"/>
                    </a:lnTo>
                    <a:close/>
                    <a:moveTo>
                      <a:pt x="202483" y="324041"/>
                    </a:moveTo>
                    <a:lnTo>
                      <a:pt x="79210" y="372218"/>
                    </a:lnTo>
                    <a:lnTo>
                      <a:pt x="87954" y="239173"/>
                    </a:lnTo>
                    <a:lnTo>
                      <a:pt x="0" y="137160"/>
                    </a:lnTo>
                    <a:lnTo>
                      <a:pt x="133217" y="102870"/>
                    </a:lnTo>
                    <a:lnTo>
                      <a:pt x="201797" y="0"/>
                    </a:lnTo>
                    <a:lnTo>
                      <a:pt x="270377" y="102870"/>
                    </a:lnTo>
                    <a:lnTo>
                      <a:pt x="403765" y="137160"/>
                    </a:lnTo>
                    <a:lnTo>
                      <a:pt x="315640" y="239173"/>
                    </a:lnTo>
                    <a:lnTo>
                      <a:pt x="324555" y="372218"/>
                    </a:lnTo>
                    <a:lnTo>
                      <a:pt x="278949" y="355073"/>
                    </a:lnTo>
                    <a:lnTo>
                      <a:pt x="278949" y="313754"/>
                    </a:lnTo>
                    <a:cubicBezTo>
                      <a:pt x="278949" y="280749"/>
                      <a:pt x="252632" y="253746"/>
                      <a:pt x="219628" y="252889"/>
                    </a:cubicBezTo>
                    <a:lnTo>
                      <a:pt x="187052" y="252889"/>
                    </a:lnTo>
                    <a:cubicBezTo>
                      <a:pt x="153448" y="252889"/>
                      <a:pt x="126187" y="280150"/>
                      <a:pt x="126187" y="313754"/>
                    </a:cubicBezTo>
                    <a:lnTo>
                      <a:pt x="126187" y="355759"/>
                    </a:lnTo>
                  </a:path>
                </a:pathLst>
              </a:custGeom>
              <a:noFill/>
              <a:ln w="9525" cap="rnd">
                <a:solidFill>
                  <a:schemeClr val="tx1"/>
                </a:solidFill>
                <a:prstDash val="solid"/>
                <a:round/>
              </a:ln>
            </p:spPr>
            <p:txBody>
              <a:bodyPr rtlCol="0" anchor="ctr"/>
              <a:lstStyle/>
              <a:p>
                <a:endParaRPr lang="en-UA"/>
              </a:p>
            </p:txBody>
          </p:sp>
          <p:sp>
            <p:nvSpPr>
              <p:cNvPr id="89" name="Freeform 88">
                <a:extLst>
                  <a:ext uri="{FF2B5EF4-FFF2-40B4-BE49-F238E27FC236}">
                    <a16:creationId xmlns:a16="http://schemas.microsoft.com/office/drawing/2014/main" id="{B5FC58A2-FC63-5DDC-37E0-B57E95CC3452}"/>
                  </a:ext>
                </a:extLst>
              </p:cNvPr>
              <p:cNvSpPr/>
              <p:nvPr/>
            </p:nvSpPr>
            <p:spPr>
              <a:xfrm>
                <a:off x="6988740" y="2598410"/>
                <a:ext cx="120015" cy="120015"/>
              </a:xfrm>
              <a:custGeom>
                <a:avLst/>
                <a:gdLst>
                  <a:gd name="connsiteX0" fmla="*/ 120015 w 120015"/>
                  <a:gd name="connsiteY0" fmla="*/ 60007 h 120015"/>
                  <a:gd name="connsiteX1" fmla="*/ 60008 w 120015"/>
                  <a:gd name="connsiteY1" fmla="*/ 120015 h 120015"/>
                  <a:gd name="connsiteX2" fmla="*/ 0 w 120015"/>
                  <a:gd name="connsiteY2" fmla="*/ 60007 h 120015"/>
                  <a:gd name="connsiteX3" fmla="*/ 60008 w 120015"/>
                  <a:gd name="connsiteY3" fmla="*/ 0 h 120015"/>
                  <a:gd name="connsiteX4" fmla="*/ 120015 w 120015"/>
                  <a:gd name="connsiteY4" fmla="*/ 60007 h 12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15" h="120015">
                    <a:moveTo>
                      <a:pt x="120015" y="60007"/>
                    </a:moveTo>
                    <a:cubicBezTo>
                      <a:pt x="120015" y="93149"/>
                      <a:pt x="93149" y="120015"/>
                      <a:pt x="60008" y="120015"/>
                    </a:cubicBezTo>
                    <a:cubicBezTo>
                      <a:pt x="26866" y="120015"/>
                      <a:pt x="0" y="93149"/>
                      <a:pt x="0" y="60007"/>
                    </a:cubicBezTo>
                    <a:cubicBezTo>
                      <a:pt x="0" y="26866"/>
                      <a:pt x="26866" y="0"/>
                      <a:pt x="60008" y="0"/>
                    </a:cubicBezTo>
                    <a:cubicBezTo>
                      <a:pt x="93149" y="0"/>
                      <a:pt x="120015" y="26866"/>
                      <a:pt x="120015" y="60007"/>
                    </a:cubicBezTo>
                    <a:close/>
                  </a:path>
                </a:pathLst>
              </a:custGeom>
              <a:noFill/>
              <a:ln w="9525" cap="rnd">
                <a:solidFill>
                  <a:schemeClr val="tx1"/>
                </a:solidFill>
                <a:prstDash val="solid"/>
                <a:round/>
              </a:ln>
            </p:spPr>
            <p:txBody>
              <a:bodyPr rtlCol="0" anchor="ctr"/>
              <a:lstStyle/>
              <a:p>
                <a:endParaRPr lang="en-UA"/>
              </a:p>
            </p:txBody>
          </p:sp>
          <p:sp>
            <p:nvSpPr>
              <p:cNvPr id="90" name="Freeform 89">
                <a:extLst>
                  <a:ext uri="{FF2B5EF4-FFF2-40B4-BE49-F238E27FC236}">
                    <a16:creationId xmlns:a16="http://schemas.microsoft.com/office/drawing/2014/main" id="{06AF89DB-75B9-9656-02A0-F7A449EC1340}"/>
                  </a:ext>
                </a:extLst>
              </p:cNvPr>
              <p:cNvSpPr/>
              <p:nvPr/>
            </p:nvSpPr>
            <p:spPr>
              <a:xfrm>
                <a:off x="6765855" y="2958455"/>
                <a:ext cx="565785" cy="205740"/>
              </a:xfrm>
              <a:custGeom>
                <a:avLst/>
                <a:gdLst>
                  <a:gd name="connsiteX0" fmla="*/ 0 w 565785"/>
                  <a:gd name="connsiteY0" fmla="*/ 0 h 205740"/>
                  <a:gd name="connsiteX1" fmla="*/ 565785 w 565785"/>
                  <a:gd name="connsiteY1" fmla="*/ 0 h 205740"/>
                  <a:gd name="connsiteX2" fmla="*/ 565785 w 565785"/>
                  <a:gd name="connsiteY2" fmla="*/ 205740 h 205740"/>
                  <a:gd name="connsiteX3" fmla="*/ 0 w 565785"/>
                  <a:gd name="connsiteY3" fmla="*/ 205740 h 205740"/>
                  <a:gd name="connsiteX4" fmla="*/ 0 w 565785"/>
                  <a:gd name="connsiteY4" fmla="*/ 0 h 205740"/>
                  <a:gd name="connsiteX5" fmla="*/ 171450 w 565785"/>
                  <a:gd name="connsiteY5" fmla="*/ 154305 h 205740"/>
                  <a:gd name="connsiteX6" fmla="*/ 325755 w 565785"/>
                  <a:gd name="connsiteY6" fmla="*/ 154305 h 20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5785" h="205740">
                    <a:moveTo>
                      <a:pt x="0" y="0"/>
                    </a:moveTo>
                    <a:lnTo>
                      <a:pt x="565785" y="0"/>
                    </a:lnTo>
                    <a:lnTo>
                      <a:pt x="565785" y="205740"/>
                    </a:lnTo>
                    <a:lnTo>
                      <a:pt x="0" y="205740"/>
                    </a:lnTo>
                    <a:lnTo>
                      <a:pt x="0" y="0"/>
                    </a:lnTo>
                    <a:close/>
                    <a:moveTo>
                      <a:pt x="171450" y="154305"/>
                    </a:moveTo>
                    <a:lnTo>
                      <a:pt x="325755" y="154305"/>
                    </a:lnTo>
                  </a:path>
                </a:pathLst>
              </a:custGeom>
              <a:noFill/>
              <a:ln w="9525" cap="rnd">
                <a:solidFill>
                  <a:schemeClr val="tx1"/>
                </a:solidFill>
                <a:prstDash val="solid"/>
                <a:round/>
              </a:ln>
            </p:spPr>
            <p:txBody>
              <a:bodyPr rtlCol="0" anchor="ctr"/>
              <a:lstStyle/>
              <a:p>
                <a:endParaRPr lang="en-UA"/>
              </a:p>
            </p:txBody>
          </p:sp>
        </p:grpSp>
      </p:grpSp>
      <p:grpSp>
        <p:nvGrpSpPr>
          <p:cNvPr id="76" name="Group 75">
            <a:extLst>
              <a:ext uri="{FF2B5EF4-FFF2-40B4-BE49-F238E27FC236}">
                <a16:creationId xmlns:a16="http://schemas.microsoft.com/office/drawing/2014/main" id="{4A7A82FF-54C7-4880-B7CD-F32BD406DF28}"/>
              </a:ext>
            </a:extLst>
          </p:cNvPr>
          <p:cNvGrpSpPr/>
          <p:nvPr/>
        </p:nvGrpSpPr>
        <p:grpSpPr>
          <a:xfrm>
            <a:off x="3911578" y="2057627"/>
            <a:ext cx="377921" cy="377921"/>
            <a:chOff x="3911578" y="2057627"/>
            <a:chExt cx="377921" cy="377921"/>
          </a:xfrm>
        </p:grpSpPr>
        <p:sp>
          <p:nvSpPr>
            <p:cNvPr id="14" name="Oval 13">
              <a:extLst>
                <a:ext uri="{FF2B5EF4-FFF2-40B4-BE49-F238E27FC236}">
                  <a16:creationId xmlns:a16="http://schemas.microsoft.com/office/drawing/2014/main" id="{683BF7E7-9FBE-F9A7-48D7-5F998CF984A1}"/>
                </a:ext>
              </a:extLst>
            </p:cNvPr>
            <p:cNvSpPr/>
            <p:nvPr/>
          </p:nvSpPr>
          <p:spPr>
            <a:xfrm>
              <a:off x="3911578" y="2057627"/>
              <a:ext cx="377921" cy="377921"/>
            </a:xfrm>
            <a:prstGeom prst="ellipse">
              <a:avLst/>
            </a:prstGeom>
            <a:solidFill>
              <a:schemeClr val="accent2"/>
            </a:solidFill>
            <a:ln>
              <a:noFill/>
            </a:ln>
            <a:effectLst>
              <a:outerShdw blurRad="152400" dist="114300" dir="2700000" algn="tl"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nvGrpSpPr>
            <p:cNvPr id="93" name="Graphic 91">
              <a:extLst>
                <a:ext uri="{FF2B5EF4-FFF2-40B4-BE49-F238E27FC236}">
                  <a16:creationId xmlns:a16="http://schemas.microsoft.com/office/drawing/2014/main" id="{6A6B00B3-3B34-ECA6-EB4E-34D38DBACC55}"/>
                </a:ext>
              </a:extLst>
            </p:cNvPr>
            <p:cNvGrpSpPr/>
            <p:nvPr/>
          </p:nvGrpSpPr>
          <p:grpSpPr>
            <a:xfrm>
              <a:off x="4018513" y="2121520"/>
              <a:ext cx="164051" cy="250134"/>
              <a:chOff x="3878637" y="3848195"/>
              <a:chExt cx="468058" cy="713660"/>
            </a:xfrm>
            <a:noFill/>
          </p:grpSpPr>
          <p:sp>
            <p:nvSpPr>
              <p:cNvPr id="94" name="Freeform 93">
                <a:extLst>
                  <a:ext uri="{FF2B5EF4-FFF2-40B4-BE49-F238E27FC236}">
                    <a16:creationId xmlns:a16="http://schemas.microsoft.com/office/drawing/2014/main" id="{0266BF8D-F9AF-FC40-E1C6-1D14D2124B6B}"/>
                  </a:ext>
                </a:extLst>
              </p:cNvPr>
              <p:cNvSpPr/>
              <p:nvPr/>
            </p:nvSpPr>
            <p:spPr>
              <a:xfrm>
                <a:off x="3949017" y="4251445"/>
                <a:ext cx="327383" cy="310410"/>
              </a:xfrm>
              <a:custGeom>
                <a:avLst/>
                <a:gdLst>
                  <a:gd name="connsiteX0" fmla="*/ 0 w 327383"/>
                  <a:gd name="connsiteY0" fmla="*/ 0 h 310410"/>
                  <a:gd name="connsiteX1" fmla="*/ 0 w 327383"/>
                  <a:gd name="connsiteY1" fmla="*/ 310410 h 310410"/>
                  <a:gd name="connsiteX2" fmla="*/ 163649 w 327383"/>
                  <a:gd name="connsiteY2" fmla="*/ 220313 h 310410"/>
                  <a:gd name="connsiteX3" fmla="*/ 327384 w 327383"/>
                  <a:gd name="connsiteY3" fmla="*/ 310410 h 310410"/>
                  <a:gd name="connsiteX4" fmla="*/ 327384 w 327383"/>
                  <a:gd name="connsiteY4" fmla="*/ 0 h 310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83" h="310410">
                    <a:moveTo>
                      <a:pt x="0" y="0"/>
                    </a:moveTo>
                    <a:lnTo>
                      <a:pt x="0" y="310410"/>
                    </a:lnTo>
                    <a:lnTo>
                      <a:pt x="163649" y="220313"/>
                    </a:lnTo>
                    <a:lnTo>
                      <a:pt x="327384" y="310410"/>
                    </a:lnTo>
                    <a:lnTo>
                      <a:pt x="327384" y="0"/>
                    </a:lnTo>
                  </a:path>
                </a:pathLst>
              </a:custGeom>
              <a:noFill/>
              <a:ln w="9525" cap="rnd">
                <a:solidFill>
                  <a:schemeClr val="tx1"/>
                </a:solidFill>
                <a:prstDash val="solid"/>
                <a:round/>
              </a:ln>
            </p:spPr>
            <p:txBody>
              <a:bodyPr rtlCol="0" anchor="ctr"/>
              <a:lstStyle/>
              <a:p>
                <a:endParaRPr lang="en-UA"/>
              </a:p>
            </p:txBody>
          </p:sp>
          <p:sp>
            <p:nvSpPr>
              <p:cNvPr id="95" name="Freeform 94">
                <a:extLst>
                  <a:ext uri="{FF2B5EF4-FFF2-40B4-BE49-F238E27FC236}">
                    <a16:creationId xmlns:a16="http://schemas.microsoft.com/office/drawing/2014/main" id="{E69502C9-D188-1EA7-220E-6D028D974B63}"/>
                  </a:ext>
                </a:extLst>
              </p:cNvPr>
              <p:cNvSpPr/>
              <p:nvPr/>
            </p:nvSpPr>
            <p:spPr>
              <a:xfrm>
                <a:off x="3878637" y="3848195"/>
                <a:ext cx="468058" cy="468058"/>
              </a:xfrm>
              <a:custGeom>
                <a:avLst/>
                <a:gdLst>
                  <a:gd name="connsiteX0" fmla="*/ 468059 w 468058"/>
                  <a:gd name="connsiteY0" fmla="*/ 234029 h 468058"/>
                  <a:gd name="connsiteX1" fmla="*/ 234029 w 468058"/>
                  <a:gd name="connsiteY1" fmla="*/ 468059 h 468058"/>
                  <a:gd name="connsiteX2" fmla="*/ 0 w 468058"/>
                  <a:gd name="connsiteY2" fmla="*/ 234029 h 468058"/>
                  <a:gd name="connsiteX3" fmla="*/ 234029 w 468058"/>
                  <a:gd name="connsiteY3" fmla="*/ 0 h 468058"/>
                  <a:gd name="connsiteX4" fmla="*/ 468059 w 468058"/>
                  <a:gd name="connsiteY4" fmla="*/ 234029 h 468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58" h="468058">
                    <a:moveTo>
                      <a:pt x="468059" y="234029"/>
                    </a:moveTo>
                    <a:cubicBezTo>
                      <a:pt x="468059" y="363280"/>
                      <a:pt x="363280" y="468059"/>
                      <a:pt x="234029" y="468059"/>
                    </a:cubicBezTo>
                    <a:cubicBezTo>
                      <a:pt x="104778" y="468059"/>
                      <a:pt x="0" y="363280"/>
                      <a:pt x="0" y="234029"/>
                    </a:cubicBezTo>
                    <a:cubicBezTo>
                      <a:pt x="0" y="104779"/>
                      <a:pt x="104778" y="0"/>
                      <a:pt x="234029" y="0"/>
                    </a:cubicBezTo>
                    <a:cubicBezTo>
                      <a:pt x="363280" y="0"/>
                      <a:pt x="468059" y="104779"/>
                      <a:pt x="468059" y="234029"/>
                    </a:cubicBezTo>
                    <a:close/>
                  </a:path>
                </a:pathLst>
              </a:custGeom>
              <a:noFill/>
              <a:ln w="9525" cap="rnd">
                <a:solidFill>
                  <a:schemeClr val="tx1"/>
                </a:solidFill>
                <a:prstDash val="solid"/>
                <a:round/>
              </a:ln>
            </p:spPr>
            <p:txBody>
              <a:bodyPr rtlCol="0" anchor="ctr"/>
              <a:lstStyle/>
              <a:p>
                <a:endParaRPr lang="en-UA"/>
              </a:p>
            </p:txBody>
          </p:sp>
          <p:sp>
            <p:nvSpPr>
              <p:cNvPr id="96" name="Freeform 95">
                <a:extLst>
                  <a:ext uri="{FF2B5EF4-FFF2-40B4-BE49-F238E27FC236}">
                    <a16:creationId xmlns:a16="http://schemas.microsoft.com/office/drawing/2014/main" id="{BBCAA129-904A-A2E6-B273-629C8B3DA73F}"/>
                  </a:ext>
                </a:extLst>
              </p:cNvPr>
              <p:cNvSpPr/>
              <p:nvPr/>
            </p:nvSpPr>
            <p:spPr>
              <a:xfrm>
                <a:off x="3969390" y="3929612"/>
                <a:ext cx="286636" cy="274381"/>
              </a:xfrm>
              <a:custGeom>
                <a:avLst/>
                <a:gdLst>
                  <a:gd name="connsiteX0" fmla="*/ 160078 w 286636"/>
                  <a:gd name="connsiteY0" fmla="*/ 10480 h 274381"/>
                  <a:gd name="connsiteX1" fmla="*/ 189910 w 286636"/>
                  <a:gd name="connsiteY1" fmla="*/ 70830 h 274381"/>
                  <a:gd name="connsiteX2" fmla="*/ 203969 w 286636"/>
                  <a:gd name="connsiteY2" fmla="*/ 81032 h 274381"/>
                  <a:gd name="connsiteX3" fmla="*/ 270577 w 286636"/>
                  <a:gd name="connsiteY3" fmla="*/ 90719 h 274381"/>
                  <a:gd name="connsiteX4" fmla="*/ 280950 w 286636"/>
                  <a:gd name="connsiteY4" fmla="*/ 122608 h 274381"/>
                  <a:gd name="connsiteX5" fmla="*/ 232772 w 286636"/>
                  <a:gd name="connsiteY5" fmla="*/ 169585 h 274381"/>
                  <a:gd name="connsiteX6" fmla="*/ 227372 w 286636"/>
                  <a:gd name="connsiteY6" fmla="*/ 186130 h 274381"/>
                  <a:gd name="connsiteX7" fmla="*/ 238773 w 286636"/>
                  <a:gd name="connsiteY7" fmla="*/ 252482 h 274381"/>
                  <a:gd name="connsiteX8" fmla="*/ 211598 w 286636"/>
                  <a:gd name="connsiteY8" fmla="*/ 272198 h 274381"/>
                  <a:gd name="connsiteX9" fmla="*/ 152020 w 286636"/>
                  <a:gd name="connsiteY9" fmla="*/ 240909 h 274381"/>
                  <a:gd name="connsiteX10" fmla="*/ 134617 w 286636"/>
                  <a:gd name="connsiteY10" fmla="*/ 240909 h 274381"/>
                  <a:gd name="connsiteX11" fmla="*/ 75038 w 286636"/>
                  <a:gd name="connsiteY11" fmla="*/ 272198 h 274381"/>
                  <a:gd name="connsiteX12" fmla="*/ 47864 w 286636"/>
                  <a:gd name="connsiteY12" fmla="*/ 252482 h 274381"/>
                  <a:gd name="connsiteX13" fmla="*/ 59265 w 286636"/>
                  <a:gd name="connsiteY13" fmla="*/ 186130 h 274381"/>
                  <a:gd name="connsiteX14" fmla="*/ 53864 w 286636"/>
                  <a:gd name="connsiteY14" fmla="*/ 169585 h 274381"/>
                  <a:gd name="connsiteX15" fmla="*/ 5687 w 286636"/>
                  <a:gd name="connsiteY15" fmla="*/ 122608 h 274381"/>
                  <a:gd name="connsiteX16" fmla="*/ 16060 w 286636"/>
                  <a:gd name="connsiteY16" fmla="*/ 90719 h 274381"/>
                  <a:gd name="connsiteX17" fmla="*/ 82668 w 286636"/>
                  <a:gd name="connsiteY17" fmla="*/ 81032 h 274381"/>
                  <a:gd name="connsiteX18" fmla="*/ 96727 w 286636"/>
                  <a:gd name="connsiteY18" fmla="*/ 70830 h 274381"/>
                  <a:gd name="connsiteX19" fmla="*/ 126559 w 286636"/>
                  <a:gd name="connsiteY19" fmla="*/ 10480 h 274381"/>
                  <a:gd name="connsiteX20" fmla="*/ 160078 w 286636"/>
                  <a:gd name="connsiteY20" fmla="*/ 10480 h 274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6636" h="274381">
                    <a:moveTo>
                      <a:pt x="160078" y="10480"/>
                    </a:moveTo>
                    <a:lnTo>
                      <a:pt x="189910" y="70830"/>
                    </a:lnTo>
                    <a:cubicBezTo>
                      <a:pt x="192653" y="76317"/>
                      <a:pt x="197882" y="80174"/>
                      <a:pt x="203969" y="81032"/>
                    </a:cubicBezTo>
                    <a:lnTo>
                      <a:pt x="270577" y="90719"/>
                    </a:lnTo>
                    <a:cubicBezTo>
                      <a:pt x="285922" y="92947"/>
                      <a:pt x="292094" y="111807"/>
                      <a:pt x="280950" y="122608"/>
                    </a:cubicBezTo>
                    <a:lnTo>
                      <a:pt x="232772" y="169585"/>
                    </a:lnTo>
                    <a:cubicBezTo>
                      <a:pt x="228401" y="173872"/>
                      <a:pt x="226343" y="180044"/>
                      <a:pt x="227372" y="186130"/>
                    </a:cubicBezTo>
                    <a:lnTo>
                      <a:pt x="238773" y="252482"/>
                    </a:lnTo>
                    <a:cubicBezTo>
                      <a:pt x="241431" y="267741"/>
                      <a:pt x="225314" y="279399"/>
                      <a:pt x="211598" y="272198"/>
                    </a:cubicBezTo>
                    <a:lnTo>
                      <a:pt x="152020" y="240909"/>
                    </a:lnTo>
                    <a:cubicBezTo>
                      <a:pt x="146533" y="238080"/>
                      <a:pt x="140018" y="238080"/>
                      <a:pt x="134617" y="240909"/>
                    </a:cubicBezTo>
                    <a:lnTo>
                      <a:pt x="75038" y="272198"/>
                    </a:lnTo>
                    <a:cubicBezTo>
                      <a:pt x="61322" y="279399"/>
                      <a:pt x="45292" y="267741"/>
                      <a:pt x="47864" y="252482"/>
                    </a:cubicBezTo>
                    <a:lnTo>
                      <a:pt x="59265" y="186130"/>
                    </a:lnTo>
                    <a:cubicBezTo>
                      <a:pt x="60294" y="180044"/>
                      <a:pt x="58322" y="173872"/>
                      <a:pt x="53864" y="169585"/>
                    </a:cubicBezTo>
                    <a:lnTo>
                      <a:pt x="5687" y="122608"/>
                    </a:lnTo>
                    <a:cubicBezTo>
                      <a:pt x="-5457" y="111807"/>
                      <a:pt x="715" y="92947"/>
                      <a:pt x="16060" y="90719"/>
                    </a:cubicBezTo>
                    <a:lnTo>
                      <a:pt x="82668" y="81032"/>
                    </a:lnTo>
                    <a:cubicBezTo>
                      <a:pt x="88754" y="80174"/>
                      <a:pt x="94069" y="76317"/>
                      <a:pt x="96727" y="70830"/>
                    </a:cubicBezTo>
                    <a:lnTo>
                      <a:pt x="126559" y="10480"/>
                    </a:lnTo>
                    <a:cubicBezTo>
                      <a:pt x="133417" y="-3493"/>
                      <a:pt x="153220" y="-3493"/>
                      <a:pt x="160078" y="10480"/>
                    </a:cubicBezTo>
                    <a:close/>
                  </a:path>
                </a:pathLst>
              </a:custGeom>
              <a:noFill/>
              <a:ln w="9525" cap="rnd">
                <a:solidFill>
                  <a:schemeClr val="tx1"/>
                </a:solidFill>
                <a:prstDash val="solid"/>
                <a:round/>
              </a:ln>
            </p:spPr>
            <p:txBody>
              <a:bodyPr rtlCol="0" anchor="ctr"/>
              <a:lstStyle/>
              <a:p>
                <a:endParaRPr lang="en-UA"/>
              </a:p>
            </p:txBody>
          </p:sp>
        </p:grpSp>
      </p:grpSp>
      <p:grpSp>
        <p:nvGrpSpPr>
          <p:cNvPr id="91" name="Group 90">
            <a:extLst>
              <a:ext uri="{FF2B5EF4-FFF2-40B4-BE49-F238E27FC236}">
                <a16:creationId xmlns:a16="http://schemas.microsoft.com/office/drawing/2014/main" id="{CA865935-4053-4A36-82AF-A4BF3F0716D6}"/>
              </a:ext>
            </a:extLst>
          </p:cNvPr>
          <p:cNvGrpSpPr/>
          <p:nvPr/>
        </p:nvGrpSpPr>
        <p:grpSpPr>
          <a:xfrm>
            <a:off x="3444970" y="3097883"/>
            <a:ext cx="377921" cy="377921"/>
            <a:chOff x="3444970" y="3097883"/>
            <a:chExt cx="377921" cy="377921"/>
          </a:xfrm>
        </p:grpSpPr>
        <p:sp>
          <p:nvSpPr>
            <p:cNvPr id="17" name="Oval 16">
              <a:extLst>
                <a:ext uri="{FF2B5EF4-FFF2-40B4-BE49-F238E27FC236}">
                  <a16:creationId xmlns:a16="http://schemas.microsoft.com/office/drawing/2014/main" id="{41A4BB60-C5FD-52A3-5940-FFA037975D51}"/>
                </a:ext>
              </a:extLst>
            </p:cNvPr>
            <p:cNvSpPr/>
            <p:nvPr/>
          </p:nvSpPr>
          <p:spPr>
            <a:xfrm>
              <a:off x="3444970" y="3097883"/>
              <a:ext cx="377921" cy="377921"/>
            </a:xfrm>
            <a:prstGeom prst="ellipse">
              <a:avLst/>
            </a:prstGeom>
            <a:solidFill>
              <a:schemeClr val="accent4"/>
            </a:solidFill>
            <a:ln>
              <a:noFill/>
            </a:ln>
            <a:effectLst>
              <a:outerShdw blurRad="152400" dist="114300" dir="2700000" algn="tl"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nvGrpSpPr>
            <p:cNvPr id="99" name="Graphic 97">
              <a:extLst>
                <a:ext uri="{FF2B5EF4-FFF2-40B4-BE49-F238E27FC236}">
                  <a16:creationId xmlns:a16="http://schemas.microsoft.com/office/drawing/2014/main" id="{83A85BD5-CB60-DCAB-D998-76449ED238ED}"/>
                </a:ext>
              </a:extLst>
            </p:cNvPr>
            <p:cNvGrpSpPr/>
            <p:nvPr/>
          </p:nvGrpSpPr>
          <p:grpSpPr>
            <a:xfrm>
              <a:off x="3524303" y="3215688"/>
              <a:ext cx="219255" cy="142310"/>
              <a:chOff x="3768651" y="3981669"/>
              <a:chExt cx="688114" cy="446627"/>
            </a:xfrm>
            <a:noFill/>
          </p:grpSpPr>
          <p:sp>
            <p:nvSpPr>
              <p:cNvPr id="100" name="Freeform 99">
                <a:extLst>
                  <a:ext uri="{FF2B5EF4-FFF2-40B4-BE49-F238E27FC236}">
                    <a16:creationId xmlns:a16="http://schemas.microsoft.com/office/drawing/2014/main" id="{B928AA68-8D45-5BA9-1214-3F3831ABD150}"/>
                  </a:ext>
                </a:extLst>
              </p:cNvPr>
              <p:cNvSpPr/>
              <p:nvPr/>
            </p:nvSpPr>
            <p:spPr>
              <a:xfrm>
                <a:off x="3768651" y="3981669"/>
                <a:ext cx="688114" cy="446627"/>
              </a:xfrm>
              <a:custGeom>
                <a:avLst/>
                <a:gdLst>
                  <a:gd name="connsiteX0" fmla="*/ 632051 w 688114"/>
                  <a:gd name="connsiteY0" fmla="*/ 446627 h 446627"/>
                  <a:gd name="connsiteX1" fmla="*/ 56064 w 688114"/>
                  <a:gd name="connsiteY1" fmla="*/ 446627 h 446627"/>
                  <a:gd name="connsiteX2" fmla="*/ 0 w 688114"/>
                  <a:gd name="connsiteY2" fmla="*/ 390563 h 446627"/>
                  <a:gd name="connsiteX3" fmla="*/ 0 w 688114"/>
                  <a:gd name="connsiteY3" fmla="*/ 56064 h 446627"/>
                  <a:gd name="connsiteX4" fmla="*/ 56064 w 688114"/>
                  <a:gd name="connsiteY4" fmla="*/ 0 h 446627"/>
                  <a:gd name="connsiteX5" fmla="*/ 632051 w 688114"/>
                  <a:gd name="connsiteY5" fmla="*/ 0 h 446627"/>
                  <a:gd name="connsiteX6" fmla="*/ 688115 w 688114"/>
                  <a:gd name="connsiteY6" fmla="*/ 56064 h 446627"/>
                  <a:gd name="connsiteX7" fmla="*/ 688115 w 688114"/>
                  <a:gd name="connsiteY7" fmla="*/ 390563 h 446627"/>
                  <a:gd name="connsiteX8" fmla="*/ 632051 w 688114"/>
                  <a:gd name="connsiteY8" fmla="*/ 446627 h 446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114" h="446627">
                    <a:moveTo>
                      <a:pt x="632051" y="446627"/>
                    </a:moveTo>
                    <a:lnTo>
                      <a:pt x="56064" y="446627"/>
                    </a:lnTo>
                    <a:cubicBezTo>
                      <a:pt x="25117" y="446627"/>
                      <a:pt x="0" y="421510"/>
                      <a:pt x="0" y="390563"/>
                    </a:cubicBezTo>
                    <a:lnTo>
                      <a:pt x="0" y="56064"/>
                    </a:lnTo>
                    <a:cubicBezTo>
                      <a:pt x="0" y="25117"/>
                      <a:pt x="25117" y="0"/>
                      <a:pt x="56064" y="0"/>
                    </a:cubicBezTo>
                    <a:lnTo>
                      <a:pt x="632051" y="0"/>
                    </a:lnTo>
                    <a:cubicBezTo>
                      <a:pt x="662997" y="0"/>
                      <a:pt x="688115" y="25117"/>
                      <a:pt x="688115" y="56064"/>
                    </a:cubicBezTo>
                    <a:lnTo>
                      <a:pt x="688115" y="390563"/>
                    </a:lnTo>
                    <a:cubicBezTo>
                      <a:pt x="688029" y="421596"/>
                      <a:pt x="662997" y="446627"/>
                      <a:pt x="632051" y="446627"/>
                    </a:cubicBezTo>
                    <a:close/>
                  </a:path>
                </a:pathLst>
              </a:custGeom>
              <a:noFill/>
              <a:ln w="9525" cap="rnd">
                <a:solidFill>
                  <a:schemeClr val="tx1"/>
                </a:solidFill>
                <a:prstDash val="solid"/>
                <a:round/>
              </a:ln>
            </p:spPr>
            <p:txBody>
              <a:bodyPr rtlCol="0" anchor="ctr"/>
              <a:lstStyle/>
              <a:p>
                <a:endParaRPr lang="en-UA"/>
              </a:p>
            </p:txBody>
          </p:sp>
          <p:sp>
            <p:nvSpPr>
              <p:cNvPr id="101" name="Freeform 100">
                <a:extLst>
                  <a:ext uri="{FF2B5EF4-FFF2-40B4-BE49-F238E27FC236}">
                    <a16:creationId xmlns:a16="http://schemas.microsoft.com/office/drawing/2014/main" id="{8E901331-F490-D11E-C46B-25AD0CC685D6}"/>
                  </a:ext>
                </a:extLst>
              </p:cNvPr>
              <p:cNvSpPr/>
              <p:nvPr/>
            </p:nvSpPr>
            <p:spPr>
              <a:xfrm>
                <a:off x="4003881" y="4052546"/>
                <a:ext cx="269133" cy="304918"/>
              </a:xfrm>
              <a:custGeom>
                <a:avLst/>
                <a:gdLst>
                  <a:gd name="connsiteX0" fmla="*/ 259490 w 269133"/>
                  <a:gd name="connsiteY0" fmla="*/ 135805 h 304918"/>
                  <a:gd name="connsiteX1" fmla="*/ 28804 w 269133"/>
                  <a:gd name="connsiteY1" fmla="*/ 2588 h 304918"/>
                  <a:gd name="connsiteX2" fmla="*/ 0 w 269133"/>
                  <a:gd name="connsiteY2" fmla="*/ 19219 h 304918"/>
                  <a:gd name="connsiteX3" fmla="*/ 0 w 269133"/>
                  <a:gd name="connsiteY3" fmla="*/ 285652 h 304918"/>
                  <a:gd name="connsiteX4" fmla="*/ 28804 w 269133"/>
                  <a:gd name="connsiteY4" fmla="*/ 302283 h 304918"/>
                  <a:gd name="connsiteX5" fmla="*/ 259490 w 269133"/>
                  <a:gd name="connsiteY5" fmla="*/ 169066 h 304918"/>
                  <a:gd name="connsiteX6" fmla="*/ 259490 w 269133"/>
                  <a:gd name="connsiteY6" fmla="*/ 135805 h 30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133" h="304918">
                    <a:moveTo>
                      <a:pt x="259490" y="135805"/>
                    </a:moveTo>
                    <a:lnTo>
                      <a:pt x="28804" y="2588"/>
                    </a:lnTo>
                    <a:cubicBezTo>
                      <a:pt x="15945" y="-4784"/>
                      <a:pt x="0" y="4474"/>
                      <a:pt x="0" y="19219"/>
                    </a:cubicBezTo>
                    <a:lnTo>
                      <a:pt x="0" y="285652"/>
                    </a:lnTo>
                    <a:cubicBezTo>
                      <a:pt x="0" y="300483"/>
                      <a:pt x="16031" y="309741"/>
                      <a:pt x="28804" y="302283"/>
                    </a:cubicBezTo>
                    <a:lnTo>
                      <a:pt x="259490" y="169066"/>
                    </a:lnTo>
                    <a:cubicBezTo>
                      <a:pt x="272348" y="161694"/>
                      <a:pt x="272348" y="143263"/>
                      <a:pt x="259490" y="135805"/>
                    </a:cubicBezTo>
                    <a:close/>
                  </a:path>
                </a:pathLst>
              </a:custGeom>
              <a:noFill/>
              <a:ln w="9525" cap="rnd">
                <a:solidFill>
                  <a:schemeClr val="tx1"/>
                </a:solidFill>
                <a:prstDash val="solid"/>
                <a:round/>
              </a:ln>
            </p:spPr>
            <p:txBody>
              <a:bodyPr rtlCol="0" anchor="ctr"/>
              <a:lstStyle/>
              <a:p>
                <a:endParaRPr lang="en-UA"/>
              </a:p>
            </p:txBody>
          </p:sp>
        </p:grpSp>
      </p:grpSp>
      <p:grpSp>
        <p:nvGrpSpPr>
          <p:cNvPr id="139" name="Group 138">
            <a:extLst>
              <a:ext uri="{FF2B5EF4-FFF2-40B4-BE49-F238E27FC236}">
                <a16:creationId xmlns:a16="http://schemas.microsoft.com/office/drawing/2014/main" id="{EC03F7ED-FFCF-452D-8489-DAA3ECB86E82}"/>
              </a:ext>
            </a:extLst>
          </p:cNvPr>
          <p:cNvGrpSpPr/>
          <p:nvPr/>
        </p:nvGrpSpPr>
        <p:grpSpPr>
          <a:xfrm>
            <a:off x="2718829" y="3761272"/>
            <a:ext cx="377921" cy="377921"/>
            <a:chOff x="2718829" y="3761272"/>
            <a:chExt cx="377921" cy="377921"/>
          </a:xfrm>
        </p:grpSpPr>
        <p:sp>
          <p:nvSpPr>
            <p:cNvPr id="20" name="Oval 19">
              <a:extLst>
                <a:ext uri="{FF2B5EF4-FFF2-40B4-BE49-F238E27FC236}">
                  <a16:creationId xmlns:a16="http://schemas.microsoft.com/office/drawing/2014/main" id="{D1A60B18-3118-4EA7-2593-2BC8D7567E36}"/>
                </a:ext>
              </a:extLst>
            </p:cNvPr>
            <p:cNvSpPr/>
            <p:nvPr/>
          </p:nvSpPr>
          <p:spPr>
            <a:xfrm>
              <a:off x="2718829" y="3761272"/>
              <a:ext cx="377921" cy="377921"/>
            </a:xfrm>
            <a:prstGeom prst="ellipse">
              <a:avLst/>
            </a:prstGeom>
            <a:solidFill>
              <a:schemeClr val="accent2"/>
            </a:solidFill>
            <a:ln>
              <a:noFill/>
            </a:ln>
            <a:effectLst>
              <a:outerShdw blurRad="152400" dist="114300" dir="2700000" algn="tl"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nvGrpSpPr>
            <p:cNvPr id="104" name="Graphic 102">
              <a:extLst>
                <a:ext uri="{FF2B5EF4-FFF2-40B4-BE49-F238E27FC236}">
                  <a16:creationId xmlns:a16="http://schemas.microsoft.com/office/drawing/2014/main" id="{D355C3D6-B48D-6DEB-D46E-7371C141C6F9}"/>
                </a:ext>
              </a:extLst>
            </p:cNvPr>
            <p:cNvGrpSpPr/>
            <p:nvPr/>
          </p:nvGrpSpPr>
          <p:grpSpPr>
            <a:xfrm>
              <a:off x="2795084" y="3883506"/>
              <a:ext cx="208112" cy="136573"/>
              <a:chOff x="3988536" y="3716007"/>
              <a:chExt cx="869337" cy="570499"/>
            </a:xfrm>
            <a:noFill/>
          </p:grpSpPr>
          <p:sp>
            <p:nvSpPr>
              <p:cNvPr id="105" name="Freeform 104">
                <a:extLst>
                  <a:ext uri="{FF2B5EF4-FFF2-40B4-BE49-F238E27FC236}">
                    <a16:creationId xmlns:a16="http://schemas.microsoft.com/office/drawing/2014/main" id="{22072158-9232-7139-862D-6E5434D47F40}"/>
                  </a:ext>
                </a:extLst>
              </p:cNvPr>
              <p:cNvSpPr/>
              <p:nvPr/>
            </p:nvSpPr>
            <p:spPr>
              <a:xfrm>
                <a:off x="4230281" y="3836108"/>
                <a:ext cx="202825" cy="8572"/>
              </a:xfrm>
              <a:custGeom>
                <a:avLst/>
                <a:gdLst>
                  <a:gd name="connsiteX0" fmla="*/ 0 w 202825"/>
                  <a:gd name="connsiteY0" fmla="*/ 0 h 8572"/>
                  <a:gd name="connsiteX1" fmla="*/ 202825 w 202825"/>
                  <a:gd name="connsiteY1" fmla="*/ 0 h 8572"/>
                </a:gdLst>
                <a:ahLst/>
                <a:cxnLst>
                  <a:cxn ang="0">
                    <a:pos x="connsiteX0" y="connsiteY0"/>
                  </a:cxn>
                  <a:cxn ang="0">
                    <a:pos x="connsiteX1" y="connsiteY1"/>
                  </a:cxn>
                </a:cxnLst>
                <a:rect l="l" t="t" r="r" b="b"/>
                <a:pathLst>
                  <a:path w="202825" h="8572">
                    <a:moveTo>
                      <a:pt x="0" y="0"/>
                    </a:moveTo>
                    <a:lnTo>
                      <a:pt x="202825" y="0"/>
                    </a:lnTo>
                  </a:path>
                </a:pathLst>
              </a:custGeom>
              <a:ln w="9525" cap="rnd">
                <a:solidFill>
                  <a:schemeClr val="tx1"/>
                </a:solidFill>
                <a:prstDash val="solid"/>
                <a:round/>
              </a:ln>
            </p:spPr>
            <p:txBody>
              <a:bodyPr rtlCol="0" anchor="ctr"/>
              <a:lstStyle/>
              <a:p>
                <a:endParaRPr lang="en-UA"/>
              </a:p>
            </p:txBody>
          </p:sp>
          <p:sp>
            <p:nvSpPr>
              <p:cNvPr id="106" name="Freeform 105">
                <a:extLst>
                  <a:ext uri="{FF2B5EF4-FFF2-40B4-BE49-F238E27FC236}">
                    <a16:creationId xmlns:a16="http://schemas.microsoft.com/office/drawing/2014/main" id="{EBD995C3-2E71-6F9A-7B0A-E9EFB077AE6D}"/>
                  </a:ext>
                </a:extLst>
              </p:cNvPr>
              <p:cNvSpPr/>
              <p:nvPr/>
            </p:nvSpPr>
            <p:spPr>
              <a:xfrm>
                <a:off x="4230281" y="3926119"/>
                <a:ext cx="202825" cy="8572"/>
              </a:xfrm>
              <a:custGeom>
                <a:avLst/>
                <a:gdLst>
                  <a:gd name="connsiteX0" fmla="*/ 0 w 202825"/>
                  <a:gd name="connsiteY0" fmla="*/ 0 h 8572"/>
                  <a:gd name="connsiteX1" fmla="*/ 202825 w 202825"/>
                  <a:gd name="connsiteY1" fmla="*/ 0 h 8572"/>
                </a:gdLst>
                <a:ahLst/>
                <a:cxnLst>
                  <a:cxn ang="0">
                    <a:pos x="connsiteX0" y="connsiteY0"/>
                  </a:cxn>
                  <a:cxn ang="0">
                    <a:pos x="connsiteX1" y="connsiteY1"/>
                  </a:cxn>
                </a:cxnLst>
                <a:rect l="l" t="t" r="r" b="b"/>
                <a:pathLst>
                  <a:path w="202825" h="8572">
                    <a:moveTo>
                      <a:pt x="0" y="0"/>
                    </a:moveTo>
                    <a:lnTo>
                      <a:pt x="202825" y="0"/>
                    </a:lnTo>
                  </a:path>
                </a:pathLst>
              </a:custGeom>
              <a:ln w="9525" cap="rnd">
                <a:solidFill>
                  <a:schemeClr val="tx1"/>
                </a:solidFill>
                <a:prstDash val="solid"/>
                <a:round/>
              </a:ln>
            </p:spPr>
            <p:txBody>
              <a:bodyPr rtlCol="0" anchor="ctr"/>
              <a:lstStyle/>
              <a:p>
                <a:endParaRPr lang="en-UA"/>
              </a:p>
            </p:txBody>
          </p:sp>
          <p:sp>
            <p:nvSpPr>
              <p:cNvPr id="107" name="Freeform 106">
                <a:extLst>
                  <a:ext uri="{FF2B5EF4-FFF2-40B4-BE49-F238E27FC236}">
                    <a16:creationId xmlns:a16="http://schemas.microsoft.com/office/drawing/2014/main" id="{3F4E0060-BE4B-45B5-4F9E-483D33DFA40E}"/>
                  </a:ext>
                </a:extLst>
              </p:cNvPr>
              <p:cNvSpPr/>
              <p:nvPr/>
            </p:nvSpPr>
            <p:spPr>
              <a:xfrm>
                <a:off x="4230281" y="4016130"/>
                <a:ext cx="202825" cy="8572"/>
              </a:xfrm>
              <a:custGeom>
                <a:avLst/>
                <a:gdLst>
                  <a:gd name="connsiteX0" fmla="*/ 0 w 202825"/>
                  <a:gd name="connsiteY0" fmla="*/ 0 h 8572"/>
                  <a:gd name="connsiteX1" fmla="*/ 202825 w 202825"/>
                  <a:gd name="connsiteY1" fmla="*/ 0 h 8572"/>
                </a:gdLst>
                <a:ahLst/>
                <a:cxnLst>
                  <a:cxn ang="0">
                    <a:pos x="connsiteX0" y="connsiteY0"/>
                  </a:cxn>
                  <a:cxn ang="0">
                    <a:pos x="connsiteX1" y="connsiteY1"/>
                  </a:cxn>
                </a:cxnLst>
                <a:rect l="l" t="t" r="r" b="b"/>
                <a:pathLst>
                  <a:path w="202825" h="8572">
                    <a:moveTo>
                      <a:pt x="0" y="0"/>
                    </a:moveTo>
                    <a:lnTo>
                      <a:pt x="202825" y="0"/>
                    </a:lnTo>
                  </a:path>
                </a:pathLst>
              </a:custGeom>
              <a:ln w="9525" cap="rnd">
                <a:solidFill>
                  <a:schemeClr val="tx1"/>
                </a:solidFill>
                <a:prstDash val="solid"/>
                <a:round/>
              </a:ln>
            </p:spPr>
            <p:txBody>
              <a:bodyPr rtlCol="0" anchor="ctr"/>
              <a:lstStyle/>
              <a:p>
                <a:endParaRPr lang="en-UA"/>
              </a:p>
            </p:txBody>
          </p:sp>
          <p:sp>
            <p:nvSpPr>
              <p:cNvPr id="108" name="Freeform 107">
                <a:extLst>
                  <a:ext uri="{FF2B5EF4-FFF2-40B4-BE49-F238E27FC236}">
                    <a16:creationId xmlns:a16="http://schemas.microsoft.com/office/drawing/2014/main" id="{D0E4C1F0-83A5-92B3-A38F-56C4B6844FFF}"/>
                  </a:ext>
                </a:extLst>
              </p:cNvPr>
              <p:cNvSpPr/>
              <p:nvPr/>
            </p:nvSpPr>
            <p:spPr>
              <a:xfrm>
                <a:off x="4230281" y="4106141"/>
                <a:ext cx="202825" cy="8572"/>
              </a:xfrm>
              <a:custGeom>
                <a:avLst/>
                <a:gdLst>
                  <a:gd name="connsiteX0" fmla="*/ 0 w 202825"/>
                  <a:gd name="connsiteY0" fmla="*/ 0 h 8572"/>
                  <a:gd name="connsiteX1" fmla="*/ 202825 w 202825"/>
                  <a:gd name="connsiteY1" fmla="*/ 0 h 8572"/>
                </a:gdLst>
                <a:ahLst/>
                <a:cxnLst>
                  <a:cxn ang="0">
                    <a:pos x="connsiteX0" y="connsiteY0"/>
                  </a:cxn>
                  <a:cxn ang="0">
                    <a:pos x="connsiteX1" y="connsiteY1"/>
                  </a:cxn>
                </a:cxnLst>
                <a:rect l="l" t="t" r="r" b="b"/>
                <a:pathLst>
                  <a:path w="202825" h="8572">
                    <a:moveTo>
                      <a:pt x="0" y="0"/>
                    </a:moveTo>
                    <a:lnTo>
                      <a:pt x="202825" y="0"/>
                    </a:lnTo>
                  </a:path>
                </a:pathLst>
              </a:custGeom>
              <a:ln w="9525" cap="rnd">
                <a:solidFill>
                  <a:schemeClr val="tx1"/>
                </a:solidFill>
                <a:prstDash val="solid"/>
                <a:round/>
              </a:ln>
            </p:spPr>
            <p:txBody>
              <a:bodyPr rtlCol="0" anchor="ctr"/>
              <a:lstStyle/>
              <a:p>
                <a:endParaRPr lang="en-UA"/>
              </a:p>
            </p:txBody>
          </p:sp>
          <p:sp>
            <p:nvSpPr>
              <p:cNvPr id="109" name="Freeform 108">
                <a:extLst>
                  <a:ext uri="{FF2B5EF4-FFF2-40B4-BE49-F238E27FC236}">
                    <a16:creationId xmlns:a16="http://schemas.microsoft.com/office/drawing/2014/main" id="{4883C505-8E22-2B8F-53C7-92BC2FBADB0E}"/>
                  </a:ext>
                </a:extLst>
              </p:cNvPr>
              <p:cNvSpPr/>
              <p:nvPr/>
            </p:nvSpPr>
            <p:spPr>
              <a:xfrm>
                <a:off x="4230281" y="4196153"/>
                <a:ext cx="202825" cy="8572"/>
              </a:xfrm>
              <a:custGeom>
                <a:avLst/>
                <a:gdLst>
                  <a:gd name="connsiteX0" fmla="*/ 0 w 202825"/>
                  <a:gd name="connsiteY0" fmla="*/ 0 h 8572"/>
                  <a:gd name="connsiteX1" fmla="*/ 202825 w 202825"/>
                  <a:gd name="connsiteY1" fmla="*/ 0 h 8572"/>
                </a:gdLst>
                <a:ahLst/>
                <a:cxnLst>
                  <a:cxn ang="0">
                    <a:pos x="connsiteX0" y="connsiteY0"/>
                  </a:cxn>
                  <a:cxn ang="0">
                    <a:pos x="connsiteX1" y="connsiteY1"/>
                  </a:cxn>
                </a:cxnLst>
                <a:rect l="l" t="t" r="r" b="b"/>
                <a:pathLst>
                  <a:path w="202825" h="8572">
                    <a:moveTo>
                      <a:pt x="0" y="0"/>
                    </a:moveTo>
                    <a:lnTo>
                      <a:pt x="202825" y="0"/>
                    </a:lnTo>
                  </a:path>
                </a:pathLst>
              </a:custGeom>
              <a:ln w="9525" cap="rnd">
                <a:solidFill>
                  <a:schemeClr val="tx1"/>
                </a:solidFill>
                <a:prstDash val="solid"/>
                <a:round/>
              </a:ln>
            </p:spPr>
            <p:txBody>
              <a:bodyPr rtlCol="0" anchor="ctr"/>
              <a:lstStyle/>
              <a:p>
                <a:endParaRPr lang="en-UA"/>
              </a:p>
            </p:txBody>
          </p:sp>
          <p:sp>
            <p:nvSpPr>
              <p:cNvPr id="110" name="Freeform 109">
                <a:extLst>
                  <a:ext uri="{FF2B5EF4-FFF2-40B4-BE49-F238E27FC236}">
                    <a16:creationId xmlns:a16="http://schemas.microsoft.com/office/drawing/2014/main" id="{14E3DE16-43A9-B28B-1DBB-FF8E09742E52}"/>
                  </a:ext>
                </a:extLst>
              </p:cNvPr>
              <p:cNvSpPr/>
              <p:nvPr/>
            </p:nvSpPr>
            <p:spPr>
              <a:xfrm>
                <a:off x="4530404" y="4196153"/>
                <a:ext cx="202739" cy="8572"/>
              </a:xfrm>
              <a:custGeom>
                <a:avLst/>
                <a:gdLst>
                  <a:gd name="connsiteX0" fmla="*/ 0 w 202739"/>
                  <a:gd name="connsiteY0" fmla="*/ 0 h 8572"/>
                  <a:gd name="connsiteX1" fmla="*/ 202740 w 202739"/>
                  <a:gd name="connsiteY1" fmla="*/ 0 h 8572"/>
                </a:gdLst>
                <a:ahLst/>
                <a:cxnLst>
                  <a:cxn ang="0">
                    <a:pos x="connsiteX0" y="connsiteY0"/>
                  </a:cxn>
                  <a:cxn ang="0">
                    <a:pos x="connsiteX1" y="connsiteY1"/>
                  </a:cxn>
                </a:cxnLst>
                <a:rect l="l" t="t" r="r" b="b"/>
                <a:pathLst>
                  <a:path w="202739" h="8572">
                    <a:moveTo>
                      <a:pt x="0" y="0"/>
                    </a:moveTo>
                    <a:lnTo>
                      <a:pt x="202740" y="0"/>
                    </a:lnTo>
                  </a:path>
                </a:pathLst>
              </a:custGeom>
              <a:ln w="9525" cap="rnd">
                <a:solidFill>
                  <a:schemeClr val="tx1"/>
                </a:solidFill>
                <a:prstDash val="solid"/>
                <a:round/>
              </a:ln>
            </p:spPr>
            <p:txBody>
              <a:bodyPr rtlCol="0" anchor="ctr"/>
              <a:lstStyle/>
              <a:p>
                <a:endParaRPr lang="en-UA"/>
              </a:p>
            </p:txBody>
          </p:sp>
          <p:sp>
            <p:nvSpPr>
              <p:cNvPr id="111" name="Freeform 110">
                <a:extLst>
                  <a:ext uri="{FF2B5EF4-FFF2-40B4-BE49-F238E27FC236}">
                    <a16:creationId xmlns:a16="http://schemas.microsoft.com/office/drawing/2014/main" id="{2B102BA3-DE40-9720-F7A3-3D9590703C20}"/>
                  </a:ext>
                </a:extLst>
              </p:cNvPr>
              <p:cNvSpPr/>
              <p:nvPr/>
            </p:nvSpPr>
            <p:spPr>
              <a:xfrm>
                <a:off x="4530404" y="4106141"/>
                <a:ext cx="202739" cy="8572"/>
              </a:xfrm>
              <a:custGeom>
                <a:avLst/>
                <a:gdLst>
                  <a:gd name="connsiteX0" fmla="*/ 0 w 202739"/>
                  <a:gd name="connsiteY0" fmla="*/ 0 h 8572"/>
                  <a:gd name="connsiteX1" fmla="*/ 202740 w 202739"/>
                  <a:gd name="connsiteY1" fmla="*/ 0 h 8572"/>
                </a:gdLst>
                <a:ahLst/>
                <a:cxnLst>
                  <a:cxn ang="0">
                    <a:pos x="connsiteX0" y="connsiteY0"/>
                  </a:cxn>
                  <a:cxn ang="0">
                    <a:pos x="connsiteX1" y="connsiteY1"/>
                  </a:cxn>
                </a:cxnLst>
                <a:rect l="l" t="t" r="r" b="b"/>
                <a:pathLst>
                  <a:path w="202739" h="8572">
                    <a:moveTo>
                      <a:pt x="0" y="0"/>
                    </a:moveTo>
                    <a:lnTo>
                      <a:pt x="202740" y="0"/>
                    </a:lnTo>
                  </a:path>
                </a:pathLst>
              </a:custGeom>
              <a:ln w="9525" cap="rnd">
                <a:solidFill>
                  <a:schemeClr val="tx1"/>
                </a:solidFill>
                <a:prstDash val="solid"/>
                <a:round/>
              </a:ln>
            </p:spPr>
            <p:txBody>
              <a:bodyPr rtlCol="0" anchor="ctr"/>
              <a:lstStyle/>
              <a:p>
                <a:endParaRPr lang="en-UA"/>
              </a:p>
            </p:txBody>
          </p:sp>
          <p:sp>
            <p:nvSpPr>
              <p:cNvPr id="112" name="Freeform 111">
                <a:extLst>
                  <a:ext uri="{FF2B5EF4-FFF2-40B4-BE49-F238E27FC236}">
                    <a16:creationId xmlns:a16="http://schemas.microsoft.com/office/drawing/2014/main" id="{03258096-3C91-43CE-BF61-DAA2D18947F9}"/>
                  </a:ext>
                </a:extLst>
              </p:cNvPr>
              <p:cNvSpPr/>
              <p:nvPr/>
            </p:nvSpPr>
            <p:spPr>
              <a:xfrm>
                <a:off x="4048372" y="3716007"/>
                <a:ext cx="809501" cy="570328"/>
              </a:xfrm>
              <a:custGeom>
                <a:avLst/>
                <a:gdLst>
                  <a:gd name="connsiteX0" fmla="*/ 58550 w 809501"/>
                  <a:gd name="connsiteY0" fmla="*/ 58207 h 570328"/>
                  <a:gd name="connsiteX1" fmla="*/ 58550 w 809501"/>
                  <a:gd name="connsiteY1" fmla="*/ 0 h 570328"/>
                  <a:gd name="connsiteX2" fmla="*/ 743836 w 809501"/>
                  <a:gd name="connsiteY2" fmla="*/ 0 h 570328"/>
                  <a:gd name="connsiteX3" fmla="*/ 809501 w 809501"/>
                  <a:gd name="connsiteY3" fmla="*/ 69094 h 570328"/>
                  <a:gd name="connsiteX4" fmla="*/ 809501 w 809501"/>
                  <a:gd name="connsiteY4" fmla="*/ 505778 h 570328"/>
                  <a:gd name="connsiteX5" fmla="*/ 746150 w 809501"/>
                  <a:gd name="connsiteY5" fmla="*/ 570328 h 570328"/>
                  <a:gd name="connsiteX6" fmla="*/ 0 w 809501"/>
                  <a:gd name="connsiteY6" fmla="*/ 570328 h 57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9501" h="570328">
                    <a:moveTo>
                      <a:pt x="58550" y="58207"/>
                    </a:moveTo>
                    <a:lnTo>
                      <a:pt x="58550" y="0"/>
                    </a:lnTo>
                    <a:lnTo>
                      <a:pt x="743836" y="0"/>
                    </a:lnTo>
                    <a:cubicBezTo>
                      <a:pt x="780612" y="0"/>
                      <a:pt x="809501" y="32061"/>
                      <a:pt x="809501" y="69094"/>
                    </a:cubicBezTo>
                    <a:lnTo>
                      <a:pt x="809501" y="505778"/>
                    </a:lnTo>
                    <a:cubicBezTo>
                      <a:pt x="809501" y="541525"/>
                      <a:pt x="781641" y="570328"/>
                      <a:pt x="746150" y="570328"/>
                    </a:cubicBezTo>
                    <a:lnTo>
                      <a:pt x="0" y="570328"/>
                    </a:lnTo>
                  </a:path>
                </a:pathLst>
              </a:custGeom>
              <a:noFill/>
              <a:ln w="9525" cap="rnd">
                <a:solidFill>
                  <a:schemeClr val="tx1"/>
                </a:solidFill>
                <a:prstDash val="solid"/>
                <a:round/>
              </a:ln>
            </p:spPr>
            <p:txBody>
              <a:bodyPr rtlCol="0" anchor="ctr"/>
              <a:lstStyle/>
              <a:p>
                <a:endParaRPr lang="en-UA"/>
              </a:p>
            </p:txBody>
          </p:sp>
          <p:sp>
            <p:nvSpPr>
              <p:cNvPr id="113" name="Freeform 112">
                <a:extLst>
                  <a:ext uri="{FF2B5EF4-FFF2-40B4-BE49-F238E27FC236}">
                    <a16:creationId xmlns:a16="http://schemas.microsoft.com/office/drawing/2014/main" id="{AB1BEE2C-E573-AD9A-6288-7FEF1C97B03D}"/>
                  </a:ext>
                </a:extLst>
              </p:cNvPr>
              <p:cNvSpPr/>
              <p:nvPr/>
            </p:nvSpPr>
            <p:spPr>
              <a:xfrm>
                <a:off x="3988536" y="3774214"/>
                <a:ext cx="118386" cy="512292"/>
              </a:xfrm>
              <a:custGeom>
                <a:avLst/>
                <a:gdLst>
                  <a:gd name="connsiteX0" fmla="*/ 118386 w 118386"/>
                  <a:gd name="connsiteY0" fmla="*/ 454343 h 512292"/>
                  <a:gd name="connsiteX1" fmla="*/ 59065 w 118386"/>
                  <a:gd name="connsiteY1" fmla="*/ 512293 h 512292"/>
                  <a:gd name="connsiteX2" fmla="*/ 0 w 118386"/>
                  <a:gd name="connsiteY2" fmla="*/ 454600 h 512292"/>
                  <a:gd name="connsiteX3" fmla="*/ 0 w 118386"/>
                  <a:gd name="connsiteY3" fmla="*/ 0 h 512292"/>
                  <a:gd name="connsiteX4" fmla="*/ 118386 w 118386"/>
                  <a:gd name="connsiteY4" fmla="*/ 0 h 512292"/>
                  <a:gd name="connsiteX5" fmla="*/ 118386 w 118386"/>
                  <a:gd name="connsiteY5" fmla="*/ 454343 h 512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6" h="512292">
                    <a:moveTo>
                      <a:pt x="118386" y="454343"/>
                    </a:moveTo>
                    <a:cubicBezTo>
                      <a:pt x="118386" y="486404"/>
                      <a:pt x="90526" y="512293"/>
                      <a:pt x="59065" y="512293"/>
                    </a:cubicBezTo>
                    <a:cubicBezTo>
                      <a:pt x="27775" y="512293"/>
                      <a:pt x="0" y="486489"/>
                      <a:pt x="0" y="454600"/>
                    </a:cubicBezTo>
                    <a:lnTo>
                      <a:pt x="0" y="0"/>
                    </a:lnTo>
                    <a:lnTo>
                      <a:pt x="118386" y="0"/>
                    </a:lnTo>
                    <a:lnTo>
                      <a:pt x="118386" y="454343"/>
                    </a:lnTo>
                    <a:close/>
                  </a:path>
                </a:pathLst>
              </a:custGeom>
              <a:noFill/>
              <a:ln w="9525" cap="rnd">
                <a:solidFill>
                  <a:schemeClr val="tx1"/>
                </a:solidFill>
                <a:prstDash val="solid"/>
                <a:round/>
              </a:ln>
            </p:spPr>
            <p:txBody>
              <a:bodyPr rtlCol="0" anchor="ctr"/>
              <a:lstStyle/>
              <a:p>
                <a:endParaRPr lang="en-UA"/>
              </a:p>
            </p:txBody>
          </p:sp>
          <p:sp>
            <p:nvSpPr>
              <p:cNvPr id="114" name="Freeform 113">
                <a:extLst>
                  <a:ext uri="{FF2B5EF4-FFF2-40B4-BE49-F238E27FC236}">
                    <a16:creationId xmlns:a16="http://schemas.microsoft.com/office/drawing/2014/main" id="{4F4E6CAD-17E3-1667-F742-93A6E72AD1A0}"/>
                  </a:ext>
                </a:extLst>
              </p:cNvPr>
              <p:cNvSpPr/>
              <p:nvPr/>
            </p:nvSpPr>
            <p:spPr>
              <a:xfrm>
                <a:off x="4527918" y="3835593"/>
                <a:ext cx="210026" cy="180022"/>
              </a:xfrm>
              <a:custGeom>
                <a:avLst/>
                <a:gdLst>
                  <a:gd name="connsiteX0" fmla="*/ 0 w 210026"/>
                  <a:gd name="connsiteY0" fmla="*/ 0 h 180022"/>
                  <a:gd name="connsiteX1" fmla="*/ 210026 w 210026"/>
                  <a:gd name="connsiteY1" fmla="*/ 0 h 180022"/>
                  <a:gd name="connsiteX2" fmla="*/ 210026 w 210026"/>
                  <a:gd name="connsiteY2" fmla="*/ 180022 h 180022"/>
                  <a:gd name="connsiteX3" fmla="*/ 0 w 210026"/>
                  <a:gd name="connsiteY3" fmla="*/ 180022 h 180022"/>
                </a:gdLst>
                <a:ahLst/>
                <a:cxnLst>
                  <a:cxn ang="0">
                    <a:pos x="connsiteX0" y="connsiteY0"/>
                  </a:cxn>
                  <a:cxn ang="0">
                    <a:pos x="connsiteX1" y="connsiteY1"/>
                  </a:cxn>
                  <a:cxn ang="0">
                    <a:pos x="connsiteX2" y="connsiteY2"/>
                  </a:cxn>
                  <a:cxn ang="0">
                    <a:pos x="connsiteX3" y="connsiteY3"/>
                  </a:cxn>
                </a:cxnLst>
                <a:rect l="l" t="t" r="r" b="b"/>
                <a:pathLst>
                  <a:path w="210026" h="180022">
                    <a:moveTo>
                      <a:pt x="0" y="0"/>
                    </a:moveTo>
                    <a:lnTo>
                      <a:pt x="210026" y="0"/>
                    </a:lnTo>
                    <a:lnTo>
                      <a:pt x="210026" y="180022"/>
                    </a:lnTo>
                    <a:lnTo>
                      <a:pt x="0" y="180022"/>
                    </a:lnTo>
                    <a:close/>
                  </a:path>
                </a:pathLst>
              </a:custGeom>
              <a:noFill/>
              <a:ln w="9525" cap="rnd">
                <a:solidFill>
                  <a:schemeClr val="tx1"/>
                </a:solidFill>
                <a:prstDash val="solid"/>
                <a:round/>
              </a:ln>
            </p:spPr>
            <p:txBody>
              <a:bodyPr rtlCol="0" anchor="ctr"/>
              <a:lstStyle/>
              <a:p>
                <a:endParaRPr lang="en-UA"/>
              </a:p>
            </p:txBody>
          </p:sp>
        </p:grpSp>
      </p:grpSp>
      <p:grpSp>
        <p:nvGrpSpPr>
          <p:cNvPr id="132" name="Group 131">
            <a:extLst>
              <a:ext uri="{FF2B5EF4-FFF2-40B4-BE49-F238E27FC236}">
                <a16:creationId xmlns:a16="http://schemas.microsoft.com/office/drawing/2014/main" id="{6CCF8064-D035-4582-B729-99A6970603D4}"/>
              </a:ext>
            </a:extLst>
          </p:cNvPr>
          <p:cNvGrpSpPr/>
          <p:nvPr/>
        </p:nvGrpSpPr>
        <p:grpSpPr>
          <a:xfrm>
            <a:off x="3973888" y="3743342"/>
            <a:ext cx="377921" cy="377921"/>
            <a:chOff x="3973888" y="3743342"/>
            <a:chExt cx="377921" cy="377921"/>
          </a:xfrm>
        </p:grpSpPr>
        <p:sp>
          <p:nvSpPr>
            <p:cNvPr id="21" name="Oval 20">
              <a:extLst>
                <a:ext uri="{FF2B5EF4-FFF2-40B4-BE49-F238E27FC236}">
                  <a16:creationId xmlns:a16="http://schemas.microsoft.com/office/drawing/2014/main" id="{3DEFB57E-01FB-05CC-B24B-DB3A413980B3}"/>
                </a:ext>
              </a:extLst>
            </p:cNvPr>
            <p:cNvSpPr/>
            <p:nvPr/>
          </p:nvSpPr>
          <p:spPr>
            <a:xfrm>
              <a:off x="3973888" y="3743342"/>
              <a:ext cx="377921" cy="377921"/>
            </a:xfrm>
            <a:prstGeom prst="ellipse">
              <a:avLst/>
            </a:prstGeom>
            <a:solidFill>
              <a:schemeClr val="accent3"/>
            </a:solidFill>
            <a:ln>
              <a:noFill/>
            </a:ln>
            <a:effectLst>
              <a:outerShdw blurRad="152400" dist="114300" dir="2700000" algn="tl"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nvGrpSpPr>
            <p:cNvPr id="117" name="Graphic 115">
              <a:extLst>
                <a:ext uri="{FF2B5EF4-FFF2-40B4-BE49-F238E27FC236}">
                  <a16:creationId xmlns:a16="http://schemas.microsoft.com/office/drawing/2014/main" id="{E7C97CFF-BFE9-30C4-512A-09D73B605F70}"/>
                </a:ext>
              </a:extLst>
            </p:cNvPr>
            <p:cNvGrpSpPr/>
            <p:nvPr/>
          </p:nvGrpSpPr>
          <p:grpSpPr>
            <a:xfrm>
              <a:off x="4069664" y="3832768"/>
              <a:ext cx="167229" cy="209304"/>
              <a:chOff x="4022569" y="4081024"/>
              <a:chExt cx="635050" cy="874309"/>
            </a:xfrm>
            <a:noFill/>
          </p:grpSpPr>
          <p:sp>
            <p:nvSpPr>
              <p:cNvPr id="118" name="Freeform 117">
                <a:extLst>
                  <a:ext uri="{FF2B5EF4-FFF2-40B4-BE49-F238E27FC236}">
                    <a16:creationId xmlns:a16="http://schemas.microsoft.com/office/drawing/2014/main" id="{62845874-EE8E-6989-9645-FB9D5F8E6155}"/>
                  </a:ext>
                </a:extLst>
              </p:cNvPr>
              <p:cNvSpPr/>
              <p:nvPr/>
            </p:nvSpPr>
            <p:spPr>
              <a:xfrm>
                <a:off x="4173445" y="4260789"/>
                <a:ext cx="334156" cy="8572"/>
              </a:xfrm>
              <a:custGeom>
                <a:avLst/>
                <a:gdLst>
                  <a:gd name="connsiteX0" fmla="*/ 334156 w 334156"/>
                  <a:gd name="connsiteY0" fmla="*/ 0 h 8572"/>
                  <a:gd name="connsiteX1" fmla="*/ 0 w 334156"/>
                  <a:gd name="connsiteY1" fmla="*/ 0 h 8572"/>
                </a:gdLst>
                <a:ahLst/>
                <a:cxnLst>
                  <a:cxn ang="0">
                    <a:pos x="connsiteX0" y="connsiteY0"/>
                  </a:cxn>
                  <a:cxn ang="0">
                    <a:pos x="connsiteX1" y="connsiteY1"/>
                  </a:cxn>
                </a:cxnLst>
                <a:rect l="l" t="t" r="r" b="b"/>
                <a:pathLst>
                  <a:path w="334156" h="8572">
                    <a:moveTo>
                      <a:pt x="334156" y="0"/>
                    </a:moveTo>
                    <a:lnTo>
                      <a:pt x="0" y="0"/>
                    </a:lnTo>
                  </a:path>
                </a:pathLst>
              </a:custGeom>
              <a:ln w="9525" cap="rnd">
                <a:solidFill>
                  <a:schemeClr val="tx1"/>
                </a:solidFill>
                <a:prstDash val="solid"/>
                <a:round/>
              </a:ln>
            </p:spPr>
            <p:txBody>
              <a:bodyPr rtlCol="0" anchor="ctr"/>
              <a:lstStyle/>
              <a:p>
                <a:endParaRPr lang="en-UA"/>
              </a:p>
            </p:txBody>
          </p:sp>
          <p:sp>
            <p:nvSpPr>
              <p:cNvPr id="119" name="Freeform 118">
                <a:extLst>
                  <a:ext uri="{FF2B5EF4-FFF2-40B4-BE49-F238E27FC236}">
                    <a16:creationId xmlns:a16="http://schemas.microsoft.com/office/drawing/2014/main" id="{592975D7-6C61-BBE4-73AB-A23E7C708317}"/>
                  </a:ext>
                </a:extLst>
              </p:cNvPr>
              <p:cNvSpPr/>
              <p:nvPr/>
            </p:nvSpPr>
            <p:spPr>
              <a:xfrm>
                <a:off x="4173445" y="4381747"/>
                <a:ext cx="334156" cy="8572"/>
              </a:xfrm>
              <a:custGeom>
                <a:avLst/>
                <a:gdLst>
                  <a:gd name="connsiteX0" fmla="*/ 334156 w 334156"/>
                  <a:gd name="connsiteY0" fmla="*/ 0 h 8572"/>
                  <a:gd name="connsiteX1" fmla="*/ 0 w 334156"/>
                  <a:gd name="connsiteY1" fmla="*/ 0 h 8572"/>
                </a:gdLst>
                <a:ahLst/>
                <a:cxnLst>
                  <a:cxn ang="0">
                    <a:pos x="connsiteX0" y="connsiteY0"/>
                  </a:cxn>
                  <a:cxn ang="0">
                    <a:pos x="connsiteX1" y="connsiteY1"/>
                  </a:cxn>
                </a:cxnLst>
                <a:rect l="l" t="t" r="r" b="b"/>
                <a:pathLst>
                  <a:path w="334156" h="8572">
                    <a:moveTo>
                      <a:pt x="334156" y="0"/>
                    </a:moveTo>
                    <a:lnTo>
                      <a:pt x="0" y="0"/>
                    </a:lnTo>
                  </a:path>
                </a:pathLst>
              </a:custGeom>
              <a:ln w="9525" cap="rnd">
                <a:solidFill>
                  <a:schemeClr val="tx1"/>
                </a:solidFill>
                <a:prstDash val="solid"/>
                <a:round/>
              </a:ln>
            </p:spPr>
            <p:txBody>
              <a:bodyPr rtlCol="0" anchor="ctr"/>
              <a:lstStyle/>
              <a:p>
                <a:endParaRPr lang="en-UA"/>
              </a:p>
            </p:txBody>
          </p:sp>
          <p:sp>
            <p:nvSpPr>
              <p:cNvPr id="120" name="Freeform 119">
                <a:extLst>
                  <a:ext uri="{FF2B5EF4-FFF2-40B4-BE49-F238E27FC236}">
                    <a16:creationId xmlns:a16="http://schemas.microsoft.com/office/drawing/2014/main" id="{85CBBC18-6FB8-EEC4-FE8B-383F71746749}"/>
                  </a:ext>
                </a:extLst>
              </p:cNvPr>
              <p:cNvSpPr/>
              <p:nvPr/>
            </p:nvSpPr>
            <p:spPr>
              <a:xfrm>
                <a:off x="4173445" y="4502619"/>
                <a:ext cx="334156" cy="8572"/>
              </a:xfrm>
              <a:custGeom>
                <a:avLst/>
                <a:gdLst>
                  <a:gd name="connsiteX0" fmla="*/ 334156 w 334156"/>
                  <a:gd name="connsiteY0" fmla="*/ 0 h 8572"/>
                  <a:gd name="connsiteX1" fmla="*/ 0 w 334156"/>
                  <a:gd name="connsiteY1" fmla="*/ 0 h 8572"/>
                </a:gdLst>
                <a:ahLst/>
                <a:cxnLst>
                  <a:cxn ang="0">
                    <a:pos x="connsiteX0" y="connsiteY0"/>
                  </a:cxn>
                  <a:cxn ang="0">
                    <a:pos x="connsiteX1" y="connsiteY1"/>
                  </a:cxn>
                </a:cxnLst>
                <a:rect l="l" t="t" r="r" b="b"/>
                <a:pathLst>
                  <a:path w="334156" h="8572">
                    <a:moveTo>
                      <a:pt x="334156" y="0"/>
                    </a:moveTo>
                    <a:lnTo>
                      <a:pt x="0" y="0"/>
                    </a:lnTo>
                  </a:path>
                </a:pathLst>
              </a:custGeom>
              <a:ln w="9525" cap="rnd">
                <a:solidFill>
                  <a:schemeClr val="tx1"/>
                </a:solidFill>
                <a:prstDash val="solid"/>
                <a:round/>
              </a:ln>
            </p:spPr>
            <p:txBody>
              <a:bodyPr rtlCol="0" anchor="ctr"/>
              <a:lstStyle/>
              <a:p>
                <a:endParaRPr lang="en-UA"/>
              </a:p>
            </p:txBody>
          </p:sp>
          <p:sp>
            <p:nvSpPr>
              <p:cNvPr id="121" name="Freeform 120">
                <a:extLst>
                  <a:ext uri="{FF2B5EF4-FFF2-40B4-BE49-F238E27FC236}">
                    <a16:creationId xmlns:a16="http://schemas.microsoft.com/office/drawing/2014/main" id="{F4152BA3-804D-1776-4F47-309025D5715D}"/>
                  </a:ext>
                </a:extLst>
              </p:cNvPr>
              <p:cNvSpPr/>
              <p:nvPr/>
            </p:nvSpPr>
            <p:spPr>
              <a:xfrm>
                <a:off x="4173445" y="4623577"/>
                <a:ext cx="210369" cy="8572"/>
              </a:xfrm>
              <a:custGeom>
                <a:avLst/>
                <a:gdLst>
                  <a:gd name="connsiteX0" fmla="*/ 210369 w 210369"/>
                  <a:gd name="connsiteY0" fmla="*/ 0 h 8572"/>
                  <a:gd name="connsiteX1" fmla="*/ 0 w 210369"/>
                  <a:gd name="connsiteY1" fmla="*/ 0 h 8572"/>
                </a:gdLst>
                <a:ahLst/>
                <a:cxnLst>
                  <a:cxn ang="0">
                    <a:pos x="connsiteX0" y="connsiteY0"/>
                  </a:cxn>
                  <a:cxn ang="0">
                    <a:pos x="connsiteX1" y="connsiteY1"/>
                  </a:cxn>
                </a:cxnLst>
                <a:rect l="l" t="t" r="r" b="b"/>
                <a:pathLst>
                  <a:path w="210369" h="8572">
                    <a:moveTo>
                      <a:pt x="210369" y="0"/>
                    </a:moveTo>
                    <a:lnTo>
                      <a:pt x="0" y="0"/>
                    </a:lnTo>
                  </a:path>
                </a:pathLst>
              </a:custGeom>
              <a:ln w="9525" cap="rnd">
                <a:solidFill>
                  <a:schemeClr val="tx1"/>
                </a:solidFill>
                <a:prstDash val="solid"/>
                <a:round/>
              </a:ln>
            </p:spPr>
            <p:txBody>
              <a:bodyPr rtlCol="0" anchor="ctr"/>
              <a:lstStyle/>
              <a:p>
                <a:endParaRPr lang="en-UA"/>
              </a:p>
            </p:txBody>
          </p:sp>
          <p:sp>
            <p:nvSpPr>
              <p:cNvPr id="122" name="Freeform 121">
                <a:extLst>
                  <a:ext uri="{FF2B5EF4-FFF2-40B4-BE49-F238E27FC236}">
                    <a16:creationId xmlns:a16="http://schemas.microsoft.com/office/drawing/2014/main" id="{B8119E89-AE45-D9BE-D146-D9F304C78D3E}"/>
                  </a:ext>
                </a:extLst>
              </p:cNvPr>
              <p:cNvSpPr/>
              <p:nvPr/>
            </p:nvSpPr>
            <p:spPr>
              <a:xfrm>
                <a:off x="4444422" y="4744278"/>
                <a:ext cx="91211" cy="92754"/>
              </a:xfrm>
              <a:custGeom>
                <a:avLst/>
                <a:gdLst>
                  <a:gd name="connsiteX0" fmla="*/ 91211 w 91211"/>
                  <a:gd name="connsiteY0" fmla="*/ 46378 h 92754"/>
                  <a:gd name="connsiteX1" fmla="*/ 45606 w 91211"/>
                  <a:gd name="connsiteY1" fmla="*/ 92755 h 92754"/>
                  <a:gd name="connsiteX2" fmla="*/ 0 w 91211"/>
                  <a:gd name="connsiteY2" fmla="*/ 46378 h 92754"/>
                  <a:gd name="connsiteX3" fmla="*/ 45606 w 91211"/>
                  <a:gd name="connsiteY3" fmla="*/ 0 h 92754"/>
                  <a:gd name="connsiteX4" fmla="*/ 91211 w 91211"/>
                  <a:gd name="connsiteY4" fmla="*/ 46378 h 92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11" h="92754">
                    <a:moveTo>
                      <a:pt x="91211" y="46378"/>
                    </a:moveTo>
                    <a:cubicBezTo>
                      <a:pt x="91211" y="72009"/>
                      <a:pt x="70809" y="92755"/>
                      <a:pt x="45606" y="92755"/>
                    </a:cubicBezTo>
                    <a:cubicBezTo>
                      <a:pt x="20403" y="92755"/>
                      <a:pt x="0" y="72009"/>
                      <a:pt x="0" y="46378"/>
                    </a:cubicBezTo>
                    <a:cubicBezTo>
                      <a:pt x="0" y="20745"/>
                      <a:pt x="20403" y="0"/>
                      <a:pt x="45606" y="0"/>
                    </a:cubicBezTo>
                    <a:cubicBezTo>
                      <a:pt x="70809" y="0"/>
                      <a:pt x="91211" y="20745"/>
                      <a:pt x="91211" y="46378"/>
                    </a:cubicBezTo>
                    <a:close/>
                  </a:path>
                </a:pathLst>
              </a:custGeom>
              <a:noFill/>
              <a:ln w="9525" cap="rnd">
                <a:solidFill>
                  <a:schemeClr val="tx1"/>
                </a:solidFill>
                <a:prstDash val="solid"/>
                <a:round/>
              </a:ln>
            </p:spPr>
            <p:txBody>
              <a:bodyPr rtlCol="0" anchor="ctr"/>
              <a:lstStyle/>
              <a:p>
                <a:endParaRPr lang="en-UA"/>
              </a:p>
            </p:txBody>
          </p:sp>
          <p:sp>
            <p:nvSpPr>
              <p:cNvPr id="123" name="Freeform 122">
                <a:extLst>
                  <a:ext uri="{FF2B5EF4-FFF2-40B4-BE49-F238E27FC236}">
                    <a16:creationId xmlns:a16="http://schemas.microsoft.com/office/drawing/2014/main" id="{FD1B17D5-0CBA-6CFB-0954-19EDFC953B06}"/>
                  </a:ext>
                </a:extLst>
              </p:cNvPr>
              <p:cNvSpPr/>
              <p:nvPr/>
            </p:nvSpPr>
            <p:spPr>
              <a:xfrm>
                <a:off x="4022569" y="4081024"/>
                <a:ext cx="635050" cy="874309"/>
              </a:xfrm>
              <a:custGeom>
                <a:avLst/>
                <a:gdLst>
                  <a:gd name="connsiteX0" fmla="*/ 635051 w 635050"/>
                  <a:gd name="connsiteY0" fmla="*/ 89925 h 874309"/>
                  <a:gd name="connsiteX1" fmla="*/ 546668 w 635050"/>
                  <a:gd name="connsiteY1" fmla="*/ 0 h 874309"/>
                  <a:gd name="connsiteX2" fmla="*/ 88382 w 635050"/>
                  <a:gd name="connsiteY2" fmla="*/ 0 h 874309"/>
                  <a:gd name="connsiteX3" fmla="*/ 0 w 635050"/>
                  <a:gd name="connsiteY3" fmla="*/ 89925 h 874309"/>
                  <a:gd name="connsiteX4" fmla="*/ 0 w 635050"/>
                  <a:gd name="connsiteY4" fmla="*/ 784384 h 874309"/>
                  <a:gd name="connsiteX5" fmla="*/ 88382 w 635050"/>
                  <a:gd name="connsiteY5" fmla="*/ 874309 h 874309"/>
                  <a:gd name="connsiteX6" fmla="*/ 546668 w 635050"/>
                  <a:gd name="connsiteY6" fmla="*/ 874309 h 874309"/>
                  <a:gd name="connsiteX7" fmla="*/ 635051 w 635050"/>
                  <a:gd name="connsiteY7" fmla="*/ 784384 h 874309"/>
                  <a:gd name="connsiteX8" fmla="*/ 635051 w 635050"/>
                  <a:gd name="connsiteY8" fmla="*/ 89925 h 87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50" h="874309">
                    <a:moveTo>
                      <a:pt x="635051" y="89925"/>
                    </a:moveTo>
                    <a:cubicBezTo>
                      <a:pt x="635051" y="40291"/>
                      <a:pt x="595532" y="0"/>
                      <a:pt x="546668" y="0"/>
                    </a:cubicBezTo>
                    <a:lnTo>
                      <a:pt x="88382" y="0"/>
                    </a:lnTo>
                    <a:cubicBezTo>
                      <a:pt x="39605" y="0"/>
                      <a:pt x="0" y="40291"/>
                      <a:pt x="0" y="89925"/>
                    </a:cubicBezTo>
                    <a:lnTo>
                      <a:pt x="0" y="784384"/>
                    </a:lnTo>
                    <a:cubicBezTo>
                      <a:pt x="0" y="834018"/>
                      <a:pt x="39519" y="874309"/>
                      <a:pt x="88382" y="874309"/>
                    </a:cubicBezTo>
                    <a:lnTo>
                      <a:pt x="546668" y="874309"/>
                    </a:lnTo>
                    <a:cubicBezTo>
                      <a:pt x="595446" y="874309"/>
                      <a:pt x="635051" y="834018"/>
                      <a:pt x="635051" y="784384"/>
                    </a:cubicBezTo>
                    <a:lnTo>
                      <a:pt x="635051" y="89925"/>
                    </a:lnTo>
                    <a:close/>
                  </a:path>
                </a:pathLst>
              </a:custGeom>
              <a:noFill/>
              <a:ln w="9525" cap="rnd">
                <a:solidFill>
                  <a:schemeClr val="tx1"/>
                </a:solidFill>
                <a:prstDash val="solid"/>
                <a:round/>
              </a:ln>
            </p:spPr>
            <p:txBody>
              <a:bodyPr rtlCol="0" anchor="ctr"/>
              <a:lstStyle/>
              <a:p>
                <a:endParaRPr lang="en-UA"/>
              </a:p>
            </p:txBody>
          </p:sp>
        </p:grpSp>
      </p:grpSp>
      <p:grpSp>
        <p:nvGrpSpPr>
          <p:cNvPr id="92" name="Group 91">
            <a:extLst>
              <a:ext uri="{FF2B5EF4-FFF2-40B4-BE49-F238E27FC236}">
                <a16:creationId xmlns:a16="http://schemas.microsoft.com/office/drawing/2014/main" id="{82F396A4-54D3-4236-BB0C-234B45F0A942}"/>
              </a:ext>
            </a:extLst>
          </p:cNvPr>
          <p:cNvGrpSpPr/>
          <p:nvPr/>
        </p:nvGrpSpPr>
        <p:grpSpPr>
          <a:xfrm>
            <a:off x="4781769" y="2738579"/>
            <a:ext cx="377921" cy="377921"/>
            <a:chOff x="4781769" y="2738579"/>
            <a:chExt cx="377921" cy="377921"/>
          </a:xfrm>
        </p:grpSpPr>
        <p:sp>
          <p:nvSpPr>
            <p:cNvPr id="18" name="Oval 17">
              <a:extLst>
                <a:ext uri="{FF2B5EF4-FFF2-40B4-BE49-F238E27FC236}">
                  <a16:creationId xmlns:a16="http://schemas.microsoft.com/office/drawing/2014/main" id="{B8829D2C-FD85-C011-60FA-B9D72743EE6A}"/>
                </a:ext>
              </a:extLst>
            </p:cNvPr>
            <p:cNvSpPr/>
            <p:nvPr/>
          </p:nvSpPr>
          <p:spPr>
            <a:xfrm>
              <a:off x="4781769" y="2738579"/>
              <a:ext cx="377921" cy="377921"/>
            </a:xfrm>
            <a:prstGeom prst="ellipse">
              <a:avLst/>
            </a:prstGeom>
            <a:solidFill>
              <a:schemeClr val="accent2"/>
            </a:solidFill>
            <a:ln>
              <a:noFill/>
            </a:ln>
            <a:effectLst>
              <a:outerShdw blurRad="152400" dist="114300" dir="2700000" algn="tl"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nvGrpSpPr>
            <p:cNvPr id="133" name="Graphic 124">
              <a:extLst>
                <a:ext uri="{FF2B5EF4-FFF2-40B4-BE49-F238E27FC236}">
                  <a16:creationId xmlns:a16="http://schemas.microsoft.com/office/drawing/2014/main" id="{2ED7CB29-55A3-93F1-D6CE-4178E1AE2ED0}"/>
                </a:ext>
              </a:extLst>
            </p:cNvPr>
            <p:cNvGrpSpPr/>
            <p:nvPr/>
          </p:nvGrpSpPr>
          <p:grpSpPr>
            <a:xfrm>
              <a:off x="4844044" y="2782772"/>
              <a:ext cx="229701" cy="212914"/>
              <a:chOff x="3990251" y="3429085"/>
              <a:chExt cx="959520" cy="889396"/>
            </a:xfrm>
            <a:noFill/>
          </p:grpSpPr>
          <p:sp>
            <p:nvSpPr>
              <p:cNvPr id="134" name="Freeform 133">
                <a:extLst>
                  <a:ext uri="{FF2B5EF4-FFF2-40B4-BE49-F238E27FC236}">
                    <a16:creationId xmlns:a16="http://schemas.microsoft.com/office/drawing/2014/main" id="{8DCD97B9-5A34-8EC0-4C1F-93AF118FA8C6}"/>
                  </a:ext>
                </a:extLst>
              </p:cNvPr>
              <p:cNvSpPr/>
              <p:nvPr/>
            </p:nvSpPr>
            <p:spPr>
              <a:xfrm>
                <a:off x="4327674" y="3429085"/>
                <a:ext cx="164153" cy="318211"/>
              </a:xfrm>
              <a:custGeom>
                <a:avLst/>
                <a:gdLst>
                  <a:gd name="connsiteX0" fmla="*/ 164153 w 164153"/>
                  <a:gd name="connsiteY0" fmla="*/ 318211 h 318211"/>
                  <a:gd name="connsiteX1" fmla="*/ 115976 w 164153"/>
                  <a:gd name="connsiteY1" fmla="*/ 261547 h 318211"/>
                  <a:gd name="connsiteX2" fmla="*/ 14820 w 164153"/>
                  <a:gd name="connsiteY2" fmla="*/ 86496 h 318211"/>
                  <a:gd name="connsiteX3" fmla="*/ 65913 w 164153"/>
                  <a:gd name="connsiteY3" fmla="*/ 0 h 318211"/>
                </a:gdLst>
                <a:ahLst/>
                <a:cxnLst>
                  <a:cxn ang="0">
                    <a:pos x="connsiteX0" y="connsiteY0"/>
                  </a:cxn>
                  <a:cxn ang="0">
                    <a:pos x="connsiteX1" y="connsiteY1"/>
                  </a:cxn>
                  <a:cxn ang="0">
                    <a:pos x="connsiteX2" y="connsiteY2"/>
                  </a:cxn>
                  <a:cxn ang="0">
                    <a:pos x="connsiteX3" y="connsiteY3"/>
                  </a:cxn>
                </a:cxnLst>
                <a:rect l="l" t="t" r="r" b="b"/>
                <a:pathLst>
                  <a:path w="164153" h="318211">
                    <a:moveTo>
                      <a:pt x="164153" y="318211"/>
                    </a:moveTo>
                    <a:cubicBezTo>
                      <a:pt x="163982" y="293694"/>
                      <a:pt x="153866" y="284264"/>
                      <a:pt x="115976" y="261547"/>
                    </a:cubicBezTo>
                    <a:cubicBezTo>
                      <a:pt x="35909" y="213369"/>
                      <a:pt x="-30700" y="168707"/>
                      <a:pt x="14820" y="86496"/>
                    </a:cubicBezTo>
                    <a:lnTo>
                      <a:pt x="65913" y="0"/>
                    </a:lnTo>
                  </a:path>
                </a:pathLst>
              </a:custGeom>
              <a:noFill/>
              <a:ln w="9525" cap="rnd">
                <a:solidFill>
                  <a:schemeClr val="tx1"/>
                </a:solidFill>
                <a:prstDash val="solid"/>
                <a:round/>
              </a:ln>
            </p:spPr>
            <p:txBody>
              <a:bodyPr rtlCol="0" anchor="ctr"/>
              <a:lstStyle/>
              <a:p>
                <a:endParaRPr lang="en-UA"/>
              </a:p>
            </p:txBody>
          </p:sp>
          <p:sp>
            <p:nvSpPr>
              <p:cNvPr id="135" name="Freeform 134">
                <a:extLst>
                  <a:ext uri="{FF2B5EF4-FFF2-40B4-BE49-F238E27FC236}">
                    <a16:creationId xmlns:a16="http://schemas.microsoft.com/office/drawing/2014/main" id="{EFCEE5FC-C1FB-6458-99D5-D8D81073F93C}"/>
                  </a:ext>
                </a:extLst>
              </p:cNvPr>
              <p:cNvSpPr/>
              <p:nvPr/>
            </p:nvSpPr>
            <p:spPr>
              <a:xfrm>
                <a:off x="3990251" y="3815876"/>
                <a:ext cx="959520" cy="502605"/>
              </a:xfrm>
              <a:custGeom>
                <a:avLst/>
                <a:gdLst>
                  <a:gd name="connsiteX0" fmla="*/ 745808 w 959520"/>
                  <a:gd name="connsiteY0" fmla="*/ 0 h 502605"/>
                  <a:gd name="connsiteX1" fmla="*/ 744865 w 959520"/>
                  <a:gd name="connsiteY1" fmla="*/ 0 h 502605"/>
                  <a:gd name="connsiteX2" fmla="*/ 214741 w 959520"/>
                  <a:gd name="connsiteY2" fmla="*/ 0 h 502605"/>
                  <a:gd name="connsiteX3" fmla="*/ 213798 w 959520"/>
                  <a:gd name="connsiteY3" fmla="*/ 0 h 502605"/>
                  <a:gd name="connsiteX4" fmla="*/ 0 w 959520"/>
                  <a:gd name="connsiteY4" fmla="*/ 222199 h 502605"/>
                  <a:gd name="connsiteX5" fmla="*/ 139389 w 959520"/>
                  <a:gd name="connsiteY5" fmla="*/ 502606 h 502605"/>
                  <a:gd name="connsiteX6" fmla="*/ 392106 w 959520"/>
                  <a:gd name="connsiteY6" fmla="*/ 302352 h 502605"/>
                  <a:gd name="connsiteX7" fmla="*/ 554469 w 959520"/>
                  <a:gd name="connsiteY7" fmla="*/ 302352 h 502605"/>
                  <a:gd name="connsiteX8" fmla="*/ 820131 w 959520"/>
                  <a:gd name="connsiteY8" fmla="*/ 502606 h 502605"/>
                  <a:gd name="connsiteX9" fmla="*/ 959520 w 959520"/>
                  <a:gd name="connsiteY9" fmla="*/ 222199 h 502605"/>
                  <a:gd name="connsiteX10" fmla="*/ 745808 w 959520"/>
                  <a:gd name="connsiteY10" fmla="*/ 0 h 50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9520" h="502605">
                    <a:moveTo>
                      <a:pt x="745808" y="0"/>
                    </a:moveTo>
                    <a:cubicBezTo>
                      <a:pt x="745465" y="0"/>
                      <a:pt x="745207" y="0"/>
                      <a:pt x="744865" y="0"/>
                    </a:cubicBezTo>
                    <a:lnTo>
                      <a:pt x="214741" y="0"/>
                    </a:lnTo>
                    <a:cubicBezTo>
                      <a:pt x="214398" y="0"/>
                      <a:pt x="214141" y="0"/>
                      <a:pt x="213798" y="0"/>
                    </a:cubicBezTo>
                    <a:cubicBezTo>
                      <a:pt x="95926" y="0"/>
                      <a:pt x="0" y="99698"/>
                      <a:pt x="0" y="222199"/>
                    </a:cubicBezTo>
                    <a:cubicBezTo>
                      <a:pt x="0" y="308867"/>
                      <a:pt x="0" y="502606"/>
                      <a:pt x="139389" y="502606"/>
                    </a:cubicBezTo>
                    <a:cubicBezTo>
                      <a:pt x="215255" y="502606"/>
                      <a:pt x="345900" y="414223"/>
                      <a:pt x="392106" y="302352"/>
                    </a:cubicBezTo>
                    <a:lnTo>
                      <a:pt x="554469" y="302352"/>
                    </a:lnTo>
                    <a:cubicBezTo>
                      <a:pt x="600675" y="414223"/>
                      <a:pt x="744179" y="502606"/>
                      <a:pt x="820131" y="502606"/>
                    </a:cubicBezTo>
                    <a:cubicBezTo>
                      <a:pt x="959520" y="502606"/>
                      <a:pt x="959520" y="308867"/>
                      <a:pt x="959520" y="222199"/>
                    </a:cubicBezTo>
                    <a:cubicBezTo>
                      <a:pt x="959606" y="99698"/>
                      <a:pt x="863679" y="0"/>
                      <a:pt x="745808" y="0"/>
                    </a:cubicBezTo>
                    <a:close/>
                  </a:path>
                </a:pathLst>
              </a:custGeom>
              <a:noFill/>
              <a:ln w="9525" cap="rnd">
                <a:solidFill>
                  <a:schemeClr val="tx1"/>
                </a:solidFill>
                <a:prstDash val="solid"/>
                <a:round/>
              </a:ln>
            </p:spPr>
            <p:txBody>
              <a:bodyPr rtlCol="0" anchor="ctr"/>
              <a:lstStyle/>
              <a:p>
                <a:endParaRPr lang="en-UA"/>
              </a:p>
            </p:txBody>
          </p:sp>
          <p:sp>
            <p:nvSpPr>
              <p:cNvPr id="136" name="Freeform 135">
                <a:extLst>
                  <a:ext uri="{FF2B5EF4-FFF2-40B4-BE49-F238E27FC236}">
                    <a16:creationId xmlns:a16="http://schemas.microsoft.com/office/drawing/2014/main" id="{C7824DDE-5411-3DC5-ED6F-B9CEF6CBE20D}"/>
                  </a:ext>
                </a:extLst>
              </p:cNvPr>
              <p:cNvSpPr/>
              <p:nvPr/>
            </p:nvSpPr>
            <p:spPr>
              <a:xfrm>
                <a:off x="4107351" y="3936663"/>
                <a:ext cx="161334" cy="161934"/>
              </a:xfrm>
              <a:custGeom>
                <a:avLst/>
                <a:gdLst>
                  <a:gd name="connsiteX0" fmla="*/ 161334 w 161334"/>
                  <a:gd name="connsiteY0" fmla="*/ 80924 h 161934"/>
                  <a:gd name="connsiteX1" fmla="*/ 80667 w 161334"/>
                  <a:gd name="connsiteY1" fmla="*/ 161934 h 161934"/>
                  <a:gd name="connsiteX2" fmla="*/ 0 w 161334"/>
                  <a:gd name="connsiteY2" fmla="*/ 80924 h 161934"/>
                  <a:gd name="connsiteX3" fmla="*/ 80667 w 161334"/>
                  <a:gd name="connsiteY3" fmla="*/ 0 h 161934"/>
                  <a:gd name="connsiteX4" fmla="*/ 161334 w 161334"/>
                  <a:gd name="connsiteY4" fmla="*/ 80924 h 161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34" h="161934">
                    <a:moveTo>
                      <a:pt x="161334" y="80924"/>
                    </a:moveTo>
                    <a:cubicBezTo>
                      <a:pt x="161334" y="125673"/>
                      <a:pt x="125244" y="161934"/>
                      <a:pt x="80667" y="161934"/>
                    </a:cubicBezTo>
                    <a:cubicBezTo>
                      <a:pt x="36090" y="161934"/>
                      <a:pt x="0" y="125673"/>
                      <a:pt x="0" y="80924"/>
                    </a:cubicBezTo>
                    <a:cubicBezTo>
                      <a:pt x="0" y="36176"/>
                      <a:pt x="36090" y="0"/>
                      <a:pt x="80667" y="0"/>
                    </a:cubicBezTo>
                    <a:cubicBezTo>
                      <a:pt x="125244" y="0"/>
                      <a:pt x="161334" y="36262"/>
                      <a:pt x="161334" y="80924"/>
                    </a:cubicBezTo>
                    <a:close/>
                  </a:path>
                </a:pathLst>
              </a:custGeom>
              <a:noFill/>
              <a:ln w="9525" cap="rnd">
                <a:solidFill>
                  <a:schemeClr val="tx1"/>
                </a:solidFill>
                <a:prstDash val="solid"/>
                <a:round/>
              </a:ln>
            </p:spPr>
            <p:txBody>
              <a:bodyPr rtlCol="0" anchor="ctr"/>
              <a:lstStyle/>
              <a:p>
                <a:endParaRPr lang="en-UA"/>
              </a:p>
            </p:txBody>
          </p:sp>
          <p:sp>
            <p:nvSpPr>
              <p:cNvPr id="137" name="Freeform 136">
                <a:extLst>
                  <a:ext uri="{FF2B5EF4-FFF2-40B4-BE49-F238E27FC236}">
                    <a16:creationId xmlns:a16="http://schemas.microsoft.com/office/drawing/2014/main" id="{5E0048E5-53BB-71AF-77D8-E31E07BB2E5C}"/>
                  </a:ext>
                </a:extLst>
              </p:cNvPr>
              <p:cNvSpPr/>
              <p:nvPr/>
            </p:nvSpPr>
            <p:spPr>
              <a:xfrm>
                <a:off x="4752517" y="3936663"/>
                <a:ext cx="8572" cy="161934"/>
              </a:xfrm>
              <a:custGeom>
                <a:avLst/>
                <a:gdLst>
                  <a:gd name="connsiteX0" fmla="*/ 0 w 8572"/>
                  <a:gd name="connsiteY0" fmla="*/ 0 h 161934"/>
                  <a:gd name="connsiteX1" fmla="*/ 0 w 8572"/>
                  <a:gd name="connsiteY1" fmla="*/ 161934 h 161934"/>
                </a:gdLst>
                <a:ahLst/>
                <a:cxnLst>
                  <a:cxn ang="0">
                    <a:pos x="connsiteX0" y="connsiteY0"/>
                  </a:cxn>
                  <a:cxn ang="0">
                    <a:pos x="connsiteX1" y="connsiteY1"/>
                  </a:cxn>
                </a:cxnLst>
                <a:rect l="l" t="t" r="r" b="b"/>
                <a:pathLst>
                  <a:path w="8572" h="161934">
                    <a:moveTo>
                      <a:pt x="0" y="0"/>
                    </a:moveTo>
                    <a:lnTo>
                      <a:pt x="0" y="161934"/>
                    </a:lnTo>
                  </a:path>
                </a:pathLst>
              </a:custGeom>
              <a:ln w="9525" cap="rnd">
                <a:solidFill>
                  <a:schemeClr val="tx1"/>
                </a:solidFill>
                <a:prstDash val="solid"/>
                <a:round/>
              </a:ln>
            </p:spPr>
            <p:txBody>
              <a:bodyPr rtlCol="0" anchor="ctr"/>
              <a:lstStyle/>
              <a:p>
                <a:endParaRPr lang="en-UA"/>
              </a:p>
            </p:txBody>
          </p:sp>
          <p:sp>
            <p:nvSpPr>
              <p:cNvPr id="138" name="Freeform 137">
                <a:extLst>
                  <a:ext uri="{FF2B5EF4-FFF2-40B4-BE49-F238E27FC236}">
                    <a16:creationId xmlns:a16="http://schemas.microsoft.com/office/drawing/2014/main" id="{013720A2-F151-7D56-8A7C-28FCCB567C11}"/>
                  </a:ext>
                </a:extLst>
              </p:cNvPr>
              <p:cNvSpPr/>
              <p:nvPr/>
            </p:nvSpPr>
            <p:spPr>
              <a:xfrm>
                <a:off x="4671850" y="4017587"/>
                <a:ext cx="161334" cy="8572"/>
              </a:xfrm>
              <a:custGeom>
                <a:avLst/>
                <a:gdLst>
                  <a:gd name="connsiteX0" fmla="*/ 161334 w 161334"/>
                  <a:gd name="connsiteY0" fmla="*/ 0 h 8572"/>
                  <a:gd name="connsiteX1" fmla="*/ 0 w 161334"/>
                  <a:gd name="connsiteY1" fmla="*/ 0 h 8572"/>
                </a:gdLst>
                <a:ahLst/>
                <a:cxnLst>
                  <a:cxn ang="0">
                    <a:pos x="connsiteX0" y="connsiteY0"/>
                  </a:cxn>
                  <a:cxn ang="0">
                    <a:pos x="connsiteX1" y="connsiteY1"/>
                  </a:cxn>
                </a:cxnLst>
                <a:rect l="l" t="t" r="r" b="b"/>
                <a:pathLst>
                  <a:path w="161334" h="8572">
                    <a:moveTo>
                      <a:pt x="161334" y="0"/>
                    </a:moveTo>
                    <a:lnTo>
                      <a:pt x="0" y="0"/>
                    </a:lnTo>
                  </a:path>
                </a:pathLst>
              </a:custGeom>
              <a:ln w="9525" cap="rnd">
                <a:solidFill>
                  <a:schemeClr val="tx1"/>
                </a:solidFill>
                <a:prstDash val="solid"/>
                <a:round/>
              </a:ln>
            </p:spPr>
            <p:txBody>
              <a:bodyPr rtlCol="0" anchor="ctr"/>
              <a:lstStyle/>
              <a:p>
                <a:endParaRPr lang="en-UA"/>
              </a:p>
            </p:txBody>
          </p:sp>
        </p:grpSp>
      </p:grpSp>
      <p:grpSp>
        <p:nvGrpSpPr>
          <p:cNvPr id="97" name="Group 96">
            <a:extLst>
              <a:ext uri="{FF2B5EF4-FFF2-40B4-BE49-F238E27FC236}">
                <a16:creationId xmlns:a16="http://schemas.microsoft.com/office/drawing/2014/main" id="{C257E59C-C5CB-4721-90BB-9B0DB751127C}"/>
              </a:ext>
            </a:extLst>
          </p:cNvPr>
          <p:cNvGrpSpPr/>
          <p:nvPr/>
        </p:nvGrpSpPr>
        <p:grpSpPr>
          <a:xfrm>
            <a:off x="5910264" y="2147357"/>
            <a:ext cx="377921" cy="377921"/>
            <a:chOff x="5910264" y="2147357"/>
            <a:chExt cx="377921" cy="377921"/>
          </a:xfrm>
        </p:grpSpPr>
        <p:sp>
          <p:nvSpPr>
            <p:cNvPr id="34" name="Oval 33">
              <a:extLst>
                <a:ext uri="{FF2B5EF4-FFF2-40B4-BE49-F238E27FC236}">
                  <a16:creationId xmlns:a16="http://schemas.microsoft.com/office/drawing/2014/main" id="{91F76F99-9066-B184-9E54-EC81A90D95F6}"/>
                </a:ext>
              </a:extLst>
            </p:cNvPr>
            <p:cNvSpPr/>
            <p:nvPr/>
          </p:nvSpPr>
          <p:spPr>
            <a:xfrm>
              <a:off x="5910264" y="2147357"/>
              <a:ext cx="377921" cy="377921"/>
            </a:xfrm>
            <a:prstGeom prst="ellipse">
              <a:avLst/>
            </a:prstGeom>
            <a:solidFill>
              <a:schemeClr val="accent3"/>
            </a:solidFill>
            <a:ln>
              <a:noFill/>
            </a:ln>
            <a:effectLst>
              <a:outerShdw blurRad="152400" dist="114300" dir="2700000" algn="tl"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nvGrpSpPr>
            <p:cNvPr id="155" name="Graphic 153">
              <a:extLst>
                <a:ext uri="{FF2B5EF4-FFF2-40B4-BE49-F238E27FC236}">
                  <a16:creationId xmlns:a16="http://schemas.microsoft.com/office/drawing/2014/main" id="{4A07C152-BB1F-C65B-94E6-84BDFB3F532D}"/>
                </a:ext>
              </a:extLst>
            </p:cNvPr>
            <p:cNvGrpSpPr/>
            <p:nvPr/>
          </p:nvGrpSpPr>
          <p:grpSpPr>
            <a:xfrm>
              <a:off x="5956724" y="2209645"/>
              <a:ext cx="250078" cy="250987"/>
              <a:chOff x="3990893" y="2931880"/>
              <a:chExt cx="1390417" cy="1395474"/>
            </a:xfrm>
            <a:noFill/>
          </p:grpSpPr>
          <p:sp>
            <p:nvSpPr>
              <p:cNvPr id="156" name="Freeform 155">
                <a:extLst>
                  <a:ext uri="{FF2B5EF4-FFF2-40B4-BE49-F238E27FC236}">
                    <a16:creationId xmlns:a16="http://schemas.microsoft.com/office/drawing/2014/main" id="{9DFB515C-D345-3B9E-B3C9-7005EDB74FBC}"/>
                  </a:ext>
                </a:extLst>
              </p:cNvPr>
              <p:cNvSpPr/>
              <p:nvPr/>
            </p:nvSpPr>
            <p:spPr>
              <a:xfrm>
                <a:off x="4273400" y="3711892"/>
                <a:ext cx="332784" cy="332784"/>
              </a:xfrm>
              <a:custGeom>
                <a:avLst/>
                <a:gdLst>
                  <a:gd name="connsiteX0" fmla="*/ 332785 w 332784"/>
                  <a:gd name="connsiteY0" fmla="*/ 166392 h 332784"/>
                  <a:gd name="connsiteX1" fmla="*/ 166392 w 332784"/>
                  <a:gd name="connsiteY1" fmla="*/ 332785 h 332784"/>
                  <a:gd name="connsiteX2" fmla="*/ 0 w 332784"/>
                  <a:gd name="connsiteY2" fmla="*/ 166392 h 332784"/>
                  <a:gd name="connsiteX3" fmla="*/ 166392 w 332784"/>
                  <a:gd name="connsiteY3" fmla="*/ 0 h 332784"/>
                  <a:gd name="connsiteX4" fmla="*/ 332785 w 332784"/>
                  <a:gd name="connsiteY4" fmla="*/ 166392 h 332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784" h="332784">
                    <a:moveTo>
                      <a:pt x="332785" y="166392"/>
                    </a:moveTo>
                    <a:cubicBezTo>
                      <a:pt x="332785" y="258289"/>
                      <a:pt x="258289" y="332785"/>
                      <a:pt x="166392" y="332785"/>
                    </a:cubicBezTo>
                    <a:cubicBezTo>
                      <a:pt x="74495" y="332785"/>
                      <a:pt x="0" y="258289"/>
                      <a:pt x="0" y="166392"/>
                    </a:cubicBezTo>
                    <a:cubicBezTo>
                      <a:pt x="0" y="74495"/>
                      <a:pt x="74495" y="0"/>
                      <a:pt x="166392" y="0"/>
                    </a:cubicBezTo>
                    <a:cubicBezTo>
                      <a:pt x="258289" y="0"/>
                      <a:pt x="332785" y="74495"/>
                      <a:pt x="332785" y="166392"/>
                    </a:cubicBezTo>
                    <a:close/>
                  </a:path>
                </a:pathLst>
              </a:custGeom>
              <a:noFill/>
              <a:ln w="9525" cap="rnd">
                <a:solidFill>
                  <a:schemeClr val="tx1"/>
                </a:solidFill>
                <a:prstDash val="solid"/>
                <a:round/>
              </a:ln>
            </p:spPr>
            <p:txBody>
              <a:bodyPr rtlCol="0" anchor="ctr"/>
              <a:lstStyle/>
              <a:p>
                <a:endParaRPr lang="en-UA"/>
              </a:p>
            </p:txBody>
          </p:sp>
          <p:sp>
            <p:nvSpPr>
              <p:cNvPr id="157" name="Freeform 156">
                <a:extLst>
                  <a:ext uri="{FF2B5EF4-FFF2-40B4-BE49-F238E27FC236}">
                    <a16:creationId xmlns:a16="http://schemas.microsoft.com/office/drawing/2014/main" id="{D6E1601D-09F7-A393-EEC5-E40F5A883805}"/>
                  </a:ext>
                </a:extLst>
              </p:cNvPr>
              <p:cNvSpPr/>
              <p:nvPr/>
            </p:nvSpPr>
            <p:spPr>
              <a:xfrm>
                <a:off x="3990893" y="3428989"/>
                <a:ext cx="898099" cy="898365"/>
              </a:xfrm>
              <a:custGeom>
                <a:avLst/>
                <a:gdLst>
                  <a:gd name="connsiteX0" fmla="*/ 772083 w 898099"/>
                  <a:gd name="connsiteY0" fmla="*/ 527220 h 898365"/>
                  <a:gd name="connsiteX1" fmla="*/ 893727 w 898099"/>
                  <a:gd name="connsiteY1" fmla="*/ 511275 h 898365"/>
                  <a:gd name="connsiteX2" fmla="*/ 893727 w 898099"/>
                  <a:gd name="connsiteY2" fmla="*/ 387145 h 898365"/>
                  <a:gd name="connsiteX3" fmla="*/ 772083 w 898099"/>
                  <a:gd name="connsiteY3" fmla="*/ 371200 h 898365"/>
                  <a:gd name="connsiteX4" fmla="*/ 732650 w 898099"/>
                  <a:gd name="connsiteY4" fmla="*/ 275960 h 898365"/>
                  <a:gd name="connsiteX5" fmla="*/ 807488 w 898099"/>
                  <a:gd name="connsiteY5" fmla="*/ 178576 h 898365"/>
                  <a:gd name="connsiteX6" fmla="*/ 719791 w 898099"/>
                  <a:gd name="connsiteY6" fmla="*/ 90794 h 898365"/>
                  <a:gd name="connsiteX7" fmla="*/ 622493 w 898099"/>
                  <a:gd name="connsiteY7" fmla="*/ 165632 h 898365"/>
                  <a:gd name="connsiteX8" fmla="*/ 527167 w 898099"/>
                  <a:gd name="connsiteY8" fmla="*/ 126027 h 898365"/>
                  <a:gd name="connsiteX9" fmla="*/ 511222 w 898099"/>
                  <a:gd name="connsiteY9" fmla="*/ 4383 h 898365"/>
                  <a:gd name="connsiteX10" fmla="*/ 387178 w 898099"/>
                  <a:gd name="connsiteY10" fmla="*/ 4297 h 898365"/>
                  <a:gd name="connsiteX11" fmla="*/ 371233 w 898099"/>
                  <a:gd name="connsiteY11" fmla="*/ 125941 h 898365"/>
                  <a:gd name="connsiteX12" fmla="*/ 275736 w 898099"/>
                  <a:gd name="connsiteY12" fmla="*/ 165460 h 898365"/>
                  <a:gd name="connsiteX13" fmla="*/ 178352 w 898099"/>
                  <a:gd name="connsiteY13" fmla="*/ 90622 h 898365"/>
                  <a:gd name="connsiteX14" fmla="*/ 90655 w 898099"/>
                  <a:gd name="connsiteY14" fmla="*/ 178319 h 898365"/>
                  <a:gd name="connsiteX15" fmla="*/ 165493 w 898099"/>
                  <a:gd name="connsiteY15" fmla="*/ 275617 h 898365"/>
                  <a:gd name="connsiteX16" fmla="*/ 125888 w 898099"/>
                  <a:gd name="connsiteY16" fmla="*/ 371114 h 898365"/>
                  <a:gd name="connsiteX17" fmla="*/ 4244 w 898099"/>
                  <a:gd name="connsiteY17" fmla="*/ 387059 h 898365"/>
                  <a:gd name="connsiteX18" fmla="*/ 4244 w 898099"/>
                  <a:gd name="connsiteY18" fmla="*/ 511103 h 898365"/>
                  <a:gd name="connsiteX19" fmla="*/ 125888 w 898099"/>
                  <a:gd name="connsiteY19" fmla="*/ 527048 h 898365"/>
                  <a:gd name="connsiteX20" fmla="*/ 165493 w 898099"/>
                  <a:gd name="connsiteY20" fmla="*/ 622546 h 898365"/>
                  <a:gd name="connsiteX21" fmla="*/ 90569 w 898099"/>
                  <a:gd name="connsiteY21" fmla="*/ 720015 h 898365"/>
                  <a:gd name="connsiteX22" fmla="*/ 178266 w 898099"/>
                  <a:gd name="connsiteY22" fmla="*/ 807712 h 898365"/>
                  <a:gd name="connsiteX23" fmla="*/ 275650 w 898099"/>
                  <a:gd name="connsiteY23" fmla="*/ 732874 h 898365"/>
                  <a:gd name="connsiteX24" fmla="*/ 371147 w 898099"/>
                  <a:gd name="connsiteY24" fmla="*/ 772393 h 898365"/>
                  <a:gd name="connsiteX25" fmla="*/ 387092 w 898099"/>
                  <a:gd name="connsiteY25" fmla="*/ 894037 h 898365"/>
                  <a:gd name="connsiteX26" fmla="*/ 511136 w 898099"/>
                  <a:gd name="connsiteY26" fmla="*/ 893951 h 898365"/>
                  <a:gd name="connsiteX27" fmla="*/ 527081 w 898099"/>
                  <a:gd name="connsiteY27" fmla="*/ 772307 h 898365"/>
                  <a:gd name="connsiteX28" fmla="*/ 622407 w 898099"/>
                  <a:gd name="connsiteY28" fmla="*/ 732702 h 898365"/>
                  <a:gd name="connsiteX29" fmla="*/ 719705 w 898099"/>
                  <a:gd name="connsiteY29" fmla="*/ 807540 h 898365"/>
                  <a:gd name="connsiteX30" fmla="*/ 807402 w 898099"/>
                  <a:gd name="connsiteY30" fmla="*/ 719758 h 898365"/>
                  <a:gd name="connsiteX31" fmla="*/ 732564 w 898099"/>
                  <a:gd name="connsiteY31" fmla="*/ 622374 h 898365"/>
                  <a:gd name="connsiteX32" fmla="*/ 772083 w 898099"/>
                  <a:gd name="connsiteY32" fmla="*/ 527220 h 89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98099" h="898365">
                    <a:moveTo>
                      <a:pt x="772083" y="527220"/>
                    </a:moveTo>
                    <a:lnTo>
                      <a:pt x="893727" y="511275"/>
                    </a:lnTo>
                    <a:cubicBezTo>
                      <a:pt x="899470" y="469955"/>
                      <a:pt x="899642" y="430093"/>
                      <a:pt x="893727" y="387145"/>
                    </a:cubicBezTo>
                    <a:lnTo>
                      <a:pt x="772083" y="371200"/>
                    </a:lnTo>
                    <a:cubicBezTo>
                      <a:pt x="763854" y="337082"/>
                      <a:pt x="750395" y="305106"/>
                      <a:pt x="732650" y="275960"/>
                    </a:cubicBezTo>
                    <a:lnTo>
                      <a:pt x="807488" y="178576"/>
                    </a:lnTo>
                    <a:cubicBezTo>
                      <a:pt x="782456" y="145400"/>
                      <a:pt x="752881" y="115911"/>
                      <a:pt x="719791" y="90794"/>
                    </a:cubicBezTo>
                    <a:lnTo>
                      <a:pt x="622493" y="165632"/>
                    </a:lnTo>
                    <a:cubicBezTo>
                      <a:pt x="593347" y="147801"/>
                      <a:pt x="561371" y="134342"/>
                      <a:pt x="527167" y="126027"/>
                    </a:cubicBezTo>
                    <a:lnTo>
                      <a:pt x="511222" y="4383"/>
                    </a:lnTo>
                    <a:cubicBezTo>
                      <a:pt x="468960" y="-1447"/>
                      <a:pt x="429098" y="-1447"/>
                      <a:pt x="387178" y="4297"/>
                    </a:cubicBezTo>
                    <a:lnTo>
                      <a:pt x="371233" y="125941"/>
                    </a:lnTo>
                    <a:cubicBezTo>
                      <a:pt x="337029" y="134170"/>
                      <a:pt x="304968" y="147629"/>
                      <a:pt x="275736" y="165460"/>
                    </a:cubicBezTo>
                    <a:lnTo>
                      <a:pt x="178352" y="90622"/>
                    </a:lnTo>
                    <a:cubicBezTo>
                      <a:pt x="146548" y="114625"/>
                      <a:pt x="116201" y="144458"/>
                      <a:pt x="90655" y="178319"/>
                    </a:cubicBezTo>
                    <a:lnTo>
                      <a:pt x="165493" y="275617"/>
                    </a:lnTo>
                    <a:cubicBezTo>
                      <a:pt x="147577" y="304849"/>
                      <a:pt x="134118" y="336910"/>
                      <a:pt x="125888" y="371114"/>
                    </a:cubicBezTo>
                    <a:lnTo>
                      <a:pt x="4244" y="387059"/>
                    </a:lnTo>
                    <a:cubicBezTo>
                      <a:pt x="-1242" y="426493"/>
                      <a:pt x="-1585" y="468670"/>
                      <a:pt x="4244" y="511103"/>
                    </a:cubicBezTo>
                    <a:lnTo>
                      <a:pt x="125888" y="527048"/>
                    </a:lnTo>
                    <a:cubicBezTo>
                      <a:pt x="134118" y="561252"/>
                      <a:pt x="147577" y="593399"/>
                      <a:pt x="165493" y="622546"/>
                    </a:cubicBezTo>
                    <a:lnTo>
                      <a:pt x="90569" y="720015"/>
                    </a:lnTo>
                    <a:cubicBezTo>
                      <a:pt x="114915" y="752162"/>
                      <a:pt x="144748" y="782337"/>
                      <a:pt x="178266" y="807712"/>
                    </a:cubicBezTo>
                    <a:lnTo>
                      <a:pt x="275650" y="732874"/>
                    </a:lnTo>
                    <a:cubicBezTo>
                      <a:pt x="304796" y="750705"/>
                      <a:pt x="336943" y="764164"/>
                      <a:pt x="371147" y="772393"/>
                    </a:cubicBezTo>
                    <a:lnTo>
                      <a:pt x="387092" y="894037"/>
                    </a:lnTo>
                    <a:cubicBezTo>
                      <a:pt x="429012" y="899780"/>
                      <a:pt x="468874" y="899866"/>
                      <a:pt x="511136" y="893951"/>
                    </a:cubicBezTo>
                    <a:lnTo>
                      <a:pt x="527081" y="772307"/>
                    </a:lnTo>
                    <a:cubicBezTo>
                      <a:pt x="561200" y="764078"/>
                      <a:pt x="593261" y="750619"/>
                      <a:pt x="622407" y="732702"/>
                    </a:cubicBezTo>
                    <a:lnTo>
                      <a:pt x="719705" y="807540"/>
                    </a:lnTo>
                    <a:cubicBezTo>
                      <a:pt x="752795" y="782423"/>
                      <a:pt x="782370" y="752933"/>
                      <a:pt x="807402" y="719758"/>
                    </a:cubicBezTo>
                    <a:lnTo>
                      <a:pt x="732564" y="622374"/>
                    </a:lnTo>
                    <a:cubicBezTo>
                      <a:pt x="750395" y="593399"/>
                      <a:pt x="763854" y="561338"/>
                      <a:pt x="772083" y="527220"/>
                    </a:cubicBezTo>
                    <a:close/>
                  </a:path>
                </a:pathLst>
              </a:custGeom>
              <a:noFill/>
              <a:ln w="9525" cap="rnd">
                <a:solidFill>
                  <a:schemeClr val="tx1"/>
                </a:solidFill>
                <a:prstDash val="solid"/>
                <a:round/>
              </a:ln>
            </p:spPr>
            <p:txBody>
              <a:bodyPr rtlCol="0" anchor="ctr"/>
              <a:lstStyle/>
              <a:p>
                <a:endParaRPr lang="en-UA"/>
              </a:p>
            </p:txBody>
          </p:sp>
          <p:sp>
            <p:nvSpPr>
              <p:cNvPr id="158" name="Freeform 157">
                <a:extLst>
                  <a:ext uri="{FF2B5EF4-FFF2-40B4-BE49-F238E27FC236}">
                    <a16:creationId xmlns:a16="http://schemas.microsoft.com/office/drawing/2014/main" id="{53DA9C9B-178F-AA4E-4E82-3B93F43E52BC}"/>
                  </a:ext>
                </a:extLst>
              </p:cNvPr>
              <p:cNvSpPr/>
              <p:nvPr/>
            </p:nvSpPr>
            <p:spPr>
              <a:xfrm>
                <a:off x="4959083" y="3137846"/>
                <a:ext cx="216175" cy="216175"/>
              </a:xfrm>
              <a:custGeom>
                <a:avLst/>
                <a:gdLst>
                  <a:gd name="connsiteX0" fmla="*/ 208086 w 216175"/>
                  <a:gd name="connsiteY0" fmla="*/ 149022 h 216175"/>
                  <a:gd name="connsiteX1" fmla="*/ 67154 w 216175"/>
                  <a:gd name="connsiteY1" fmla="*/ 208086 h 216175"/>
                  <a:gd name="connsiteX2" fmla="*/ 8090 w 216175"/>
                  <a:gd name="connsiteY2" fmla="*/ 67154 h 216175"/>
                  <a:gd name="connsiteX3" fmla="*/ 149022 w 216175"/>
                  <a:gd name="connsiteY3" fmla="*/ 8090 h 216175"/>
                  <a:gd name="connsiteX4" fmla="*/ 208086 w 216175"/>
                  <a:gd name="connsiteY4" fmla="*/ 149022 h 216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75" h="216175">
                    <a:moveTo>
                      <a:pt x="208086" y="149022"/>
                    </a:moveTo>
                    <a:cubicBezTo>
                      <a:pt x="185455" y="204228"/>
                      <a:pt x="122361" y="230717"/>
                      <a:pt x="67154" y="208086"/>
                    </a:cubicBezTo>
                    <a:cubicBezTo>
                      <a:pt x="11947" y="185455"/>
                      <a:pt x="-14542" y="122361"/>
                      <a:pt x="8090" y="67154"/>
                    </a:cubicBezTo>
                    <a:cubicBezTo>
                      <a:pt x="30721" y="11947"/>
                      <a:pt x="93815" y="-14542"/>
                      <a:pt x="149022" y="8090"/>
                    </a:cubicBezTo>
                    <a:cubicBezTo>
                      <a:pt x="204228" y="30635"/>
                      <a:pt x="230717" y="93729"/>
                      <a:pt x="208086" y="149022"/>
                    </a:cubicBezTo>
                    <a:close/>
                  </a:path>
                </a:pathLst>
              </a:custGeom>
              <a:noFill/>
              <a:ln w="9525" cap="rnd">
                <a:solidFill>
                  <a:schemeClr val="tx1"/>
                </a:solidFill>
                <a:prstDash val="solid"/>
                <a:round/>
              </a:ln>
            </p:spPr>
            <p:txBody>
              <a:bodyPr rtlCol="0" anchor="ctr"/>
              <a:lstStyle/>
              <a:p>
                <a:endParaRPr lang="en-UA"/>
              </a:p>
            </p:txBody>
          </p:sp>
          <p:sp>
            <p:nvSpPr>
              <p:cNvPr id="159" name="Freeform 158">
                <a:extLst>
                  <a:ext uri="{FF2B5EF4-FFF2-40B4-BE49-F238E27FC236}">
                    <a16:creationId xmlns:a16="http://schemas.microsoft.com/office/drawing/2014/main" id="{791FC7D7-0027-E918-25B1-8923A5C21992}"/>
                  </a:ext>
                </a:extLst>
              </p:cNvPr>
              <p:cNvSpPr/>
              <p:nvPr/>
            </p:nvSpPr>
            <p:spPr>
              <a:xfrm>
                <a:off x="4752946" y="2931880"/>
                <a:ext cx="628364" cy="628278"/>
              </a:xfrm>
              <a:custGeom>
                <a:avLst/>
                <a:gdLst>
                  <a:gd name="connsiteX0" fmla="*/ 508778 w 628364"/>
                  <a:gd name="connsiteY0" fmla="*/ 454514 h 628278"/>
                  <a:gd name="connsiteX1" fmla="*/ 594417 w 628364"/>
                  <a:gd name="connsiteY1" fmla="*/ 477145 h 628278"/>
                  <a:gd name="connsiteX2" fmla="*/ 628364 w 628364"/>
                  <a:gd name="connsiteY2" fmla="*/ 394249 h 628278"/>
                  <a:gd name="connsiteX3" fmla="*/ 551469 w 628364"/>
                  <a:gd name="connsiteY3" fmla="*/ 350358 h 628278"/>
                  <a:gd name="connsiteX4" fmla="*/ 551126 w 628364"/>
                  <a:gd name="connsiteY4" fmla="*/ 275949 h 628278"/>
                  <a:gd name="connsiteX5" fmla="*/ 627764 w 628364"/>
                  <a:gd name="connsiteY5" fmla="*/ 231372 h 628278"/>
                  <a:gd name="connsiteX6" fmla="*/ 593131 w 628364"/>
                  <a:gd name="connsiteY6" fmla="*/ 148733 h 628278"/>
                  <a:gd name="connsiteX7" fmla="*/ 507663 w 628364"/>
                  <a:gd name="connsiteY7" fmla="*/ 172050 h 628278"/>
                  <a:gd name="connsiteX8" fmla="*/ 454771 w 628364"/>
                  <a:gd name="connsiteY8" fmla="*/ 119586 h 628278"/>
                  <a:gd name="connsiteX9" fmla="*/ 477402 w 628364"/>
                  <a:gd name="connsiteY9" fmla="*/ 33947 h 628278"/>
                  <a:gd name="connsiteX10" fmla="*/ 394507 w 628364"/>
                  <a:gd name="connsiteY10" fmla="*/ 0 h 628278"/>
                  <a:gd name="connsiteX11" fmla="*/ 350615 w 628364"/>
                  <a:gd name="connsiteY11" fmla="*/ 76895 h 628278"/>
                  <a:gd name="connsiteX12" fmla="*/ 276034 w 628364"/>
                  <a:gd name="connsiteY12" fmla="*/ 77238 h 628278"/>
                  <a:gd name="connsiteX13" fmla="*/ 231457 w 628364"/>
                  <a:gd name="connsiteY13" fmla="*/ 600 h 628278"/>
                  <a:gd name="connsiteX14" fmla="*/ 148904 w 628364"/>
                  <a:gd name="connsiteY14" fmla="*/ 35233 h 628278"/>
                  <a:gd name="connsiteX15" fmla="*/ 172222 w 628364"/>
                  <a:gd name="connsiteY15" fmla="*/ 120701 h 628278"/>
                  <a:gd name="connsiteX16" fmla="*/ 119586 w 628364"/>
                  <a:gd name="connsiteY16" fmla="*/ 173679 h 628278"/>
                  <a:gd name="connsiteX17" fmla="*/ 33947 w 628364"/>
                  <a:gd name="connsiteY17" fmla="*/ 151047 h 628278"/>
                  <a:gd name="connsiteX18" fmla="*/ 0 w 628364"/>
                  <a:gd name="connsiteY18" fmla="*/ 233858 h 628278"/>
                  <a:gd name="connsiteX19" fmla="*/ 76895 w 628364"/>
                  <a:gd name="connsiteY19" fmla="*/ 277749 h 628278"/>
                  <a:gd name="connsiteX20" fmla="*/ 77238 w 628364"/>
                  <a:gd name="connsiteY20" fmla="*/ 352415 h 628278"/>
                  <a:gd name="connsiteX21" fmla="*/ 686 w 628364"/>
                  <a:gd name="connsiteY21" fmla="*/ 396992 h 628278"/>
                  <a:gd name="connsiteX22" fmla="*/ 35319 w 628364"/>
                  <a:gd name="connsiteY22" fmla="*/ 479546 h 628278"/>
                  <a:gd name="connsiteX23" fmla="*/ 120787 w 628364"/>
                  <a:gd name="connsiteY23" fmla="*/ 456228 h 628278"/>
                  <a:gd name="connsiteX24" fmla="*/ 173765 w 628364"/>
                  <a:gd name="connsiteY24" fmla="*/ 508778 h 628278"/>
                  <a:gd name="connsiteX25" fmla="*/ 151133 w 628364"/>
                  <a:gd name="connsiteY25" fmla="*/ 594417 h 628278"/>
                  <a:gd name="connsiteX26" fmla="*/ 234029 w 628364"/>
                  <a:gd name="connsiteY26" fmla="*/ 628278 h 628278"/>
                  <a:gd name="connsiteX27" fmla="*/ 277920 w 628364"/>
                  <a:gd name="connsiteY27" fmla="*/ 551383 h 628278"/>
                  <a:gd name="connsiteX28" fmla="*/ 352415 w 628364"/>
                  <a:gd name="connsiteY28" fmla="*/ 551040 h 628278"/>
                  <a:gd name="connsiteX29" fmla="*/ 396993 w 628364"/>
                  <a:gd name="connsiteY29" fmla="*/ 627593 h 628278"/>
                  <a:gd name="connsiteX30" fmla="*/ 479631 w 628364"/>
                  <a:gd name="connsiteY30" fmla="*/ 592960 h 628278"/>
                  <a:gd name="connsiteX31" fmla="*/ 456314 w 628364"/>
                  <a:gd name="connsiteY31" fmla="*/ 507492 h 628278"/>
                  <a:gd name="connsiteX32" fmla="*/ 508778 w 628364"/>
                  <a:gd name="connsiteY32" fmla="*/ 454514 h 628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28364" h="628278">
                    <a:moveTo>
                      <a:pt x="508778" y="454514"/>
                    </a:moveTo>
                    <a:lnTo>
                      <a:pt x="594417" y="477145"/>
                    </a:lnTo>
                    <a:cubicBezTo>
                      <a:pt x="609505" y="451171"/>
                      <a:pt x="620563" y="424510"/>
                      <a:pt x="628364" y="394249"/>
                    </a:cubicBezTo>
                    <a:lnTo>
                      <a:pt x="551469" y="350358"/>
                    </a:lnTo>
                    <a:cubicBezTo>
                      <a:pt x="555326" y="325326"/>
                      <a:pt x="555069" y="300295"/>
                      <a:pt x="551126" y="275949"/>
                    </a:cubicBezTo>
                    <a:lnTo>
                      <a:pt x="627764" y="231372"/>
                    </a:lnTo>
                    <a:cubicBezTo>
                      <a:pt x="620049" y="202397"/>
                      <a:pt x="608476" y="174536"/>
                      <a:pt x="593131" y="148733"/>
                    </a:cubicBezTo>
                    <a:lnTo>
                      <a:pt x="507663" y="172050"/>
                    </a:lnTo>
                    <a:cubicBezTo>
                      <a:pt x="493090" y="152162"/>
                      <a:pt x="475345" y="134417"/>
                      <a:pt x="454771" y="119586"/>
                    </a:cubicBezTo>
                    <a:lnTo>
                      <a:pt x="477402" y="33947"/>
                    </a:lnTo>
                    <a:cubicBezTo>
                      <a:pt x="450742" y="18431"/>
                      <a:pt x="424081" y="7629"/>
                      <a:pt x="394507" y="0"/>
                    </a:cubicBezTo>
                    <a:lnTo>
                      <a:pt x="350615" y="76895"/>
                    </a:lnTo>
                    <a:cubicBezTo>
                      <a:pt x="325498" y="73038"/>
                      <a:pt x="300380" y="73209"/>
                      <a:pt x="276034" y="77238"/>
                    </a:cubicBezTo>
                    <a:lnTo>
                      <a:pt x="231457" y="600"/>
                    </a:lnTo>
                    <a:cubicBezTo>
                      <a:pt x="203854" y="7887"/>
                      <a:pt x="175393" y="19459"/>
                      <a:pt x="148904" y="35233"/>
                    </a:cubicBezTo>
                    <a:lnTo>
                      <a:pt x="172222" y="120701"/>
                    </a:lnTo>
                    <a:cubicBezTo>
                      <a:pt x="152248" y="135274"/>
                      <a:pt x="134502" y="153019"/>
                      <a:pt x="119586" y="173679"/>
                    </a:cubicBezTo>
                    <a:lnTo>
                      <a:pt x="33947" y="151047"/>
                    </a:lnTo>
                    <a:cubicBezTo>
                      <a:pt x="19545" y="175908"/>
                      <a:pt x="7715" y="203940"/>
                      <a:pt x="0" y="233858"/>
                    </a:cubicBezTo>
                    <a:lnTo>
                      <a:pt x="76895" y="277749"/>
                    </a:lnTo>
                    <a:cubicBezTo>
                      <a:pt x="73038" y="302866"/>
                      <a:pt x="73295" y="327984"/>
                      <a:pt x="77238" y="352415"/>
                    </a:cubicBezTo>
                    <a:lnTo>
                      <a:pt x="686" y="396992"/>
                    </a:lnTo>
                    <a:cubicBezTo>
                      <a:pt x="8058" y="424767"/>
                      <a:pt x="19717" y="453228"/>
                      <a:pt x="35319" y="479546"/>
                    </a:cubicBezTo>
                    <a:lnTo>
                      <a:pt x="120787" y="456228"/>
                    </a:lnTo>
                    <a:cubicBezTo>
                      <a:pt x="135360" y="476116"/>
                      <a:pt x="153105" y="493947"/>
                      <a:pt x="173765" y="508778"/>
                    </a:cubicBezTo>
                    <a:lnTo>
                      <a:pt x="151133" y="594417"/>
                    </a:lnTo>
                    <a:cubicBezTo>
                      <a:pt x="177537" y="609762"/>
                      <a:pt x="204197" y="620649"/>
                      <a:pt x="234029" y="628278"/>
                    </a:cubicBezTo>
                    <a:lnTo>
                      <a:pt x="277920" y="551383"/>
                    </a:lnTo>
                    <a:cubicBezTo>
                      <a:pt x="302952" y="555241"/>
                      <a:pt x="328070" y="554984"/>
                      <a:pt x="352415" y="551040"/>
                    </a:cubicBezTo>
                    <a:lnTo>
                      <a:pt x="396993" y="627593"/>
                    </a:lnTo>
                    <a:cubicBezTo>
                      <a:pt x="425967" y="619877"/>
                      <a:pt x="453828" y="608219"/>
                      <a:pt x="479631" y="592960"/>
                    </a:cubicBezTo>
                    <a:lnTo>
                      <a:pt x="456314" y="507492"/>
                    </a:lnTo>
                    <a:cubicBezTo>
                      <a:pt x="476202" y="492747"/>
                      <a:pt x="493948" y="475002"/>
                      <a:pt x="508778" y="454514"/>
                    </a:cubicBezTo>
                    <a:close/>
                  </a:path>
                </a:pathLst>
              </a:custGeom>
              <a:noFill/>
              <a:ln w="9525" cap="rnd">
                <a:solidFill>
                  <a:schemeClr val="tx1"/>
                </a:solidFill>
                <a:prstDash val="solid"/>
                <a:round/>
              </a:ln>
            </p:spPr>
            <p:txBody>
              <a:bodyPr rtlCol="0" anchor="ctr"/>
              <a:lstStyle/>
              <a:p>
                <a:endParaRPr lang="en-UA"/>
              </a:p>
            </p:txBody>
          </p:sp>
        </p:grpSp>
      </p:grpSp>
      <p:grpSp>
        <p:nvGrpSpPr>
          <p:cNvPr id="140" name="Group 139">
            <a:extLst>
              <a:ext uri="{FF2B5EF4-FFF2-40B4-BE49-F238E27FC236}">
                <a16:creationId xmlns:a16="http://schemas.microsoft.com/office/drawing/2014/main" id="{9C46F971-D2A0-4D4D-AB13-A818183B4236}"/>
              </a:ext>
            </a:extLst>
          </p:cNvPr>
          <p:cNvGrpSpPr/>
          <p:nvPr/>
        </p:nvGrpSpPr>
        <p:grpSpPr>
          <a:xfrm>
            <a:off x="2100264" y="4406730"/>
            <a:ext cx="377921" cy="377921"/>
            <a:chOff x="2100264" y="4406730"/>
            <a:chExt cx="377921" cy="377921"/>
          </a:xfrm>
        </p:grpSpPr>
        <p:sp>
          <p:nvSpPr>
            <p:cNvPr id="35" name="Oval 34">
              <a:extLst>
                <a:ext uri="{FF2B5EF4-FFF2-40B4-BE49-F238E27FC236}">
                  <a16:creationId xmlns:a16="http://schemas.microsoft.com/office/drawing/2014/main" id="{5AB09833-9ECF-E1C7-7D16-7084D92EAC54}"/>
                </a:ext>
              </a:extLst>
            </p:cNvPr>
            <p:cNvSpPr/>
            <p:nvPr/>
          </p:nvSpPr>
          <p:spPr>
            <a:xfrm>
              <a:off x="2100264" y="4406730"/>
              <a:ext cx="377921" cy="377921"/>
            </a:xfrm>
            <a:prstGeom prst="ellipse">
              <a:avLst/>
            </a:prstGeom>
            <a:solidFill>
              <a:schemeClr val="accent3"/>
            </a:solidFill>
            <a:ln>
              <a:noFill/>
            </a:ln>
            <a:effectLst>
              <a:outerShdw blurRad="152400" dist="114300" dir="2700000" algn="tl"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nvGrpSpPr>
            <p:cNvPr id="162" name="Graphic 160">
              <a:extLst>
                <a:ext uri="{FF2B5EF4-FFF2-40B4-BE49-F238E27FC236}">
                  <a16:creationId xmlns:a16="http://schemas.microsoft.com/office/drawing/2014/main" id="{B62464D9-86AB-B702-6288-F69D4ABF6B5E}"/>
                </a:ext>
              </a:extLst>
            </p:cNvPr>
            <p:cNvGrpSpPr/>
            <p:nvPr/>
          </p:nvGrpSpPr>
          <p:grpSpPr>
            <a:xfrm>
              <a:off x="2186657" y="4474287"/>
              <a:ext cx="218930" cy="219895"/>
              <a:chOff x="5823963" y="3619309"/>
              <a:chExt cx="1106569" cy="1111455"/>
            </a:xfrm>
            <a:noFill/>
          </p:grpSpPr>
          <p:sp>
            <p:nvSpPr>
              <p:cNvPr id="163" name="Freeform 162">
                <a:extLst>
                  <a:ext uri="{FF2B5EF4-FFF2-40B4-BE49-F238E27FC236}">
                    <a16:creationId xmlns:a16="http://schemas.microsoft.com/office/drawing/2014/main" id="{8662F75C-BAB4-CD30-0280-8E1BE76E4878}"/>
                  </a:ext>
                </a:extLst>
              </p:cNvPr>
              <p:cNvSpPr/>
              <p:nvPr/>
            </p:nvSpPr>
            <p:spPr>
              <a:xfrm>
                <a:off x="5823963" y="3735178"/>
                <a:ext cx="995501" cy="995586"/>
              </a:xfrm>
              <a:custGeom>
                <a:avLst/>
                <a:gdLst>
                  <a:gd name="connsiteX0" fmla="*/ 493893 w 995501"/>
                  <a:gd name="connsiteY0" fmla="*/ 513695 h 995586"/>
                  <a:gd name="connsiteX1" fmla="*/ 616994 w 995501"/>
                  <a:gd name="connsiteY1" fmla="*/ 14604 h 995586"/>
                  <a:gd name="connsiteX2" fmla="*/ 14604 w 995501"/>
                  <a:gd name="connsiteY2" fmla="*/ 378592 h 995586"/>
                  <a:gd name="connsiteX3" fmla="*/ 378592 w 995501"/>
                  <a:gd name="connsiteY3" fmla="*/ 980982 h 995586"/>
                  <a:gd name="connsiteX4" fmla="*/ 980982 w 995501"/>
                  <a:gd name="connsiteY4" fmla="*/ 616994 h 995586"/>
                  <a:gd name="connsiteX5" fmla="*/ 978753 w 995501"/>
                  <a:gd name="connsiteY5" fmla="*/ 370020 h 995586"/>
                  <a:gd name="connsiteX6" fmla="*/ 493893 w 995501"/>
                  <a:gd name="connsiteY6" fmla="*/ 513695 h 99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5501" h="995586">
                    <a:moveTo>
                      <a:pt x="493893" y="513695"/>
                    </a:moveTo>
                    <a:lnTo>
                      <a:pt x="616994" y="14604"/>
                    </a:lnTo>
                    <a:cubicBezTo>
                      <a:pt x="350132" y="-51233"/>
                      <a:pt x="80441" y="111730"/>
                      <a:pt x="14604" y="378592"/>
                    </a:cubicBezTo>
                    <a:cubicBezTo>
                      <a:pt x="-51233" y="645454"/>
                      <a:pt x="111730" y="915145"/>
                      <a:pt x="378592" y="980982"/>
                    </a:cubicBezTo>
                    <a:cubicBezTo>
                      <a:pt x="645454" y="1046819"/>
                      <a:pt x="915060" y="883856"/>
                      <a:pt x="980982" y="616994"/>
                    </a:cubicBezTo>
                    <a:cubicBezTo>
                      <a:pt x="1001727" y="532726"/>
                      <a:pt x="999584" y="448287"/>
                      <a:pt x="978753" y="370020"/>
                    </a:cubicBezTo>
                    <a:cubicBezTo>
                      <a:pt x="977725" y="366505"/>
                      <a:pt x="493893" y="513695"/>
                      <a:pt x="493893" y="513695"/>
                    </a:cubicBezTo>
                    <a:close/>
                  </a:path>
                </a:pathLst>
              </a:custGeom>
              <a:noFill/>
              <a:ln w="9525" cap="rnd">
                <a:solidFill>
                  <a:schemeClr val="tx1"/>
                </a:solidFill>
                <a:prstDash val="solid"/>
                <a:round/>
              </a:ln>
            </p:spPr>
            <p:txBody>
              <a:bodyPr rtlCol="0" anchor="ctr"/>
              <a:lstStyle/>
              <a:p>
                <a:endParaRPr lang="en-UA"/>
              </a:p>
            </p:txBody>
          </p:sp>
          <p:sp>
            <p:nvSpPr>
              <p:cNvPr id="164" name="Freeform 163">
                <a:extLst>
                  <a:ext uri="{FF2B5EF4-FFF2-40B4-BE49-F238E27FC236}">
                    <a16:creationId xmlns:a16="http://schemas.microsoft.com/office/drawing/2014/main" id="{BD065DF3-EAA3-5B99-AEBD-AAD6E3FB7C91}"/>
                  </a:ext>
                </a:extLst>
              </p:cNvPr>
              <p:cNvSpPr/>
              <p:nvPr/>
            </p:nvSpPr>
            <p:spPr>
              <a:xfrm>
                <a:off x="6520424" y="3619309"/>
                <a:ext cx="410108" cy="414051"/>
              </a:xfrm>
              <a:custGeom>
                <a:avLst/>
                <a:gdLst>
                  <a:gd name="connsiteX0" fmla="*/ 410023 w 410108"/>
                  <a:gd name="connsiteY0" fmla="*/ 296266 h 414051"/>
                  <a:gd name="connsiteX1" fmla="*/ 103127 w 410108"/>
                  <a:gd name="connsiteY1" fmla="*/ 0 h 414051"/>
                  <a:gd name="connsiteX2" fmla="*/ 0 w 410108"/>
                  <a:gd name="connsiteY2" fmla="*/ 414052 h 414051"/>
                  <a:gd name="connsiteX3" fmla="*/ 410108 w 410108"/>
                  <a:gd name="connsiteY3" fmla="*/ 296437 h 414051"/>
                  <a:gd name="connsiteX4" fmla="*/ 410023 w 410108"/>
                  <a:gd name="connsiteY4" fmla="*/ 296266 h 414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108" h="414051">
                    <a:moveTo>
                      <a:pt x="410023" y="296266"/>
                    </a:moveTo>
                    <a:cubicBezTo>
                      <a:pt x="369217" y="154648"/>
                      <a:pt x="256318" y="38147"/>
                      <a:pt x="103127" y="0"/>
                    </a:cubicBezTo>
                    <a:lnTo>
                      <a:pt x="0" y="414052"/>
                    </a:lnTo>
                    <a:lnTo>
                      <a:pt x="410108" y="296437"/>
                    </a:lnTo>
                    <a:lnTo>
                      <a:pt x="410023" y="296266"/>
                    </a:lnTo>
                    <a:close/>
                  </a:path>
                </a:pathLst>
              </a:custGeom>
              <a:noFill/>
              <a:ln w="9525" cap="rnd">
                <a:solidFill>
                  <a:schemeClr val="tx1"/>
                </a:solidFill>
                <a:prstDash val="solid"/>
                <a:round/>
              </a:ln>
            </p:spPr>
            <p:txBody>
              <a:bodyPr rtlCol="0" anchor="ctr"/>
              <a:lstStyle/>
              <a:p>
                <a:endParaRPr lang="en-UA"/>
              </a:p>
            </p:txBody>
          </p:sp>
        </p:grpSp>
      </p:grpSp>
      <p:grpSp>
        <p:nvGrpSpPr>
          <p:cNvPr id="141" name="Group 140">
            <a:extLst>
              <a:ext uri="{FF2B5EF4-FFF2-40B4-BE49-F238E27FC236}">
                <a16:creationId xmlns:a16="http://schemas.microsoft.com/office/drawing/2014/main" id="{036C9DCE-D732-4536-9333-B44A7183291A}"/>
              </a:ext>
            </a:extLst>
          </p:cNvPr>
          <p:cNvGrpSpPr/>
          <p:nvPr/>
        </p:nvGrpSpPr>
        <p:grpSpPr>
          <a:xfrm>
            <a:off x="3489794" y="4523271"/>
            <a:ext cx="377921" cy="377921"/>
            <a:chOff x="3489794" y="4523271"/>
            <a:chExt cx="377921" cy="377921"/>
          </a:xfrm>
        </p:grpSpPr>
        <p:sp>
          <p:nvSpPr>
            <p:cNvPr id="36" name="Oval 35">
              <a:extLst>
                <a:ext uri="{FF2B5EF4-FFF2-40B4-BE49-F238E27FC236}">
                  <a16:creationId xmlns:a16="http://schemas.microsoft.com/office/drawing/2014/main" id="{F2F0ACDB-DA18-F858-228C-93AF1F813BB6}"/>
                </a:ext>
              </a:extLst>
            </p:cNvPr>
            <p:cNvSpPr/>
            <p:nvPr/>
          </p:nvSpPr>
          <p:spPr>
            <a:xfrm>
              <a:off x="3489794" y="4523271"/>
              <a:ext cx="377921" cy="377921"/>
            </a:xfrm>
            <a:prstGeom prst="ellipse">
              <a:avLst/>
            </a:prstGeom>
            <a:solidFill>
              <a:schemeClr val="accent2"/>
            </a:solidFill>
            <a:ln>
              <a:noFill/>
            </a:ln>
            <a:effectLst>
              <a:outerShdw blurRad="152400" dist="114300" dir="2700000" algn="tl"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nvGrpSpPr>
            <p:cNvPr id="167" name="Graphic 165">
              <a:extLst>
                <a:ext uri="{FF2B5EF4-FFF2-40B4-BE49-F238E27FC236}">
                  <a16:creationId xmlns:a16="http://schemas.microsoft.com/office/drawing/2014/main" id="{EF9D1A40-3CE4-09C4-5C49-FE46061E2ABF}"/>
                </a:ext>
              </a:extLst>
            </p:cNvPr>
            <p:cNvGrpSpPr/>
            <p:nvPr/>
          </p:nvGrpSpPr>
          <p:grpSpPr>
            <a:xfrm>
              <a:off x="3583339" y="4579140"/>
              <a:ext cx="175825" cy="248454"/>
              <a:chOff x="5666603" y="4221784"/>
              <a:chExt cx="551811" cy="779754"/>
            </a:xfrm>
            <a:noFill/>
          </p:grpSpPr>
          <p:sp>
            <p:nvSpPr>
              <p:cNvPr id="168" name="Freeform 167">
                <a:extLst>
                  <a:ext uri="{FF2B5EF4-FFF2-40B4-BE49-F238E27FC236}">
                    <a16:creationId xmlns:a16="http://schemas.microsoft.com/office/drawing/2014/main" id="{DE24902C-A2BA-0B3F-9135-7FF49DEC75BF}"/>
                  </a:ext>
                </a:extLst>
              </p:cNvPr>
              <p:cNvSpPr/>
              <p:nvPr/>
            </p:nvSpPr>
            <p:spPr>
              <a:xfrm>
                <a:off x="5671232" y="4408579"/>
                <a:ext cx="544096" cy="8572"/>
              </a:xfrm>
              <a:custGeom>
                <a:avLst/>
                <a:gdLst>
                  <a:gd name="connsiteX0" fmla="*/ 544097 w 544096"/>
                  <a:gd name="connsiteY0" fmla="*/ 0 h 8572"/>
                  <a:gd name="connsiteX1" fmla="*/ 0 w 544096"/>
                  <a:gd name="connsiteY1" fmla="*/ 0 h 8572"/>
                </a:gdLst>
                <a:ahLst/>
                <a:cxnLst>
                  <a:cxn ang="0">
                    <a:pos x="connsiteX0" y="connsiteY0"/>
                  </a:cxn>
                  <a:cxn ang="0">
                    <a:pos x="connsiteX1" y="connsiteY1"/>
                  </a:cxn>
                </a:cxnLst>
                <a:rect l="l" t="t" r="r" b="b"/>
                <a:pathLst>
                  <a:path w="544096" h="8572">
                    <a:moveTo>
                      <a:pt x="544097" y="0"/>
                    </a:moveTo>
                    <a:lnTo>
                      <a:pt x="0" y="0"/>
                    </a:lnTo>
                  </a:path>
                </a:pathLst>
              </a:custGeom>
              <a:noFill/>
              <a:ln w="9525" cap="rnd">
                <a:solidFill>
                  <a:schemeClr val="tx1"/>
                </a:solidFill>
                <a:prstDash val="solid"/>
                <a:round/>
              </a:ln>
            </p:spPr>
            <p:txBody>
              <a:bodyPr rtlCol="0" anchor="ctr"/>
              <a:lstStyle/>
              <a:p>
                <a:endParaRPr lang="en-UA"/>
              </a:p>
            </p:txBody>
          </p:sp>
          <p:sp>
            <p:nvSpPr>
              <p:cNvPr id="169" name="Freeform 168">
                <a:extLst>
                  <a:ext uri="{FF2B5EF4-FFF2-40B4-BE49-F238E27FC236}">
                    <a16:creationId xmlns:a16="http://schemas.microsoft.com/office/drawing/2014/main" id="{78FA3FD2-DCCA-1318-D5BB-57F093B6A6B7}"/>
                  </a:ext>
                </a:extLst>
              </p:cNvPr>
              <p:cNvSpPr/>
              <p:nvPr/>
            </p:nvSpPr>
            <p:spPr>
              <a:xfrm>
                <a:off x="5666603" y="4221784"/>
                <a:ext cx="551811" cy="779754"/>
              </a:xfrm>
              <a:custGeom>
                <a:avLst/>
                <a:gdLst>
                  <a:gd name="connsiteX0" fmla="*/ 211569 w 551811"/>
                  <a:gd name="connsiteY0" fmla="*/ 64379 h 779754"/>
                  <a:gd name="connsiteX1" fmla="*/ 49292 w 551811"/>
                  <a:gd name="connsiteY1" fmla="*/ 64379 h 779754"/>
                  <a:gd name="connsiteX2" fmla="*/ 0 w 551811"/>
                  <a:gd name="connsiteY2" fmla="*/ 113843 h 779754"/>
                  <a:gd name="connsiteX3" fmla="*/ 0 w 551811"/>
                  <a:gd name="connsiteY3" fmla="*/ 751122 h 779754"/>
                  <a:gd name="connsiteX4" fmla="*/ 28632 w 551811"/>
                  <a:gd name="connsiteY4" fmla="*/ 779755 h 779754"/>
                  <a:gd name="connsiteX5" fmla="*/ 28632 w 551811"/>
                  <a:gd name="connsiteY5" fmla="*/ 779755 h 779754"/>
                  <a:gd name="connsiteX6" fmla="*/ 523008 w 551811"/>
                  <a:gd name="connsiteY6" fmla="*/ 779755 h 779754"/>
                  <a:gd name="connsiteX7" fmla="*/ 551812 w 551811"/>
                  <a:gd name="connsiteY7" fmla="*/ 750951 h 779754"/>
                  <a:gd name="connsiteX8" fmla="*/ 551812 w 551811"/>
                  <a:gd name="connsiteY8" fmla="*/ 113671 h 779754"/>
                  <a:gd name="connsiteX9" fmla="*/ 502777 w 551811"/>
                  <a:gd name="connsiteY9" fmla="*/ 64379 h 779754"/>
                  <a:gd name="connsiteX10" fmla="*/ 339299 w 551811"/>
                  <a:gd name="connsiteY10" fmla="*/ 64379 h 779754"/>
                  <a:gd name="connsiteX11" fmla="*/ 274920 w 551811"/>
                  <a:gd name="connsiteY11" fmla="*/ 0 h 779754"/>
                  <a:gd name="connsiteX12" fmla="*/ 210541 w 551811"/>
                  <a:gd name="connsiteY12" fmla="*/ 64379 h 779754"/>
                  <a:gd name="connsiteX13" fmla="*/ 210541 w 551811"/>
                  <a:gd name="connsiteY13" fmla="*/ 64465 h 779754"/>
                  <a:gd name="connsiteX14" fmla="*/ 211569 w 551811"/>
                  <a:gd name="connsiteY14" fmla="*/ 64465 h 77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1811" h="779754">
                    <a:moveTo>
                      <a:pt x="211569" y="64379"/>
                    </a:moveTo>
                    <a:lnTo>
                      <a:pt x="49292" y="64379"/>
                    </a:lnTo>
                    <a:cubicBezTo>
                      <a:pt x="22117" y="64636"/>
                      <a:pt x="171" y="86668"/>
                      <a:pt x="0" y="113843"/>
                    </a:cubicBezTo>
                    <a:lnTo>
                      <a:pt x="0" y="751122"/>
                    </a:lnTo>
                    <a:cubicBezTo>
                      <a:pt x="0" y="766896"/>
                      <a:pt x="12773" y="779755"/>
                      <a:pt x="28632" y="779755"/>
                    </a:cubicBezTo>
                    <a:lnTo>
                      <a:pt x="28632" y="779755"/>
                    </a:lnTo>
                    <a:lnTo>
                      <a:pt x="523008" y="779755"/>
                    </a:lnTo>
                    <a:cubicBezTo>
                      <a:pt x="538953" y="779755"/>
                      <a:pt x="551812" y="766810"/>
                      <a:pt x="551812" y="750951"/>
                    </a:cubicBezTo>
                    <a:lnTo>
                      <a:pt x="551812" y="113671"/>
                    </a:lnTo>
                    <a:cubicBezTo>
                      <a:pt x="551812" y="86582"/>
                      <a:pt x="529866" y="64551"/>
                      <a:pt x="502777" y="64379"/>
                    </a:cubicBezTo>
                    <a:lnTo>
                      <a:pt x="339299" y="64379"/>
                    </a:lnTo>
                    <a:cubicBezTo>
                      <a:pt x="339299" y="28803"/>
                      <a:pt x="310496" y="0"/>
                      <a:pt x="274920" y="0"/>
                    </a:cubicBezTo>
                    <a:cubicBezTo>
                      <a:pt x="239344" y="0"/>
                      <a:pt x="210541" y="28803"/>
                      <a:pt x="210541" y="64379"/>
                    </a:cubicBezTo>
                    <a:cubicBezTo>
                      <a:pt x="210541" y="64379"/>
                      <a:pt x="210541" y="64465"/>
                      <a:pt x="210541" y="64465"/>
                    </a:cubicBezTo>
                    <a:lnTo>
                      <a:pt x="211569" y="64465"/>
                    </a:lnTo>
                    <a:close/>
                  </a:path>
                </a:pathLst>
              </a:custGeom>
              <a:noFill/>
              <a:ln w="9525" cap="rnd">
                <a:solidFill>
                  <a:schemeClr val="tx1"/>
                </a:solidFill>
                <a:prstDash val="solid"/>
                <a:round/>
              </a:ln>
            </p:spPr>
            <p:txBody>
              <a:bodyPr rtlCol="0" anchor="ctr"/>
              <a:lstStyle/>
              <a:p>
                <a:endParaRPr lang="en-UA"/>
              </a:p>
            </p:txBody>
          </p:sp>
          <p:sp>
            <p:nvSpPr>
              <p:cNvPr id="170" name="Freeform 169">
                <a:extLst>
                  <a:ext uri="{FF2B5EF4-FFF2-40B4-BE49-F238E27FC236}">
                    <a16:creationId xmlns:a16="http://schemas.microsoft.com/office/drawing/2014/main" id="{64630ED9-FDBA-7DC2-695C-3F62DA2CA009}"/>
                  </a:ext>
                </a:extLst>
              </p:cNvPr>
              <p:cNvSpPr/>
              <p:nvPr/>
            </p:nvSpPr>
            <p:spPr>
              <a:xfrm>
                <a:off x="5829481" y="4347543"/>
                <a:ext cx="224856" cy="8572"/>
              </a:xfrm>
              <a:custGeom>
                <a:avLst/>
                <a:gdLst>
                  <a:gd name="connsiteX0" fmla="*/ 0 w 224856"/>
                  <a:gd name="connsiteY0" fmla="*/ 0 h 8572"/>
                  <a:gd name="connsiteX1" fmla="*/ 224857 w 224856"/>
                  <a:gd name="connsiteY1" fmla="*/ 0 h 8572"/>
                </a:gdLst>
                <a:ahLst/>
                <a:cxnLst>
                  <a:cxn ang="0">
                    <a:pos x="connsiteX0" y="connsiteY0"/>
                  </a:cxn>
                  <a:cxn ang="0">
                    <a:pos x="connsiteX1" y="connsiteY1"/>
                  </a:cxn>
                </a:cxnLst>
                <a:rect l="l" t="t" r="r" b="b"/>
                <a:pathLst>
                  <a:path w="224856" h="8572">
                    <a:moveTo>
                      <a:pt x="0" y="0"/>
                    </a:moveTo>
                    <a:lnTo>
                      <a:pt x="224857" y="0"/>
                    </a:lnTo>
                  </a:path>
                </a:pathLst>
              </a:custGeom>
              <a:noFill/>
              <a:ln w="9525" cap="rnd">
                <a:solidFill>
                  <a:schemeClr val="tx1"/>
                </a:solidFill>
                <a:prstDash val="solid"/>
                <a:round/>
              </a:ln>
            </p:spPr>
            <p:txBody>
              <a:bodyPr rtlCol="0" anchor="ctr"/>
              <a:lstStyle/>
              <a:p>
                <a:endParaRPr lang="en-UA"/>
              </a:p>
            </p:txBody>
          </p:sp>
          <p:sp>
            <p:nvSpPr>
              <p:cNvPr id="171" name="Freeform 170">
                <a:extLst>
                  <a:ext uri="{FF2B5EF4-FFF2-40B4-BE49-F238E27FC236}">
                    <a16:creationId xmlns:a16="http://schemas.microsoft.com/office/drawing/2014/main" id="{0F9CAA59-68D6-C57E-FBEF-D6FF07E5CB4D}"/>
                  </a:ext>
                </a:extLst>
              </p:cNvPr>
              <p:cNvSpPr/>
              <p:nvPr/>
            </p:nvSpPr>
            <p:spPr>
              <a:xfrm>
                <a:off x="5767330" y="4541796"/>
                <a:ext cx="350529" cy="8572"/>
              </a:xfrm>
              <a:custGeom>
                <a:avLst/>
                <a:gdLst>
                  <a:gd name="connsiteX0" fmla="*/ 0 w 350529"/>
                  <a:gd name="connsiteY0" fmla="*/ 0 h 8572"/>
                  <a:gd name="connsiteX1" fmla="*/ 350529 w 350529"/>
                  <a:gd name="connsiteY1" fmla="*/ 0 h 8572"/>
                </a:gdLst>
                <a:ahLst/>
                <a:cxnLst>
                  <a:cxn ang="0">
                    <a:pos x="connsiteX0" y="connsiteY0"/>
                  </a:cxn>
                  <a:cxn ang="0">
                    <a:pos x="connsiteX1" y="connsiteY1"/>
                  </a:cxn>
                </a:cxnLst>
                <a:rect l="l" t="t" r="r" b="b"/>
                <a:pathLst>
                  <a:path w="350529" h="8572">
                    <a:moveTo>
                      <a:pt x="0" y="0"/>
                    </a:moveTo>
                    <a:lnTo>
                      <a:pt x="350529" y="0"/>
                    </a:lnTo>
                  </a:path>
                </a:pathLst>
              </a:custGeom>
              <a:ln w="9525" cap="rnd">
                <a:solidFill>
                  <a:schemeClr val="tx1"/>
                </a:solidFill>
                <a:prstDash val="solid"/>
                <a:round/>
              </a:ln>
            </p:spPr>
            <p:txBody>
              <a:bodyPr rtlCol="0" anchor="ctr"/>
              <a:lstStyle/>
              <a:p>
                <a:endParaRPr lang="en-UA"/>
              </a:p>
            </p:txBody>
          </p:sp>
          <p:sp>
            <p:nvSpPr>
              <p:cNvPr id="172" name="Freeform 171">
                <a:extLst>
                  <a:ext uri="{FF2B5EF4-FFF2-40B4-BE49-F238E27FC236}">
                    <a16:creationId xmlns:a16="http://schemas.microsoft.com/office/drawing/2014/main" id="{6042A78B-1A46-3381-0F7D-F352C4C500F0}"/>
                  </a:ext>
                </a:extLst>
              </p:cNvPr>
              <p:cNvSpPr/>
              <p:nvPr/>
            </p:nvSpPr>
            <p:spPr>
              <a:xfrm>
                <a:off x="5767330" y="4634207"/>
                <a:ext cx="350529" cy="8572"/>
              </a:xfrm>
              <a:custGeom>
                <a:avLst/>
                <a:gdLst>
                  <a:gd name="connsiteX0" fmla="*/ 0 w 350529"/>
                  <a:gd name="connsiteY0" fmla="*/ 0 h 8572"/>
                  <a:gd name="connsiteX1" fmla="*/ 350529 w 350529"/>
                  <a:gd name="connsiteY1" fmla="*/ 0 h 8572"/>
                </a:gdLst>
                <a:ahLst/>
                <a:cxnLst>
                  <a:cxn ang="0">
                    <a:pos x="connsiteX0" y="connsiteY0"/>
                  </a:cxn>
                  <a:cxn ang="0">
                    <a:pos x="connsiteX1" y="connsiteY1"/>
                  </a:cxn>
                </a:cxnLst>
                <a:rect l="l" t="t" r="r" b="b"/>
                <a:pathLst>
                  <a:path w="350529" h="8572">
                    <a:moveTo>
                      <a:pt x="0" y="0"/>
                    </a:moveTo>
                    <a:lnTo>
                      <a:pt x="350529" y="0"/>
                    </a:lnTo>
                  </a:path>
                </a:pathLst>
              </a:custGeom>
              <a:ln w="9525" cap="rnd">
                <a:solidFill>
                  <a:schemeClr val="tx1"/>
                </a:solidFill>
                <a:prstDash val="solid"/>
                <a:round/>
              </a:ln>
            </p:spPr>
            <p:txBody>
              <a:bodyPr rtlCol="0" anchor="ctr"/>
              <a:lstStyle/>
              <a:p>
                <a:endParaRPr lang="en-UA"/>
              </a:p>
            </p:txBody>
          </p:sp>
          <p:sp>
            <p:nvSpPr>
              <p:cNvPr id="173" name="Freeform 172">
                <a:extLst>
                  <a:ext uri="{FF2B5EF4-FFF2-40B4-BE49-F238E27FC236}">
                    <a16:creationId xmlns:a16="http://schemas.microsoft.com/office/drawing/2014/main" id="{2AC510D5-0438-68A2-37C2-C4842CD55ED7}"/>
                  </a:ext>
                </a:extLst>
              </p:cNvPr>
              <p:cNvSpPr/>
              <p:nvPr/>
            </p:nvSpPr>
            <p:spPr>
              <a:xfrm>
                <a:off x="5767330" y="4726619"/>
                <a:ext cx="350529" cy="8572"/>
              </a:xfrm>
              <a:custGeom>
                <a:avLst/>
                <a:gdLst>
                  <a:gd name="connsiteX0" fmla="*/ 0 w 350529"/>
                  <a:gd name="connsiteY0" fmla="*/ 0 h 8572"/>
                  <a:gd name="connsiteX1" fmla="*/ 350529 w 350529"/>
                  <a:gd name="connsiteY1" fmla="*/ 0 h 8572"/>
                </a:gdLst>
                <a:ahLst/>
                <a:cxnLst>
                  <a:cxn ang="0">
                    <a:pos x="connsiteX0" y="connsiteY0"/>
                  </a:cxn>
                  <a:cxn ang="0">
                    <a:pos x="connsiteX1" y="connsiteY1"/>
                  </a:cxn>
                </a:cxnLst>
                <a:rect l="l" t="t" r="r" b="b"/>
                <a:pathLst>
                  <a:path w="350529" h="8572">
                    <a:moveTo>
                      <a:pt x="0" y="0"/>
                    </a:moveTo>
                    <a:lnTo>
                      <a:pt x="350529" y="0"/>
                    </a:lnTo>
                  </a:path>
                </a:pathLst>
              </a:custGeom>
              <a:ln w="9525" cap="rnd">
                <a:solidFill>
                  <a:schemeClr val="tx1"/>
                </a:solidFill>
                <a:prstDash val="solid"/>
                <a:round/>
              </a:ln>
            </p:spPr>
            <p:txBody>
              <a:bodyPr rtlCol="0" anchor="ctr"/>
              <a:lstStyle/>
              <a:p>
                <a:endParaRPr lang="en-UA"/>
              </a:p>
            </p:txBody>
          </p:sp>
          <p:sp>
            <p:nvSpPr>
              <p:cNvPr id="174" name="Freeform 173">
                <a:extLst>
                  <a:ext uri="{FF2B5EF4-FFF2-40B4-BE49-F238E27FC236}">
                    <a16:creationId xmlns:a16="http://schemas.microsoft.com/office/drawing/2014/main" id="{0BA1666F-B26A-4E20-4A16-2EEB96233148}"/>
                  </a:ext>
                </a:extLst>
              </p:cNvPr>
              <p:cNvSpPr/>
              <p:nvPr/>
            </p:nvSpPr>
            <p:spPr>
              <a:xfrm>
                <a:off x="5767330" y="4818945"/>
                <a:ext cx="350529" cy="8572"/>
              </a:xfrm>
              <a:custGeom>
                <a:avLst/>
                <a:gdLst>
                  <a:gd name="connsiteX0" fmla="*/ 0 w 350529"/>
                  <a:gd name="connsiteY0" fmla="*/ 0 h 8572"/>
                  <a:gd name="connsiteX1" fmla="*/ 350529 w 350529"/>
                  <a:gd name="connsiteY1" fmla="*/ 0 h 8572"/>
                </a:gdLst>
                <a:ahLst/>
                <a:cxnLst>
                  <a:cxn ang="0">
                    <a:pos x="connsiteX0" y="connsiteY0"/>
                  </a:cxn>
                  <a:cxn ang="0">
                    <a:pos x="connsiteX1" y="connsiteY1"/>
                  </a:cxn>
                </a:cxnLst>
                <a:rect l="l" t="t" r="r" b="b"/>
                <a:pathLst>
                  <a:path w="350529" h="8572">
                    <a:moveTo>
                      <a:pt x="0" y="0"/>
                    </a:moveTo>
                    <a:lnTo>
                      <a:pt x="350529" y="0"/>
                    </a:lnTo>
                  </a:path>
                </a:pathLst>
              </a:custGeom>
              <a:ln w="9525" cap="rnd">
                <a:solidFill>
                  <a:schemeClr val="tx1"/>
                </a:solidFill>
                <a:prstDash val="solid"/>
                <a:round/>
              </a:ln>
            </p:spPr>
            <p:txBody>
              <a:bodyPr rtlCol="0" anchor="ctr"/>
              <a:lstStyle/>
              <a:p>
                <a:endParaRPr lang="en-UA"/>
              </a:p>
            </p:txBody>
          </p:sp>
        </p:grpSp>
      </p:grpSp>
      <p:grpSp>
        <p:nvGrpSpPr>
          <p:cNvPr id="142" name="Group 141">
            <a:extLst>
              <a:ext uri="{FF2B5EF4-FFF2-40B4-BE49-F238E27FC236}">
                <a16:creationId xmlns:a16="http://schemas.microsoft.com/office/drawing/2014/main" id="{B49D3271-74E5-4EF9-AD7C-4AB2E3669FBE}"/>
              </a:ext>
            </a:extLst>
          </p:cNvPr>
          <p:cNvGrpSpPr/>
          <p:nvPr/>
        </p:nvGrpSpPr>
        <p:grpSpPr>
          <a:xfrm>
            <a:off x="2431958" y="5168730"/>
            <a:ext cx="377921" cy="377921"/>
            <a:chOff x="2431958" y="5168730"/>
            <a:chExt cx="377921" cy="377921"/>
          </a:xfrm>
        </p:grpSpPr>
        <p:sp>
          <p:nvSpPr>
            <p:cNvPr id="37" name="Oval 36">
              <a:extLst>
                <a:ext uri="{FF2B5EF4-FFF2-40B4-BE49-F238E27FC236}">
                  <a16:creationId xmlns:a16="http://schemas.microsoft.com/office/drawing/2014/main" id="{27A35F99-013D-3247-6C54-ECDB327B5DEB}"/>
                </a:ext>
              </a:extLst>
            </p:cNvPr>
            <p:cNvSpPr/>
            <p:nvPr/>
          </p:nvSpPr>
          <p:spPr>
            <a:xfrm>
              <a:off x="2431958" y="5168730"/>
              <a:ext cx="377921" cy="377921"/>
            </a:xfrm>
            <a:prstGeom prst="ellipse">
              <a:avLst/>
            </a:prstGeom>
            <a:solidFill>
              <a:schemeClr val="accent4"/>
            </a:solidFill>
            <a:ln>
              <a:noFill/>
            </a:ln>
            <a:effectLst>
              <a:outerShdw blurRad="152400" dist="114300" dir="2700000" algn="tl"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nvGrpSpPr>
            <p:cNvPr id="177" name="Graphic 175">
              <a:extLst>
                <a:ext uri="{FF2B5EF4-FFF2-40B4-BE49-F238E27FC236}">
                  <a16:creationId xmlns:a16="http://schemas.microsoft.com/office/drawing/2014/main" id="{3EAA53E0-260A-166F-B56A-A52D53C3DF59}"/>
                </a:ext>
              </a:extLst>
            </p:cNvPr>
            <p:cNvGrpSpPr/>
            <p:nvPr/>
          </p:nvGrpSpPr>
          <p:grpSpPr>
            <a:xfrm>
              <a:off x="2512587" y="5237596"/>
              <a:ext cx="195311" cy="232475"/>
              <a:chOff x="5838139" y="4487446"/>
              <a:chExt cx="897454" cy="1068219"/>
            </a:xfrm>
            <a:noFill/>
          </p:grpSpPr>
          <p:grpSp>
            <p:nvGrpSpPr>
              <p:cNvPr id="178" name="Graphic 175">
                <a:extLst>
                  <a:ext uri="{FF2B5EF4-FFF2-40B4-BE49-F238E27FC236}">
                    <a16:creationId xmlns:a16="http://schemas.microsoft.com/office/drawing/2014/main" id="{E563CF25-32DC-4A0C-2D1F-577A62BAFE6C}"/>
                  </a:ext>
                </a:extLst>
              </p:cNvPr>
              <p:cNvGrpSpPr/>
              <p:nvPr/>
            </p:nvGrpSpPr>
            <p:grpSpPr>
              <a:xfrm>
                <a:off x="5962183" y="4487446"/>
                <a:ext cx="773410" cy="1068219"/>
                <a:chOff x="5962183" y="4487446"/>
                <a:chExt cx="773410" cy="1068219"/>
              </a:xfrm>
              <a:noFill/>
            </p:grpSpPr>
            <p:sp>
              <p:nvSpPr>
                <p:cNvPr id="179" name="Freeform 178">
                  <a:extLst>
                    <a:ext uri="{FF2B5EF4-FFF2-40B4-BE49-F238E27FC236}">
                      <a16:creationId xmlns:a16="http://schemas.microsoft.com/office/drawing/2014/main" id="{CAC128DB-2E32-6DAB-F543-5EBEBA99987D}"/>
                    </a:ext>
                  </a:extLst>
                </p:cNvPr>
                <p:cNvSpPr/>
                <p:nvPr/>
              </p:nvSpPr>
              <p:spPr>
                <a:xfrm>
                  <a:off x="6551285" y="4487446"/>
                  <a:ext cx="184308" cy="184308"/>
                </a:xfrm>
                <a:custGeom>
                  <a:avLst/>
                  <a:gdLst>
                    <a:gd name="connsiteX0" fmla="*/ 0 w 184308"/>
                    <a:gd name="connsiteY0" fmla="*/ 0 h 184308"/>
                    <a:gd name="connsiteX1" fmla="*/ 0 w 184308"/>
                    <a:gd name="connsiteY1" fmla="*/ 184309 h 184308"/>
                    <a:gd name="connsiteX2" fmla="*/ 184309 w 184308"/>
                    <a:gd name="connsiteY2" fmla="*/ 184309 h 184308"/>
                  </a:gdLst>
                  <a:ahLst/>
                  <a:cxnLst>
                    <a:cxn ang="0">
                      <a:pos x="connsiteX0" y="connsiteY0"/>
                    </a:cxn>
                    <a:cxn ang="0">
                      <a:pos x="connsiteX1" y="connsiteY1"/>
                    </a:cxn>
                    <a:cxn ang="0">
                      <a:pos x="connsiteX2" y="connsiteY2"/>
                    </a:cxn>
                  </a:cxnLst>
                  <a:rect l="l" t="t" r="r" b="b"/>
                  <a:pathLst>
                    <a:path w="184308" h="184308">
                      <a:moveTo>
                        <a:pt x="0" y="0"/>
                      </a:moveTo>
                      <a:lnTo>
                        <a:pt x="0" y="184309"/>
                      </a:lnTo>
                      <a:lnTo>
                        <a:pt x="184309" y="184309"/>
                      </a:lnTo>
                    </a:path>
                  </a:pathLst>
                </a:custGeom>
                <a:noFill/>
                <a:ln w="9525" cap="rnd">
                  <a:solidFill>
                    <a:schemeClr val="tx1"/>
                  </a:solidFill>
                  <a:prstDash val="solid"/>
                  <a:round/>
                </a:ln>
              </p:spPr>
              <p:txBody>
                <a:bodyPr rtlCol="0" anchor="ctr"/>
                <a:lstStyle/>
                <a:p>
                  <a:endParaRPr lang="en-UA"/>
                </a:p>
              </p:txBody>
            </p:sp>
            <p:sp>
              <p:nvSpPr>
                <p:cNvPr id="180" name="Freeform 179">
                  <a:extLst>
                    <a:ext uri="{FF2B5EF4-FFF2-40B4-BE49-F238E27FC236}">
                      <a16:creationId xmlns:a16="http://schemas.microsoft.com/office/drawing/2014/main" id="{03A4A868-8762-E48D-6E1C-B1A77D1C3E1B}"/>
                    </a:ext>
                  </a:extLst>
                </p:cNvPr>
                <p:cNvSpPr/>
                <p:nvPr/>
              </p:nvSpPr>
              <p:spPr>
                <a:xfrm>
                  <a:off x="5962183" y="4487446"/>
                  <a:ext cx="773410" cy="1068219"/>
                </a:xfrm>
                <a:custGeom>
                  <a:avLst/>
                  <a:gdLst>
                    <a:gd name="connsiteX0" fmla="*/ 0 w 773410"/>
                    <a:gd name="connsiteY0" fmla="*/ 184309 h 1068219"/>
                    <a:gd name="connsiteX1" fmla="*/ 0 w 773410"/>
                    <a:gd name="connsiteY1" fmla="*/ 37119 h 1068219"/>
                    <a:gd name="connsiteX2" fmla="*/ 36262 w 773410"/>
                    <a:gd name="connsiteY2" fmla="*/ 0 h 1068219"/>
                    <a:gd name="connsiteX3" fmla="*/ 589102 w 773410"/>
                    <a:gd name="connsiteY3" fmla="*/ 0 h 1068219"/>
                    <a:gd name="connsiteX4" fmla="*/ 609933 w 773410"/>
                    <a:gd name="connsiteY4" fmla="*/ 10801 h 1068219"/>
                    <a:gd name="connsiteX5" fmla="*/ 762524 w 773410"/>
                    <a:gd name="connsiteY5" fmla="*/ 161420 h 1068219"/>
                    <a:gd name="connsiteX6" fmla="*/ 773411 w 773410"/>
                    <a:gd name="connsiteY6" fmla="*/ 184309 h 1068219"/>
                    <a:gd name="connsiteX7" fmla="*/ 773411 w 773410"/>
                    <a:gd name="connsiteY7" fmla="*/ 1031358 h 1068219"/>
                    <a:gd name="connsiteX8" fmla="*/ 736978 w 773410"/>
                    <a:gd name="connsiteY8" fmla="*/ 1068220 h 1068219"/>
                    <a:gd name="connsiteX9" fmla="*/ 36262 w 773410"/>
                    <a:gd name="connsiteY9" fmla="*/ 1068220 h 1068219"/>
                    <a:gd name="connsiteX10" fmla="*/ 0 w 773410"/>
                    <a:gd name="connsiteY10" fmla="*/ 1031358 h 1068219"/>
                    <a:gd name="connsiteX11" fmla="*/ 0 w 773410"/>
                    <a:gd name="connsiteY11" fmla="*/ 883311 h 106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3410" h="1068219">
                      <a:moveTo>
                        <a:pt x="0" y="184309"/>
                      </a:moveTo>
                      <a:lnTo>
                        <a:pt x="0" y="37119"/>
                      </a:lnTo>
                      <a:cubicBezTo>
                        <a:pt x="0" y="16974"/>
                        <a:pt x="16116" y="0"/>
                        <a:pt x="36262" y="0"/>
                      </a:cubicBezTo>
                      <a:lnTo>
                        <a:pt x="589102" y="0"/>
                      </a:lnTo>
                      <a:cubicBezTo>
                        <a:pt x="598703" y="0"/>
                        <a:pt x="603075" y="4115"/>
                        <a:pt x="609933" y="10801"/>
                      </a:cubicBezTo>
                      <a:lnTo>
                        <a:pt x="762524" y="161420"/>
                      </a:lnTo>
                      <a:cubicBezTo>
                        <a:pt x="769467" y="168278"/>
                        <a:pt x="773411" y="174537"/>
                        <a:pt x="773411" y="184309"/>
                      </a:cubicBezTo>
                      <a:lnTo>
                        <a:pt x="773411" y="1031358"/>
                      </a:lnTo>
                      <a:cubicBezTo>
                        <a:pt x="773411" y="1051503"/>
                        <a:pt x="757123" y="1068220"/>
                        <a:pt x="736978" y="1068220"/>
                      </a:cubicBezTo>
                      <a:lnTo>
                        <a:pt x="36262" y="1068220"/>
                      </a:lnTo>
                      <a:cubicBezTo>
                        <a:pt x="16116" y="1068220"/>
                        <a:pt x="0" y="1051503"/>
                        <a:pt x="0" y="1031358"/>
                      </a:cubicBezTo>
                      <a:lnTo>
                        <a:pt x="0" y="883311"/>
                      </a:lnTo>
                    </a:path>
                  </a:pathLst>
                </a:custGeom>
                <a:noFill/>
                <a:ln w="9525" cap="rnd">
                  <a:solidFill>
                    <a:schemeClr val="tx1"/>
                  </a:solidFill>
                  <a:prstDash val="solid"/>
                  <a:round/>
                </a:ln>
              </p:spPr>
              <p:txBody>
                <a:bodyPr rtlCol="0" anchor="ctr"/>
                <a:lstStyle/>
                <a:p>
                  <a:endParaRPr lang="en-UA"/>
                </a:p>
              </p:txBody>
            </p:sp>
          </p:grpSp>
          <p:sp>
            <p:nvSpPr>
              <p:cNvPr id="181" name="Freeform 180">
                <a:extLst>
                  <a:ext uri="{FF2B5EF4-FFF2-40B4-BE49-F238E27FC236}">
                    <a16:creationId xmlns:a16="http://schemas.microsoft.com/office/drawing/2014/main" id="{6B77059D-3708-80F3-6C4B-A974874CA03A}"/>
                  </a:ext>
                </a:extLst>
              </p:cNvPr>
              <p:cNvSpPr/>
              <p:nvPr/>
            </p:nvSpPr>
            <p:spPr>
              <a:xfrm>
                <a:off x="6012781" y="4946781"/>
                <a:ext cx="156702" cy="156749"/>
              </a:xfrm>
              <a:custGeom>
                <a:avLst/>
                <a:gdLst>
                  <a:gd name="connsiteX0" fmla="*/ 150855 w 156702"/>
                  <a:gd name="connsiteY0" fmla="*/ 108078 h 156749"/>
                  <a:gd name="connsiteX1" fmla="*/ 48671 w 156702"/>
                  <a:gd name="connsiteY1" fmla="*/ 150855 h 156749"/>
                  <a:gd name="connsiteX2" fmla="*/ 5894 w 156702"/>
                  <a:gd name="connsiteY2" fmla="*/ 48671 h 156749"/>
                  <a:gd name="connsiteX3" fmla="*/ 108078 w 156702"/>
                  <a:gd name="connsiteY3" fmla="*/ 5894 h 156749"/>
                  <a:gd name="connsiteX4" fmla="*/ 150855 w 156702"/>
                  <a:gd name="connsiteY4" fmla="*/ 108078 h 156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702" h="156749">
                    <a:moveTo>
                      <a:pt x="150855" y="108078"/>
                    </a:moveTo>
                    <a:cubicBezTo>
                      <a:pt x="134482" y="148112"/>
                      <a:pt x="88705" y="167314"/>
                      <a:pt x="48671" y="150855"/>
                    </a:cubicBezTo>
                    <a:cubicBezTo>
                      <a:pt x="8637" y="134482"/>
                      <a:pt x="-10565" y="88705"/>
                      <a:pt x="5894" y="48671"/>
                    </a:cubicBezTo>
                    <a:cubicBezTo>
                      <a:pt x="22268" y="8637"/>
                      <a:pt x="68045" y="-10565"/>
                      <a:pt x="108078" y="5894"/>
                    </a:cubicBezTo>
                    <a:cubicBezTo>
                      <a:pt x="148026" y="22268"/>
                      <a:pt x="167229" y="68045"/>
                      <a:pt x="150855" y="108078"/>
                    </a:cubicBezTo>
                    <a:close/>
                  </a:path>
                </a:pathLst>
              </a:custGeom>
              <a:noFill/>
              <a:ln w="9525" cap="rnd">
                <a:solidFill>
                  <a:schemeClr val="tx1"/>
                </a:solidFill>
                <a:prstDash val="solid"/>
                <a:round/>
              </a:ln>
            </p:spPr>
            <p:txBody>
              <a:bodyPr rtlCol="0" anchor="ctr"/>
              <a:lstStyle/>
              <a:p>
                <a:endParaRPr lang="en-UA"/>
              </a:p>
            </p:txBody>
          </p:sp>
          <p:sp>
            <p:nvSpPr>
              <p:cNvPr id="182" name="Freeform 181">
                <a:extLst>
                  <a:ext uri="{FF2B5EF4-FFF2-40B4-BE49-F238E27FC236}">
                    <a16:creationId xmlns:a16="http://schemas.microsoft.com/office/drawing/2014/main" id="{E6E4B06F-7A24-EAC3-9FEF-4AAD00716804}"/>
                  </a:ext>
                </a:extLst>
              </p:cNvPr>
              <p:cNvSpPr/>
              <p:nvPr/>
            </p:nvSpPr>
            <p:spPr>
              <a:xfrm>
                <a:off x="5838139" y="4772310"/>
                <a:ext cx="505863" cy="505691"/>
              </a:xfrm>
              <a:custGeom>
                <a:avLst/>
                <a:gdLst>
                  <a:gd name="connsiteX0" fmla="*/ 409594 w 505863"/>
                  <a:gd name="connsiteY0" fmla="*/ 365960 h 505691"/>
                  <a:gd name="connsiteX1" fmla="*/ 478517 w 505863"/>
                  <a:gd name="connsiteY1" fmla="*/ 384220 h 505691"/>
                  <a:gd name="connsiteX2" fmla="*/ 505863 w 505863"/>
                  <a:gd name="connsiteY2" fmla="*/ 317439 h 505691"/>
                  <a:gd name="connsiteX3" fmla="*/ 443970 w 505863"/>
                  <a:gd name="connsiteY3" fmla="*/ 282121 h 505691"/>
                  <a:gd name="connsiteX4" fmla="*/ 443712 w 505863"/>
                  <a:gd name="connsiteY4" fmla="*/ 222199 h 505691"/>
                  <a:gd name="connsiteX5" fmla="*/ 505349 w 505863"/>
                  <a:gd name="connsiteY5" fmla="*/ 186280 h 505691"/>
                  <a:gd name="connsiteX6" fmla="*/ 477488 w 505863"/>
                  <a:gd name="connsiteY6" fmla="*/ 119758 h 505691"/>
                  <a:gd name="connsiteX7" fmla="*/ 408651 w 505863"/>
                  <a:gd name="connsiteY7" fmla="*/ 138531 h 505691"/>
                  <a:gd name="connsiteX8" fmla="*/ 366131 w 505863"/>
                  <a:gd name="connsiteY8" fmla="*/ 96269 h 505691"/>
                  <a:gd name="connsiteX9" fmla="*/ 384391 w 505863"/>
                  <a:gd name="connsiteY9" fmla="*/ 27346 h 505691"/>
                  <a:gd name="connsiteX10" fmla="*/ 317697 w 505863"/>
                  <a:gd name="connsiteY10" fmla="*/ 0 h 505691"/>
                  <a:gd name="connsiteX11" fmla="*/ 282378 w 505863"/>
                  <a:gd name="connsiteY11" fmla="*/ 61893 h 505691"/>
                  <a:gd name="connsiteX12" fmla="*/ 222285 w 505863"/>
                  <a:gd name="connsiteY12" fmla="*/ 62151 h 505691"/>
                  <a:gd name="connsiteX13" fmla="*/ 186366 w 505863"/>
                  <a:gd name="connsiteY13" fmla="*/ 429 h 505691"/>
                  <a:gd name="connsiteX14" fmla="*/ 119843 w 505863"/>
                  <a:gd name="connsiteY14" fmla="*/ 28289 h 505691"/>
                  <a:gd name="connsiteX15" fmla="*/ 138617 w 505863"/>
                  <a:gd name="connsiteY15" fmla="*/ 97127 h 505691"/>
                  <a:gd name="connsiteX16" fmla="*/ 96269 w 505863"/>
                  <a:gd name="connsiteY16" fmla="*/ 139817 h 505691"/>
                  <a:gd name="connsiteX17" fmla="*/ 27346 w 505863"/>
                  <a:gd name="connsiteY17" fmla="*/ 121558 h 505691"/>
                  <a:gd name="connsiteX18" fmla="*/ 0 w 505863"/>
                  <a:gd name="connsiteY18" fmla="*/ 188252 h 505691"/>
                  <a:gd name="connsiteX19" fmla="*/ 61893 w 505863"/>
                  <a:gd name="connsiteY19" fmla="*/ 223571 h 505691"/>
                  <a:gd name="connsiteX20" fmla="*/ 62151 w 505863"/>
                  <a:gd name="connsiteY20" fmla="*/ 283664 h 505691"/>
                  <a:gd name="connsiteX21" fmla="*/ 514 w 505863"/>
                  <a:gd name="connsiteY21" fmla="*/ 319497 h 505691"/>
                  <a:gd name="connsiteX22" fmla="*/ 28375 w 505863"/>
                  <a:gd name="connsiteY22" fmla="*/ 386019 h 505691"/>
                  <a:gd name="connsiteX23" fmla="*/ 97212 w 505863"/>
                  <a:gd name="connsiteY23" fmla="*/ 367246 h 505691"/>
                  <a:gd name="connsiteX24" fmla="*/ 139817 w 505863"/>
                  <a:gd name="connsiteY24" fmla="*/ 409508 h 505691"/>
                  <a:gd name="connsiteX25" fmla="*/ 121558 w 505863"/>
                  <a:gd name="connsiteY25" fmla="*/ 478431 h 505691"/>
                  <a:gd name="connsiteX26" fmla="*/ 188338 w 505863"/>
                  <a:gd name="connsiteY26" fmla="*/ 505692 h 505691"/>
                  <a:gd name="connsiteX27" fmla="*/ 223657 w 505863"/>
                  <a:gd name="connsiteY27" fmla="*/ 443713 h 505691"/>
                  <a:gd name="connsiteX28" fmla="*/ 283664 w 505863"/>
                  <a:gd name="connsiteY28" fmla="*/ 443455 h 505691"/>
                  <a:gd name="connsiteX29" fmla="*/ 319583 w 505863"/>
                  <a:gd name="connsiteY29" fmla="*/ 505092 h 505691"/>
                  <a:gd name="connsiteX30" fmla="*/ 386105 w 505863"/>
                  <a:gd name="connsiteY30" fmla="*/ 477231 h 505691"/>
                  <a:gd name="connsiteX31" fmla="*/ 367331 w 505863"/>
                  <a:gd name="connsiteY31" fmla="*/ 408394 h 505691"/>
                  <a:gd name="connsiteX32" fmla="*/ 409594 w 505863"/>
                  <a:gd name="connsiteY32" fmla="*/ 365960 h 505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5863" h="505691">
                    <a:moveTo>
                      <a:pt x="409594" y="365960"/>
                    </a:moveTo>
                    <a:lnTo>
                      <a:pt x="478517" y="384220"/>
                    </a:lnTo>
                    <a:cubicBezTo>
                      <a:pt x="490690" y="363303"/>
                      <a:pt x="499605" y="341871"/>
                      <a:pt x="505863" y="317439"/>
                    </a:cubicBezTo>
                    <a:lnTo>
                      <a:pt x="443970" y="282121"/>
                    </a:lnTo>
                    <a:cubicBezTo>
                      <a:pt x="447056" y="261976"/>
                      <a:pt x="446884" y="241830"/>
                      <a:pt x="443712" y="222199"/>
                    </a:cubicBezTo>
                    <a:lnTo>
                      <a:pt x="505349" y="186280"/>
                    </a:lnTo>
                    <a:cubicBezTo>
                      <a:pt x="499177" y="162963"/>
                      <a:pt x="489747" y="140503"/>
                      <a:pt x="477488" y="119758"/>
                    </a:cubicBezTo>
                    <a:lnTo>
                      <a:pt x="408651" y="138531"/>
                    </a:lnTo>
                    <a:cubicBezTo>
                      <a:pt x="396907" y="122501"/>
                      <a:pt x="382676" y="108185"/>
                      <a:pt x="366131" y="96269"/>
                    </a:cubicBezTo>
                    <a:lnTo>
                      <a:pt x="384391" y="27346"/>
                    </a:lnTo>
                    <a:cubicBezTo>
                      <a:pt x="362960" y="14916"/>
                      <a:pt x="341528" y="6086"/>
                      <a:pt x="317697" y="0"/>
                    </a:cubicBezTo>
                    <a:lnTo>
                      <a:pt x="282378" y="61893"/>
                    </a:lnTo>
                    <a:cubicBezTo>
                      <a:pt x="262147" y="58807"/>
                      <a:pt x="241916" y="58979"/>
                      <a:pt x="222285" y="62151"/>
                    </a:cubicBezTo>
                    <a:lnTo>
                      <a:pt x="186366" y="429"/>
                    </a:lnTo>
                    <a:cubicBezTo>
                      <a:pt x="164163" y="6344"/>
                      <a:pt x="141275" y="15602"/>
                      <a:pt x="119843" y="28289"/>
                    </a:cubicBezTo>
                    <a:lnTo>
                      <a:pt x="138617" y="97127"/>
                    </a:lnTo>
                    <a:cubicBezTo>
                      <a:pt x="122587" y="108871"/>
                      <a:pt x="108270" y="123187"/>
                      <a:pt x="96269" y="139817"/>
                    </a:cubicBezTo>
                    <a:lnTo>
                      <a:pt x="27346" y="121558"/>
                    </a:lnTo>
                    <a:cubicBezTo>
                      <a:pt x="15688" y="141617"/>
                      <a:pt x="6258" y="164163"/>
                      <a:pt x="0" y="188252"/>
                    </a:cubicBezTo>
                    <a:lnTo>
                      <a:pt x="61893" y="223571"/>
                    </a:lnTo>
                    <a:cubicBezTo>
                      <a:pt x="58807" y="243802"/>
                      <a:pt x="58979" y="264033"/>
                      <a:pt x="62151" y="283664"/>
                    </a:cubicBezTo>
                    <a:lnTo>
                      <a:pt x="514" y="319497"/>
                    </a:lnTo>
                    <a:cubicBezTo>
                      <a:pt x="6429" y="341871"/>
                      <a:pt x="15859" y="364760"/>
                      <a:pt x="28375" y="386019"/>
                    </a:cubicBezTo>
                    <a:lnTo>
                      <a:pt x="97212" y="367246"/>
                    </a:lnTo>
                    <a:cubicBezTo>
                      <a:pt x="108956" y="383276"/>
                      <a:pt x="123272" y="397593"/>
                      <a:pt x="139817" y="409508"/>
                    </a:cubicBezTo>
                    <a:lnTo>
                      <a:pt x="121558" y="478431"/>
                    </a:lnTo>
                    <a:cubicBezTo>
                      <a:pt x="142818" y="490776"/>
                      <a:pt x="164249" y="499605"/>
                      <a:pt x="188338" y="505692"/>
                    </a:cubicBezTo>
                    <a:lnTo>
                      <a:pt x="223657" y="443713"/>
                    </a:lnTo>
                    <a:cubicBezTo>
                      <a:pt x="243802" y="446799"/>
                      <a:pt x="264033" y="446627"/>
                      <a:pt x="283664" y="443455"/>
                    </a:cubicBezTo>
                    <a:lnTo>
                      <a:pt x="319583" y="505092"/>
                    </a:lnTo>
                    <a:cubicBezTo>
                      <a:pt x="342900" y="498920"/>
                      <a:pt x="365360" y="489490"/>
                      <a:pt x="386105" y="477231"/>
                    </a:cubicBezTo>
                    <a:lnTo>
                      <a:pt x="367331" y="408394"/>
                    </a:lnTo>
                    <a:cubicBezTo>
                      <a:pt x="383448" y="396735"/>
                      <a:pt x="397678" y="382505"/>
                      <a:pt x="409594" y="365960"/>
                    </a:cubicBezTo>
                    <a:close/>
                  </a:path>
                </a:pathLst>
              </a:custGeom>
              <a:noFill/>
              <a:ln w="9525" cap="rnd">
                <a:solidFill>
                  <a:schemeClr val="tx1"/>
                </a:solidFill>
                <a:prstDash val="solid"/>
                <a:round/>
              </a:ln>
            </p:spPr>
            <p:txBody>
              <a:bodyPr rtlCol="0" anchor="ctr"/>
              <a:lstStyle/>
              <a:p>
                <a:endParaRPr lang="en-UA"/>
              </a:p>
            </p:txBody>
          </p:sp>
        </p:grpSp>
      </p:grpSp>
      <p:grpSp>
        <p:nvGrpSpPr>
          <p:cNvPr id="143" name="Group 142">
            <a:extLst>
              <a:ext uri="{FF2B5EF4-FFF2-40B4-BE49-F238E27FC236}">
                <a16:creationId xmlns:a16="http://schemas.microsoft.com/office/drawing/2014/main" id="{260F1559-D53A-4623-B5C4-A110CBC38861}"/>
              </a:ext>
            </a:extLst>
          </p:cNvPr>
          <p:cNvGrpSpPr/>
          <p:nvPr/>
        </p:nvGrpSpPr>
        <p:grpSpPr>
          <a:xfrm>
            <a:off x="4583488" y="4960512"/>
            <a:ext cx="377921" cy="377921"/>
            <a:chOff x="4583488" y="4960512"/>
            <a:chExt cx="377921" cy="377921"/>
          </a:xfrm>
        </p:grpSpPr>
        <p:sp>
          <p:nvSpPr>
            <p:cNvPr id="38" name="Oval 37">
              <a:extLst>
                <a:ext uri="{FF2B5EF4-FFF2-40B4-BE49-F238E27FC236}">
                  <a16:creationId xmlns:a16="http://schemas.microsoft.com/office/drawing/2014/main" id="{6FA31C52-3877-A0F9-DCDD-B4AE28A9C72A}"/>
                </a:ext>
              </a:extLst>
            </p:cNvPr>
            <p:cNvSpPr/>
            <p:nvPr/>
          </p:nvSpPr>
          <p:spPr>
            <a:xfrm>
              <a:off x="4583488" y="4960512"/>
              <a:ext cx="377921" cy="377921"/>
            </a:xfrm>
            <a:prstGeom prst="ellipse">
              <a:avLst/>
            </a:prstGeom>
            <a:solidFill>
              <a:schemeClr val="accent3"/>
            </a:solidFill>
            <a:ln>
              <a:noFill/>
            </a:ln>
            <a:effectLst>
              <a:outerShdw blurRad="152400" dist="114300" dir="2700000" algn="tl"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nvGrpSpPr>
            <p:cNvPr id="185" name="Graphic 183">
              <a:extLst>
                <a:ext uri="{FF2B5EF4-FFF2-40B4-BE49-F238E27FC236}">
                  <a16:creationId xmlns:a16="http://schemas.microsoft.com/office/drawing/2014/main" id="{4E4F8B80-3C42-2A4C-434F-F2A96F6BFD8C}"/>
                </a:ext>
              </a:extLst>
            </p:cNvPr>
            <p:cNvGrpSpPr/>
            <p:nvPr/>
          </p:nvGrpSpPr>
          <p:grpSpPr>
            <a:xfrm>
              <a:off x="4665032" y="5057818"/>
              <a:ext cx="218955" cy="212017"/>
              <a:chOff x="5818251" y="4491304"/>
              <a:chExt cx="1339110" cy="1296676"/>
            </a:xfrm>
            <a:noFill/>
          </p:grpSpPr>
          <p:sp>
            <p:nvSpPr>
              <p:cNvPr id="186" name="Freeform 185">
                <a:extLst>
                  <a:ext uri="{FF2B5EF4-FFF2-40B4-BE49-F238E27FC236}">
                    <a16:creationId xmlns:a16="http://schemas.microsoft.com/office/drawing/2014/main" id="{271A8928-72B0-2B2F-4803-EC4FFF43C51F}"/>
                  </a:ext>
                </a:extLst>
              </p:cNvPr>
              <p:cNvSpPr/>
              <p:nvPr/>
            </p:nvSpPr>
            <p:spPr>
              <a:xfrm>
                <a:off x="6191326" y="5608043"/>
                <a:ext cx="40547" cy="179936"/>
              </a:xfrm>
              <a:custGeom>
                <a:avLst/>
                <a:gdLst>
                  <a:gd name="connsiteX0" fmla="*/ 40548 w 40547"/>
                  <a:gd name="connsiteY0" fmla="*/ 0 h 179936"/>
                  <a:gd name="connsiteX1" fmla="*/ 0 w 40547"/>
                  <a:gd name="connsiteY1" fmla="*/ 179937 h 179936"/>
                </a:gdLst>
                <a:ahLst/>
                <a:cxnLst>
                  <a:cxn ang="0">
                    <a:pos x="connsiteX0" y="connsiteY0"/>
                  </a:cxn>
                  <a:cxn ang="0">
                    <a:pos x="connsiteX1" y="connsiteY1"/>
                  </a:cxn>
                </a:cxnLst>
                <a:rect l="l" t="t" r="r" b="b"/>
                <a:pathLst>
                  <a:path w="40547" h="179936">
                    <a:moveTo>
                      <a:pt x="40548" y="0"/>
                    </a:moveTo>
                    <a:lnTo>
                      <a:pt x="0" y="179937"/>
                    </a:lnTo>
                  </a:path>
                </a:pathLst>
              </a:custGeom>
              <a:ln w="9525" cap="rnd">
                <a:solidFill>
                  <a:schemeClr val="tx1"/>
                </a:solidFill>
                <a:prstDash val="solid"/>
                <a:round/>
              </a:ln>
            </p:spPr>
            <p:txBody>
              <a:bodyPr rtlCol="0" anchor="ctr"/>
              <a:lstStyle/>
              <a:p>
                <a:endParaRPr lang="en-UA"/>
              </a:p>
            </p:txBody>
          </p:sp>
          <p:sp>
            <p:nvSpPr>
              <p:cNvPr id="187" name="Freeform 186">
                <a:extLst>
                  <a:ext uri="{FF2B5EF4-FFF2-40B4-BE49-F238E27FC236}">
                    <a16:creationId xmlns:a16="http://schemas.microsoft.com/office/drawing/2014/main" id="{7D90FB85-8FEC-236A-9545-1A6C333E328B}"/>
                  </a:ext>
                </a:extLst>
              </p:cNvPr>
              <p:cNvSpPr/>
              <p:nvPr/>
            </p:nvSpPr>
            <p:spPr>
              <a:xfrm>
                <a:off x="6745366" y="5608043"/>
                <a:ext cx="40547" cy="179936"/>
              </a:xfrm>
              <a:custGeom>
                <a:avLst/>
                <a:gdLst>
                  <a:gd name="connsiteX0" fmla="*/ 0 w 40547"/>
                  <a:gd name="connsiteY0" fmla="*/ 0 h 179936"/>
                  <a:gd name="connsiteX1" fmla="*/ 40548 w 40547"/>
                  <a:gd name="connsiteY1" fmla="*/ 179937 h 179936"/>
                </a:gdLst>
                <a:ahLst/>
                <a:cxnLst>
                  <a:cxn ang="0">
                    <a:pos x="connsiteX0" y="connsiteY0"/>
                  </a:cxn>
                  <a:cxn ang="0">
                    <a:pos x="connsiteX1" y="connsiteY1"/>
                  </a:cxn>
                </a:cxnLst>
                <a:rect l="l" t="t" r="r" b="b"/>
                <a:pathLst>
                  <a:path w="40547" h="179936">
                    <a:moveTo>
                      <a:pt x="0" y="0"/>
                    </a:moveTo>
                    <a:lnTo>
                      <a:pt x="40548" y="179937"/>
                    </a:lnTo>
                  </a:path>
                </a:pathLst>
              </a:custGeom>
              <a:ln w="9525" cap="rnd">
                <a:solidFill>
                  <a:schemeClr val="tx1"/>
                </a:solidFill>
                <a:prstDash val="solid"/>
                <a:round/>
              </a:ln>
            </p:spPr>
            <p:txBody>
              <a:bodyPr rtlCol="0" anchor="ctr"/>
              <a:lstStyle/>
              <a:p>
                <a:endParaRPr lang="en-UA"/>
              </a:p>
            </p:txBody>
          </p:sp>
          <p:sp>
            <p:nvSpPr>
              <p:cNvPr id="188" name="Freeform 187">
                <a:extLst>
                  <a:ext uri="{FF2B5EF4-FFF2-40B4-BE49-F238E27FC236}">
                    <a16:creationId xmlns:a16="http://schemas.microsoft.com/office/drawing/2014/main" id="{9FF79727-FDF3-DFC8-450C-D46066D29A33}"/>
                  </a:ext>
                </a:extLst>
              </p:cNvPr>
              <p:cNvSpPr/>
              <p:nvPr/>
            </p:nvSpPr>
            <p:spPr>
              <a:xfrm>
                <a:off x="5992187" y="4936988"/>
                <a:ext cx="100812" cy="100812"/>
              </a:xfrm>
              <a:custGeom>
                <a:avLst/>
                <a:gdLst>
                  <a:gd name="connsiteX0" fmla="*/ 50406 w 100812"/>
                  <a:gd name="connsiteY0" fmla="*/ 100813 h 100812"/>
                  <a:gd name="connsiteX1" fmla="*/ 0 w 100812"/>
                  <a:gd name="connsiteY1" fmla="*/ 50406 h 100812"/>
                  <a:gd name="connsiteX2" fmla="*/ 50406 w 100812"/>
                  <a:gd name="connsiteY2" fmla="*/ 0 h 100812"/>
                  <a:gd name="connsiteX3" fmla="*/ 100812 w 100812"/>
                  <a:gd name="connsiteY3" fmla="*/ 50406 h 100812"/>
                  <a:gd name="connsiteX4" fmla="*/ 50406 w 100812"/>
                  <a:gd name="connsiteY4" fmla="*/ 100813 h 100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812" h="100812">
                    <a:moveTo>
                      <a:pt x="50406" y="100813"/>
                    </a:moveTo>
                    <a:cubicBezTo>
                      <a:pt x="22545" y="100813"/>
                      <a:pt x="0" y="78267"/>
                      <a:pt x="0" y="50406"/>
                    </a:cubicBezTo>
                    <a:cubicBezTo>
                      <a:pt x="0" y="22546"/>
                      <a:pt x="22545" y="0"/>
                      <a:pt x="50406" y="0"/>
                    </a:cubicBezTo>
                    <a:cubicBezTo>
                      <a:pt x="78267" y="0"/>
                      <a:pt x="100812" y="22546"/>
                      <a:pt x="100812" y="50406"/>
                    </a:cubicBezTo>
                    <a:cubicBezTo>
                      <a:pt x="100812" y="78267"/>
                      <a:pt x="78267" y="100813"/>
                      <a:pt x="50406" y="100813"/>
                    </a:cubicBezTo>
                    <a:close/>
                  </a:path>
                </a:pathLst>
              </a:custGeom>
              <a:noFill/>
              <a:ln w="9525" cap="rnd">
                <a:solidFill>
                  <a:schemeClr val="tx1"/>
                </a:solidFill>
                <a:prstDash val="solid"/>
                <a:round/>
              </a:ln>
            </p:spPr>
            <p:txBody>
              <a:bodyPr rtlCol="0" anchor="ctr"/>
              <a:lstStyle/>
              <a:p>
                <a:endParaRPr lang="en-UA"/>
              </a:p>
            </p:txBody>
          </p:sp>
          <p:sp>
            <p:nvSpPr>
              <p:cNvPr id="189" name="Freeform 188">
                <a:extLst>
                  <a:ext uri="{FF2B5EF4-FFF2-40B4-BE49-F238E27FC236}">
                    <a16:creationId xmlns:a16="http://schemas.microsoft.com/office/drawing/2014/main" id="{EE553047-DDC2-AF5F-4873-1DE97F127B95}"/>
                  </a:ext>
                </a:extLst>
              </p:cNvPr>
              <p:cNvSpPr/>
              <p:nvPr/>
            </p:nvSpPr>
            <p:spPr>
              <a:xfrm>
                <a:off x="6288624" y="4748393"/>
                <a:ext cx="100812" cy="100812"/>
              </a:xfrm>
              <a:custGeom>
                <a:avLst/>
                <a:gdLst>
                  <a:gd name="connsiteX0" fmla="*/ 50406 w 100812"/>
                  <a:gd name="connsiteY0" fmla="*/ 100813 h 100812"/>
                  <a:gd name="connsiteX1" fmla="*/ 0 w 100812"/>
                  <a:gd name="connsiteY1" fmla="*/ 50406 h 100812"/>
                  <a:gd name="connsiteX2" fmla="*/ 50406 w 100812"/>
                  <a:gd name="connsiteY2" fmla="*/ 0 h 100812"/>
                  <a:gd name="connsiteX3" fmla="*/ 100813 w 100812"/>
                  <a:gd name="connsiteY3" fmla="*/ 50406 h 100812"/>
                  <a:gd name="connsiteX4" fmla="*/ 50406 w 100812"/>
                  <a:gd name="connsiteY4" fmla="*/ 100813 h 100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812" h="100812">
                    <a:moveTo>
                      <a:pt x="50406" y="100813"/>
                    </a:moveTo>
                    <a:cubicBezTo>
                      <a:pt x="22546" y="100813"/>
                      <a:pt x="0" y="78267"/>
                      <a:pt x="0" y="50406"/>
                    </a:cubicBezTo>
                    <a:cubicBezTo>
                      <a:pt x="0" y="22546"/>
                      <a:pt x="22546" y="0"/>
                      <a:pt x="50406" y="0"/>
                    </a:cubicBezTo>
                    <a:cubicBezTo>
                      <a:pt x="78267" y="0"/>
                      <a:pt x="100813" y="22546"/>
                      <a:pt x="100813" y="50406"/>
                    </a:cubicBezTo>
                    <a:cubicBezTo>
                      <a:pt x="100813" y="78182"/>
                      <a:pt x="78267" y="100727"/>
                      <a:pt x="50406" y="100813"/>
                    </a:cubicBezTo>
                    <a:close/>
                  </a:path>
                </a:pathLst>
              </a:custGeom>
              <a:noFill/>
              <a:ln w="9525" cap="rnd">
                <a:solidFill>
                  <a:schemeClr val="tx1"/>
                </a:solidFill>
                <a:prstDash val="solid"/>
                <a:round/>
              </a:ln>
            </p:spPr>
            <p:txBody>
              <a:bodyPr rtlCol="0" anchor="ctr"/>
              <a:lstStyle/>
              <a:p>
                <a:endParaRPr lang="en-UA"/>
              </a:p>
            </p:txBody>
          </p:sp>
          <p:sp>
            <p:nvSpPr>
              <p:cNvPr id="190" name="Freeform 189">
                <a:extLst>
                  <a:ext uri="{FF2B5EF4-FFF2-40B4-BE49-F238E27FC236}">
                    <a16:creationId xmlns:a16="http://schemas.microsoft.com/office/drawing/2014/main" id="{5B97DF12-2850-6E48-C4B7-9FE4AF8A3C83}"/>
                  </a:ext>
                </a:extLst>
              </p:cNvPr>
              <p:cNvSpPr/>
              <p:nvPr/>
            </p:nvSpPr>
            <p:spPr>
              <a:xfrm>
                <a:off x="6585061" y="5206507"/>
                <a:ext cx="100812" cy="100812"/>
              </a:xfrm>
              <a:custGeom>
                <a:avLst/>
                <a:gdLst>
                  <a:gd name="connsiteX0" fmla="*/ 50406 w 100812"/>
                  <a:gd name="connsiteY0" fmla="*/ 100813 h 100812"/>
                  <a:gd name="connsiteX1" fmla="*/ 0 w 100812"/>
                  <a:gd name="connsiteY1" fmla="*/ 50406 h 100812"/>
                  <a:gd name="connsiteX2" fmla="*/ 50406 w 100812"/>
                  <a:gd name="connsiteY2" fmla="*/ 0 h 100812"/>
                  <a:gd name="connsiteX3" fmla="*/ 100813 w 100812"/>
                  <a:gd name="connsiteY3" fmla="*/ 50406 h 100812"/>
                  <a:gd name="connsiteX4" fmla="*/ 50406 w 100812"/>
                  <a:gd name="connsiteY4" fmla="*/ 100813 h 100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812" h="100812">
                    <a:moveTo>
                      <a:pt x="50406" y="100813"/>
                    </a:moveTo>
                    <a:cubicBezTo>
                      <a:pt x="22546" y="100813"/>
                      <a:pt x="0" y="78267"/>
                      <a:pt x="0" y="50406"/>
                    </a:cubicBezTo>
                    <a:cubicBezTo>
                      <a:pt x="0" y="22546"/>
                      <a:pt x="22546" y="0"/>
                      <a:pt x="50406" y="0"/>
                    </a:cubicBezTo>
                    <a:cubicBezTo>
                      <a:pt x="78267" y="0"/>
                      <a:pt x="100813" y="22546"/>
                      <a:pt x="100813" y="50406"/>
                    </a:cubicBezTo>
                    <a:cubicBezTo>
                      <a:pt x="100813" y="78181"/>
                      <a:pt x="78181" y="100813"/>
                      <a:pt x="50406" y="100813"/>
                    </a:cubicBezTo>
                    <a:close/>
                  </a:path>
                </a:pathLst>
              </a:custGeom>
              <a:noFill/>
              <a:ln w="9525" cap="rnd">
                <a:solidFill>
                  <a:schemeClr val="tx1"/>
                </a:solidFill>
                <a:prstDash val="solid"/>
                <a:round/>
              </a:ln>
            </p:spPr>
            <p:txBody>
              <a:bodyPr rtlCol="0" anchor="ctr"/>
              <a:lstStyle/>
              <a:p>
                <a:endParaRPr lang="en-UA"/>
              </a:p>
            </p:txBody>
          </p:sp>
          <p:sp>
            <p:nvSpPr>
              <p:cNvPr id="191" name="Freeform 190">
                <a:extLst>
                  <a:ext uri="{FF2B5EF4-FFF2-40B4-BE49-F238E27FC236}">
                    <a16:creationId xmlns:a16="http://schemas.microsoft.com/office/drawing/2014/main" id="{E4C53BB7-F713-3D43-8427-E71F0020BB85}"/>
                  </a:ext>
                </a:extLst>
              </p:cNvPr>
              <p:cNvSpPr/>
              <p:nvPr/>
            </p:nvSpPr>
            <p:spPr>
              <a:xfrm>
                <a:off x="6881498" y="4883067"/>
                <a:ext cx="100812" cy="100812"/>
              </a:xfrm>
              <a:custGeom>
                <a:avLst/>
                <a:gdLst>
                  <a:gd name="connsiteX0" fmla="*/ 50406 w 100812"/>
                  <a:gd name="connsiteY0" fmla="*/ 100813 h 100812"/>
                  <a:gd name="connsiteX1" fmla="*/ 0 w 100812"/>
                  <a:gd name="connsiteY1" fmla="*/ 50406 h 100812"/>
                  <a:gd name="connsiteX2" fmla="*/ 50406 w 100812"/>
                  <a:gd name="connsiteY2" fmla="*/ 0 h 100812"/>
                  <a:gd name="connsiteX3" fmla="*/ 100813 w 100812"/>
                  <a:gd name="connsiteY3" fmla="*/ 50406 h 100812"/>
                  <a:gd name="connsiteX4" fmla="*/ 50406 w 100812"/>
                  <a:gd name="connsiteY4" fmla="*/ 100813 h 100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812" h="100812">
                    <a:moveTo>
                      <a:pt x="50406" y="100813"/>
                    </a:moveTo>
                    <a:cubicBezTo>
                      <a:pt x="22546" y="100813"/>
                      <a:pt x="0" y="78267"/>
                      <a:pt x="0" y="50406"/>
                    </a:cubicBezTo>
                    <a:cubicBezTo>
                      <a:pt x="0" y="22546"/>
                      <a:pt x="22546" y="0"/>
                      <a:pt x="50406" y="0"/>
                    </a:cubicBezTo>
                    <a:cubicBezTo>
                      <a:pt x="78267" y="0"/>
                      <a:pt x="100813" y="22546"/>
                      <a:pt x="100813" y="50406"/>
                    </a:cubicBezTo>
                    <a:cubicBezTo>
                      <a:pt x="100813" y="78267"/>
                      <a:pt x="78181" y="100813"/>
                      <a:pt x="50406" y="100813"/>
                    </a:cubicBezTo>
                    <a:close/>
                  </a:path>
                </a:pathLst>
              </a:custGeom>
              <a:noFill/>
              <a:ln w="9525" cap="rnd">
                <a:solidFill>
                  <a:schemeClr val="tx1"/>
                </a:solidFill>
                <a:prstDash val="solid"/>
                <a:round/>
              </a:ln>
            </p:spPr>
            <p:txBody>
              <a:bodyPr rtlCol="0" anchor="ctr"/>
              <a:lstStyle/>
              <a:p>
                <a:endParaRPr lang="en-UA"/>
              </a:p>
            </p:txBody>
          </p:sp>
          <p:sp>
            <p:nvSpPr>
              <p:cNvPr id="192" name="Freeform 191">
                <a:extLst>
                  <a:ext uri="{FF2B5EF4-FFF2-40B4-BE49-F238E27FC236}">
                    <a16:creationId xmlns:a16="http://schemas.microsoft.com/office/drawing/2014/main" id="{2B5F271D-69E2-D148-8DCD-20ED3C112BF9}"/>
                  </a:ext>
                </a:extLst>
              </p:cNvPr>
              <p:cNvSpPr/>
              <p:nvPr/>
            </p:nvSpPr>
            <p:spPr>
              <a:xfrm>
                <a:off x="6085027" y="4826746"/>
                <a:ext cx="212083" cy="133645"/>
              </a:xfrm>
              <a:custGeom>
                <a:avLst/>
                <a:gdLst>
                  <a:gd name="connsiteX0" fmla="*/ 212084 w 212083"/>
                  <a:gd name="connsiteY0" fmla="*/ 0 h 133645"/>
                  <a:gd name="connsiteX1" fmla="*/ 0 w 212083"/>
                  <a:gd name="connsiteY1" fmla="*/ 133645 h 133645"/>
                </a:gdLst>
                <a:ahLst/>
                <a:cxnLst>
                  <a:cxn ang="0">
                    <a:pos x="connsiteX0" y="connsiteY0"/>
                  </a:cxn>
                  <a:cxn ang="0">
                    <a:pos x="connsiteX1" y="connsiteY1"/>
                  </a:cxn>
                </a:cxnLst>
                <a:rect l="l" t="t" r="r" b="b"/>
                <a:pathLst>
                  <a:path w="212083" h="133645">
                    <a:moveTo>
                      <a:pt x="212084" y="0"/>
                    </a:moveTo>
                    <a:lnTo>
                      <a:pt x="0" y="133645"/>
                    </a:lnTo>
                  </a:path>
                </a:pathLst>
              </a:custGeom>
              <a:ln w="9525" cap="rnd">
                <a:solidFill>
                  <a:schemeClr val="tx1"/>
                </a:solidFill>
                <a:prstDash val="solid"/>
                <a:round/>
              </a:ln>
            </p:spPr>
            <p:txBody>
              <a:bodyPr rtlCol="0" anchor="ctr"/>
              <a:lstStyle/>
              <a:p>
                <a:endParaRPr lang="en-UA"/>
              </a:p>
            </p:txBody>
          </p:sp>
          <p:sp>
            <p:nvSpPr>
              <p:cNvPr id="193" name="Freeform 192">
                <a:extLst>
                  <a:ext uri="{FF2B5EF4-FFF2-40B4-BE49-F238E27FC236}">
                    <a16:creationId xmlns:a16="http://schemas.microsoft.com/office/drawing/2014/main" id="{8FF3B1EC-2BD1-490C-452C-CF31FD75EB01}"/>
                  </a:ext>
                </a:extLst>
              </p:cNvPr>
              <p:cNvSpPr/>
              <p:nvPr/>
            </p:nvSpPr>
            <p:spPr>
              <a:xfrm>
                <a:off x="6366376" y="4840976"/>
                <a:ext cx="241744" cy="373675"/>
              </a:xfrm>
              <a:custGeom>
                <a:avLst/>
                <a:gdLst>
                  <a:gd name="connsiteX0" fmla="*/ 0 w 241744"/>
                  <a:gd name="connsiteY0" fmla="*/ 0 h 373675"/>
                  <a:gd name="connsiteX1" fmla="*/ 241744 w 241744"/>
                  <a:gd name="connsiteY1" fmla="*/ 373675 h 373675"/>
                </a:gdLst>
                <a:ahLst/>
                <a:cxnLst>
                  <a:cxn ang="0">
                    <a:pos x="connsiteX0" y="connsiteY0"/>
                  </a:cxn>
                  <a:cxn ang="0">
                    <a:pos x="connsiteX1" y="connsiteY1"/>
                  </a:cxn>
                </a:cxnLst>
                <a:rect l="l" t="t" r="r" b="b"/>
                <a:pathLst>
                  <a:path w="241744" h="373675">
                    <a:moveTo>
                      <a:pt x="0" y="0"/>
                    </a:moveTo>
                    <a:lnTo>
                      <a:pt x="241744" y="373675"/>
                    </a:lnTo>
                  </a:path>
                </a:pathLst>
              </a:custGeom>
              <a:ln w="9525" cap="rnd">
                <a:solidFill>
                  <a:schemeClr val="tx1"/>
                </a:solidFill>
                <a:prstDash val="solid"/>
                <a:round/>
              </a:ln>
            </p:spPr>
            <p:txBody>
              <a:bodyPr rtlCol="0" anchor="ctr"/>
              <a:lstStyle/>
              <a:p>
                <a:endParaRPr lang="en-UA"/>
              </a:p>
            </p:txBody>
          </p:sp>
          <p:sp>
            <p:nvSpPr>
              <p:cNvPr id="194" name="Freeform 193">
                <a:extLst>
                  <a:ext uri="{FF2B5EF4-FFF2-40B4-BE49-F238E27FC236}">
                    <a16:creationId xmlns:a16="http://schemas.microsoft.com/office/drawing/2014/main" id="{0404931E-FEB5-0B3A-B86C-1F590F725ABD}"/>
                  </a:ext>
                </a:extLst>
              </p:cNvPr>
              <p:cNvSpPr/>
              <p:nvPr/>
            </p:nvSpPr>
            <p:spPr>
              <a:xfrm>
                <a:off x="6669414" y="4971449"/>
                <a:ext cx="227771" cy="248431"/>
              </a:xfrm>
              <a:custGeom>
                <a:avLst/>
                <a:gdLst>
                  <a:gd name="connsiteX0" fmla="*/ 0 w 227771"/>
                  <a:gd name="connsiteY0" fmla="*/ 248431 h 248431"/>
                  <a:gd name="connsiteX1" fmla="*/ 227771 w 227771"/>
                  <a:gd name="connsiteY1" fmla="*/ 0 h 248431"/>
                </a:gdLst>
                <a:ahLst/>
                <a:cxnLst>
                  <a:cxn ang="0">
                    <a:pos x="connsiteX0" y="connsiteY0"/>
                  </a:cxn>
                  <a:cxn ang="0">
                    <a:pos x="connsiteX1" y="connsiteY1"/>
                  </a:cxn>
                </a:cxnLst>
                <a:rect l="l" t="t" r="r" b="b"/>
                <a:pathLst>
                  <a:path w="227771" h="248431">
                    <a:moveTo>
                      <a:pt x="0" y="248431"/>
                    </a:moveTo>
                    <a:lnTo>
                      <a:pt x="227771" y="0"/>
                    </a:lnTo>
                  </a:path>
                </a:pathLst>
              </a:custGeom>
              <a:ln w="9525" cap="rnd">
                <a:solidFill>
                  <a:schemeClr val="tx1"/>
                </a:solidFill>
                <a:prstDash val="solid"/>
                <a:round/>
              </a:ln>
            </p:spPr>
            <p:txBody>
              <a:bodyPr rtlCol="0" anchor="ctr"/>
              <a:lstStyle/>
              <a:p>
                <a:endParaRPr lang="en-UA"/>
              </a:p>
            </p:txBody>
          </p:sp>
          <p:sp>
            <p:nvSpPr>
              <p:cNvPr id="195" name="Freeform 194">
                <a:extLst>
                  <a:ext uri="{FF2B5EF4-FFF2-40B4-BE49-F238E27FC236}">
                    <a16:creationId xmlns:a16="http://schemas.microsoft.com/office/drawing/2014/main" id="{9F6EAE01-4CDD-66BD-3DFC-06E791AD1BED}"/>
                  </a:ext>
                </a:extLst>
              </p:cNvPr>
              <p:cNvSpPr/>
              <p:nvPr/>
            </p:nvSpPr>
            <p:spPr>
              <a:xfrm>
                <a:off x="5818251" y="4587659"/>
                <a:ext cx="1339110" cy="923515"/>
              </a:xfrm>
              <a:custGeom>
                <a:avLst/>
                <a:gdLst>
                  <a:gd name="connsiteX0" fmla="*/ 0 w 1339110"/>
                  <a:gd name="connsiteY0" fmla="*/ 0 h 923515"/>
                  <a:gd name="connsiteX1" fmla="*/ 1339110 w 1339110"/>
                  <a:gd name="connsiteY1" fmla="*/ 0 h 923515"/>
                  <a:gd name="connsiteX2" fmla="*/ 1339110 w 1339110"/>
                  <a:gd name="connsiteY2" fmla="*/ 923515 h 923515"/>
                  <a:gd name="connsiteX3" fmla="*/ 0 w 1339110"/>
                  <a:gd name="connsiteY3" fmla="*/ 923515 h 923515"/>
                </a:gdLst>
                <a:ahLst/>
                <a:cxnLst>
                  <a:cxn ang="0">
                    <a:pos x="connsiteX0" y="connsiteY0"/>
                  </a:cxn>
                  <a:cxn ang="0">
                    <a:pos x="connsiteX1" y="connsiteY1"/>
                  </a:cxn>
                  <a:cxn ang="0">
                    <a:pos x="connsiteX2" y="connsiteY2"/>
                  </a:cxn>
                  <a:cxn ang="0">
                    <a:pos x="connsiteX3" y="connsiteY3"/>
                  </a:cxn>
                </a:cxnLst>
                <a:rect l="l" t="t" r="r" b="b"/>
                <a:pathLst>
                  <a:path w="1339110" h="923515">
                    <a:moveTo>
                      <a:pt x="0" y="0"/>
                    </a:moveTo>
                    <a:lnTo>
                      <a:pt x="1339110" y="0"/>
                    </a:lnTo>
                    <a:lnTo>
                      <a:pt x="1339110" y="923515"/>
                    </a:lnTo>
                    <a:lnTo>
                      <a:pt x="0" y="923515"/>
                    </a:lnTo>
                    <a:close/>
                  </a:path>
                </a:pathLst>
              </a:custGeom>
              <a:noFill/>
              <a:ln w="9525" cap="rnd">
                <a:solidFill>
                  <a:schemeClr val="tx1"/>
                </a:solidFill>
                <a:prstDash val="solid"/>
                <a:round/>
              </a:ln>
            </p:spPr>
            <p:txBody>
              <a:bodyPr rtlCol="0" anchor="ctr"/>
              <a:lstStyle/>
              <a:p>
                <a:endParaRPr lang="en-UA"/>
              </a:p>
            </p:txBody>
          </p:sp>
          <p:sp>
            <p:nvSpPr>
              <p:cNvPr id="196" name="Freeform 195">
                <a:extLst>
                  <a:ext uri="{FF2B5EF4-FFF2-40B4-BE49-F238E27FC236}">
                    <a16:creationId xmlns:a16="http://schemas.microsoft.com/office/drawing/2014/main" id="{8BDF12A3-C501-0F3B-C1D9-7E5CD2B43B86}"/>
                  </a:ext>
                </a:extLst>
              </p:cNvPr>
              <p:cNvSpPr/>
              <p:nvPr/>
            </p:nvSpPr>
            <p:spPr>
              <a:xfrm>
                <a:off x="6695646" y="4491304"/>
                <a:ext cx="8572" cy="92325"/>
              </a:xfrm>
              <a:custGeom>
                <a:avLst/>
                <a:gdLst>
                  <a:gd name="connsiteX0" fmla="*/ 0 w 8572"/>
                  <a:gd name="connsiteY0" fmla="*/ 0 h 92325"/>
                  <a:gd name="connsiteX1" fmla="*/ 0 w 8572"/>
                  <a:gd name="connsiteY1" fmla="*/ 92326 h 92325"/>
                </a:gdLst>
                <a:ahLst/>
                <a:cxnLst>
                  <a:cxn ang="0">
                    <a:pos x="connsiteX0" y="connsiteY0"/>
                  </a:cxn>
                  <a:cxn ang="0">
                    <a:pos x="connsiteX1" y="connsiteY1"/>
                  </a:cxn>
                </a:cxnLst>
                <a:rect l="l" t="t" r="r" b="b"/>
                <a:pathLst>
                  <a:path w="8572" h="92325">
                    <a:moveTo>
                      <a:pt x="0" y="0"/>
                    </a:moveTo>
                    <a:lnTo>
                      <a:pt x="0" y="92326"/>
                    </a:lnTo>
                  </a:path>
                </a:pathLst>
              </a:custGeom>
              <a:ln w="9525" cap="rnd">
                <a:solidFill>
                  <a:schemeClr val="tx1"/>
                </a:solidFill>
                <a:prstDash val="solid"/>
                <a:round/>
              </a:ln>
            </p:spPr>
            <p:txBody>
              <a:bodyPr rtlCol="0" anchor="ctr"/>
              <a:lstStyle/>
              <a:p>
                <a:endParaRPr lang="en-UA"/>
              </a:p>
            </p:txBody>
          </p:sp>
          <p:sp>
            <p:nvSpPr>
              <p:cNvPr id="197" name="Freeform 196">
                <a:extLst>
                  <a:ext uri="{FF2B5EF4-FFF2-40B4-BE49-F238E27FC236}">
                    <a16:creationId xmlns:a16="http://schemas.microsoft.com/office/drawing/2014/main" id="{9CA3B797-5CF7-F370-A4A7-E5B69E6B7470}"/>
                  </a:ext>
                </a:extLst>
              </p:cNvPr>
              <p:cNvSpPr/>
              <p:nvPr/>
            </p:nvSpPr>
            <p:spPr>
              <a:xfrm>
                <a:off x="6280051" y="4491304"/>
                <a:ext cx="8572" cy="92325"/>
              </a:xfrm>
              <a:custGeom>
                <a:avLst/>
                <a:gdLst>
                  <a:gd name="connsiteX0" fmla="*/ 0 w 8572"/>
                  <a:gd name="connsiteY0" fmla="*/ 0 h 92325"/>
                  <a:gd name="connsiteX1" fmla="*/ 0 w 8572"/>
                  <a:gd name="connsiteY1" fmla="*/ 92326 h 92325"/>
                </a:gdLst>
                <a:ahLst/>
                <a:cxnLst>
                  <a:cxn ang="0">
                    <a:pos x="connsiteX0" y="connsiteY0"/>
                  </a:cxn>
                  <a:cxn ang="0">
                    <a:pos x="connsiteX1" y="connsiteY1"/>
                  </a:cxn>
                </a:cxnLst>
                <a:rect l="l" t="t" r="r" b="b"/>
                <a:pathLst>
                  <a:path w="8572" h="92325">
                    <a:moveTo>
                      <a:pt x="0" y="0"/>
                    </a:moveTo>
                    <a:lnTo>
                      <a:pt x="0" y="92326"/>
                    </a:lnTo>
                  </a:path>
                </a:pathLst>
              </a:custGeom>
              <a:ln w="9525" cap="rnd">
                <a:solidFill>
                  <a:schemeClr val="tx1"/>
                </a:solidFill>
                <a:prstDash val="solid"/>
                <a:round/>
              </a:ln>
            </p:spPr>
            <p:txBody>
              <a:bodyPr rtlCol="0" anchor="ctr"/>
              <a:lstStyle/>
              <a:p>
                <a:endParaRPr lang="en-UA"/>
              </a:p>
            </p:txBody>
          </p:sp>
        </p:grpSp>
      </p:grpSp>
      <p:grpSp>
        <p:nvGrpSpPr>
          <p:cNvPr id="144" name="Group 143">
            <a:extLst>
              <a:ext uri="{FF2B5EF4-FFF2-40B4-BE49-F238E27FC236}">
                <a16:creationId xmlns:a16="http://schemas.microsoft.com/office/drawing/2014/main" id="{F1487BA6-E7D1-4BED-9874-53B0071AE62E}"/>
              </a:ext>
            </a:extLst>
          </p:cNvPr>
          <p:cNvGrpSpPr/>
          <p:nvPr/>
        </p:nvGrpSpPr>
        <p:grpSpPr>
          <a:xfrm>
            <a:off x="5928193" y="5231483"/>
            <a:ext cx="377921" cy="377921"/>
            <a:chOff x="5928193" y="5231483"/>
            <a:chExt cx="377921" cy="377921"/>
          </a:xfrm>
        </p:grpSpPr>
        <p:sp>
          <p:nvSpPr>
            <p:cNvPr id="40" name="Oval 39">
              <a:extLst>
                <a:ext uri="{FF2B5EF4-FFF2-40B4-BE49-F238E27FC236}">
                  <a16:creationId xmlns:a16="http://schemas.microsoft.com/office/drawing/2014/main" id="{241AE579-04E6-23D9-708E-9B830E4BC673}"/>
                </a:ext>
              </a:extLst>
            </p:cNvPr>
            <p:cNvSpPr/>
            <p:nvPr/>
          </p:nvSpPr>
          <p:spPr>
            <a:xfrm>
              <a:off x="5928193" y="5231483"/>
              <a:ext cx="377921" cy="377921"/>
            </a:xfrm>
            <a:prstGeom prst="ellipse">
              <a:avLst/>
            </a:prstGeom>
            <a:solidFill>
              <a:schemeClr val="accent2"/>
            </a:solidFill>
            <a:ln>
              <a:noFill/>
            </a:ln>
            <a:effectLst>
              <a:outerShdw blurRad="152400" dist="114300" dir="2700000" algn="tl"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nvGrpSpPr>
            <p:cNvPr id="202" name="Graphic 200">
              <a:extLst>
                <a:ext uri="{FF2B5EF4-FFF2-40B4-BE49-F238E27FC236}">
                  <a16:creationId xmlns:a16="http://schemas.microsoft.com/office/drawing/2014/main" id="{A889E74F-049D-82DF-38AB-2284C2930D6D}"/>
                </a:ext>
              </a:extLst>
            </p:cNvPr>
            <p:cNvGrpSpPr/>
            <p:nvPr/>
          </p:nvGrpSpPr>
          <p:grpSpPr>
            <a:xfrm>
              <a:off x="5984632" y="5333557"/>
              <a:ext cx="221184" cy="187132"/>
              <a:chOff x="5812336" y="3526555"/>
              <a:chExt cx="1305677" cy="1104667"/>
            </a:xfrm>
            <a:noFill/>
          </p:grpSpPr>
          <p:sp>
            <p:nvSpPr>
              <p:cNvPr id="203" name="Freeform 202">
                <a:extLst>
                  <a:ext uri="{FF2B5EF4-FFF2-40B4-BE49-F238E27FC236}">
                    <a16:creationId xmlns:a16="http://schemas.microsoft.com/office/drawing/2014/main" id="{CF17DDB6-DA38-06DB-674D-F9B31C0F5F7C}"/>
                  </a:ext>
                </a:extLst>
              </p:cNvPr>
              <p:cNvSpPr/>
              <p:nvPr/>
            </p:nvSpPr>
            <p:spPr>
              <a:xfrm>
                <a:off x="5812336" y="3526555"/>
                <a:ext cx="1305677" cy="1104667"/>
              </a:xfrm>
              <a:custGeom>
                <a:avLst/>
                <a:gdLst>
                  <a:gd name="connsiteX0" fmla="*/ 302181 w 1305677"/>
                  <a:gd name="connsiteY0" fmla="*/ 729434 h 1104667"/>
                  <a:gd name="connsiteX1" fmla="*/ 453742 w 1305677"/>
                  <a:gd name="connsiteY1" fmla="*/ 0 h 1104667"/>
                  <a:gd name="connsiteX2" fmla="*/ 1305677 w 1305677"/>
                  <a:gd name="connsiteY2" fmla="*/ 24946 h 1104667"/>
                  <a:gd name="connsiteX3" fmla="*/ 752494 w 1305677"/>
                  <a:gd name="connsiteY3" fmla="*/ 858193 h 1104667"/>
                  <a:gd name="connsiteX4" fmla="*/ 0 w 1305677"/>
                  <a:gd name="connsiteY4" fmla="*/ 840791 h 1104667"/>
                  <a:gd name="connsiteX5" fmla="*/ 245773 w 1305677"/>
                  <a:gd name="connsiteY5" fmla="*/ 1096251 h 1104667"/>
                  <a:gd name="connsiteX6" fmla="*/ 977351 w 1305677"/>
                  <a:gd name="connsiteY6" fmla="*/ 1104395 h 110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5677" h="1104667">
                    <a:moveTo>
                      <a:pt x="302181" y="729434"/>
                    </a:moveTo>
                    <a:cubicBezTo>
                      <a:pt x="422367" y="471488"/>
                      <a:pt x="453742" y="0"/>
                      <a:pt x="453742" y="0"/>
                    </a:cubicBezTo>
                    <a:lnTo>
                      <a:pt x="1305677" y="24946"/>
                    </a:lnTo>
                    <a:cubicBezTo>
                      <a:pt x="1301906" y="68408"/>
                      <a:pt x="1163460" y="1714414"/>
                      <a:pt x="752494" y="858193"/>
                    </a:cubicBezTo>
                    <a:lnTo>
                      <a:pt x="0" y="840791"/>
                    </a:lnTo>
                    <a:cubicBezTo>
                      <a:pt x="0" y="840791"/>
                      <a:pt x="53835" y="1091708"/>
                      <a:pt x="245773" y="1096251"/>
                    </a:cubicBezTo>
                    <a:cubicBezTo>
                      <a:pt x="494633" y="1102166"/>
                      <a:pt x="977351" y="1104395"/>
                      <a:pt x="977351" y="1104395"/>
                    </a:cubicBezTo>
                  </a:path>
                </a:pathLst>
              </a:custGeom>
              <a:noFill/>
              <a:ln w="9525" cap="rnd">
                <a:solidFill>
                  <a:schemeClr val="tx1"/>
                </a:solidFill>
                <a:prstDash val="solid"/>
                <a:round/>
              </a:ln>
            </p:spPr>
            <p:txBody>
              <a:bodyPr rtlCol="0" anchor="ctr"/>
              <a:lstStyle/>
              <a:p>
                <a:endParaRPr lang="en-UA"/>
              </a:p>
            </p:txBody>
          </p:sp>
          <p:sp>
            <p:nvSpPr>
              <p:cNvPr id="204" name="Freeform 203">
                <a:extLst>
                  <a:ext uri="{FF2B5EF4-FFF2-40B4-BE49-F238E27FC236}">
                    <a16:creationId xmlns:a16="http://schemas.microsoft.com/office/drawing/2014/main" id="{9EAE709C-CE67-CF2D-AA06-4F7E8332895D}"/>
                  </a:ext>
                </a:extLst>
              </p:cNvPr>
              <p:cNvSpPr/>
              <p:nvPr/>
            </p:nvSpPr>
            <p:spPr>
              <a:xfrm>
                <a:off x="6440700" y="3780215"/>
                <a:ext cx="434540" cy="15259"/>
              </a:xfrm>
              <a:custGeom>
                <a:avLst/>
                <a:gdLst>
                  <a:gd name="connsiteX0" fmla="*/ 0 w 434540"/>
                  <a:gd name="connsiteY0" fmla="*/ 0 h 15259"/>
                  <a:gd name="connsiteX1" fmla="*/ 434540 w 434540"/>
                  <a:gd name="connsiteY1" fmla="*/ 15259 h 15259"/>
                </a:gdLst>
                <a:ahLst/>
                <a:cxnLst>
                  <a:cxn ang="0">
                    <a:pos x="connsiteX0" y="connsiteY0"/>
                  </a:cxn>
                  <a:cxn ang="0">
                    <a:pos x="connsiteX1" y="connsiteY1"/>
                  </a:cxn>
                </a:cxnLst>
                <a:rect l="l" t="t" r="r" b="b"/>
                <a:pathLst>
                  <a:path w="434540" h="15259">
                    <a:moveTo>
                      <a:pt x="0" y="0"/>
                    </a:moveTo>
                    <a:lnTo>
                      <a:pt x="434540" y="15259"/>
                    </a:lnTo>
                  </a:path>
                </a:pathLst>
              </a:custGeom>
              <a:ln w="9525" cap="rnd">
                <a:solidFill>
                  <a:schemeClr val="tx1"/>
                </a:solidFill>
                <a:prstDash val="solid"/>
                <a:round/>
              </a:ln>
            </p:spPr>
            <p:txBody>
              <a:bodyPr rtlCol="0" anchor="ctr"/>
              <a:lstStyle/>
              <a:p>
                <a:endParaRPr lang="en-UA"/>
              </a:p>
            </p:txBody>
          </p:sp>
          <p:sp>
            <p:nvSpPr>
              <p:cNvPr id="205" name="Freeform 204">
                <a:extLst>
                  <a:ext uri="{FF2B5EF4-FFF2-40B4-BE49-F238E27FC236}">
                    <a16:creationId xmlns:a16="http://schemas.microsoft.com/office/drawing/2014/main" id="{2BD031A8-EBDB-A491-2D26-CB3CB42BF728}"/>
                  </a:ext>
                </a:extLst>
              </p:cNvPr>
              <p:cNvSpPr/>
              <p:nvPr/>
            </p:nvSpPr>
            <p:spPr>
              <a:xfrm>
                <a:off x="6408810" y="3976782"/>
                <a:ext cx="406165" cy="14230"/>
              </a:xfrm>
              <a:custGeom>
                <a:avLst/>
                <a:gdLst>
                  <a:gd name="connsiteX0" fmla="*/ 0 w 406165"/>
                  <a:gd name="connsiteY0" fmla="*/ 0 h 14230"/>
                  <a:gd name="connsiteX1" fmla="*/ 406165 w 406165"/>
                  <a:gd name="connsiteY1" fmla="*/ 14230 h 14230"/>
                </a:gdLst>
                <a:ahLst/>
                <a:cxnLst>
                  <a:cxn ang="0">
                    <a:pos x="connsiteX0" y="connsiteY0"/>
                  </a:cxn>
                  <a:cxn ang="0">
                    <a:pos x="connsiteX1" y="connsiteY1"/>
                  </a:cxn>
                </a:cxnLst>
                <a:rect l="l" t="t" r="r" b="b"/>
                <a:pathLst>
                  <a:path w="406165" h="14230">
                    <a:moveTo>
                      <a:pt x="0" y="0"/>
                    </a:moveTo>
                    <a:lnTo>
                      <a:pt x="406165" y="14230"/>
                    </a:lnTo>
                  </a:path>
                </a:pathLst>
              </a:custGeom>
              <a:ln w="9525" cap="rnd">
                <a:solidFill>
                  <a:schemeClr val="tx1"/>
                </a:solidFill>
                <a:prstDash val="solid"/>
                <a:round/>
              </a:ln>
            </p:spPr>
            <p:txBody>
              <a:bodyPr rtlCol="0" anchor="ctr"/>
              <a:lstStyle/>
              <a:p>
                <a:endParaRPr lang="en-UA"/>
              </a:p>
            </p:txBody>
          </p:sp>
          <p:sp>
            <p:nvSpPr>
              <p:cNvPr id="206" name="Freeform 205">
                <a:extLst>
                  <a:ext uri="{FF2B5EF4-FFF2-40B4-BE49-F238E27FC236}">
                    <a16:creationId xmlns:a16="http://schemas.microsoft.com/office/drawing/2014/main" id="{BE4FE647-7F5F-6341-18B2-1EFF31027233}"/>
                  </a:ext>
                </a:extLst>
              </p:cNvPr>
              <p:cNvSpPr/>
              <p:nvPr/>
            </p:nvSpPr>
            <p:spPr>
              <a:xfrm>
                <a:off x="6357375" y="4174035"/>
                <a:ext cx="231800" cy="8143"/>
              </a:xfrm>
              <a:custGeom>
                <a:avLst/>
                <a:gdLst>
                  <a:gd name="connsiteX0" fmla="*/ 0 w 231800"/>
                  <a:gd name="connsiteY0" fmla="*/ 0 h 8143"/>
                  <a:gd name="connsiteX1" fmla="*/ 231800 w 231800"/>
                  <a:gd name="connsiteY1" fmla="*/ 8144 h 8143"/>
                </a:gdLst>
                <a:ahLst/>
                <a:cxnLst>
                  <a:cxn ang="0">
                    <a:pos x="connsiteX0" y="connsiteY0"/>
                  </a:cxn>
                  <a:cxn ang="0">
                    <a:pos x="connsiteX1" y="connsiteY1"/>
                  </a:cxn>
                </a:cxnLst>
                <a:rect l="l" t="t" r="r" b="b"/>
                <a:pathLst>
                  <a:path w="231800" h="8143">
                    <a:moveTo>
                      <a:pt x="0" y="0"/>
                    </a:moveTo>
                    <a:lnTo>
                      <a:pt x="231800" y="8144"/>
                    </a:lnTo>
                  </a:path>
                </a:pathLst>
              </a:custGeom>
              <a:ln w="9525" cap="rnd">
                <a:solidFill>
                  <a:schemeClr val="tx1"/>
                </a:solidFill>
                <a:prstDash val="solid"/>
                <a:round/>
              </a:ln>
            </p:spPr>
            <p:txBody>
              <a:bodyPr rtlCol="0" anchor="ctr"/>
              <a:lstStyle/>
              <a:p>
                <a:endParaRPr lang="en-UA"/>
              </a:p>
            </p:txBody>
          </p:sp>
        </p:grpSp>
      </p:grpSp>
      <p:grpSp>
        <p:nvGrpSpPr>
          <p:cNvPr id="131" name="Group 130">
            <a:extLst>
              <a:ext uri="{FF2B5EF4-FFF2-40B4-BE49-F238E27FC236}">
                <a16:creationId xmlns:a16="http://schemas.microsoft.com/office/drawing/2014/main" id="{FF659A71-1B2E-4406-8B15-1723F5019DB7}"/>
              </a:ext>
            </a:extLst>
          </p:cNvPr>
          <p:cNvGrpSpPr/>
          <p:nvPr/>
        </p:nvGrpSpPr>
        <p:grpSpPr>
          <a:xfrm>
            <a:off x="5197673" y="4182816"/>
            <a:ext cx="377921" cy="377921"/>
            <a:chOff x="5197673" y="4182816"/>
            <a:chExt cx="377921" cy="377921"/>
          </a:xfrm>
        </p:grpSpPr>
        <p:sp>
          <p:nvSpPr>
            <p:cNvPr id="39" name="Oval 38">
              <a:extLst>
                <a:ext uri="{FF2B5EF4-FFF2-40B4-BE49-F238E27FC236}">
                  <a16:creationId xmlns:a16="http://schemas.microsoft.com/office/drawing/2014/main" id="{82E4B66B-CE91-7F34-44C0-14004BE1C540}"/>
                </a:ext>
              </a:extLst>
            </p:cNvPr>
            <p:cNvSpPr/>
            <p:nvPr/>
          </p:nvSpPr>
          <p:spPr>
            <a:xfrm>
              <a:off x="5197673" y="4182816"/>
              <a:ext cx="377921" cy="377921"/>
            </a:xfrm>
            <a:prstGeom prst="ellipse">
              <a:avLst/>
            </a:prstGeom>
            <a:solidFill>
              <a:schemeClr val="accent3"/>
            </a:solidFill>
            <a:ln>
              <a:noFill/>
            </a:ln>
            <a:effectLst>
              <a:outerShdw blurRad="152400" dist="114300" dir="2700000" algn="tl"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nvGrpSpPr>
            <p:cNvPr id="207" name="Graphic 97">
              <a:extLst>
                <a:ext uri="{FF2B5EF4-FFF2-40B4-BE49-F238E27FC236}">
                  <a16:creationId xmlns:a16="http://schemas.microsoft.com/office/drawing/2014/main" id="{9653285B-9C91-C135-41F4-5566400D6B77}"/>
                </a:ext>
              </a:extLst>
            </p:cNvPr>
            <p:cNvGrpSpPr/>
            <p:nvPr/>
          </p:nvGrpSpPr>
          <p:grpSpPr>
            <a:xfrm>
              <a:off x="5282102" y="4308453"/>
              <a:ext cx="219255" cy="142310"/>
              <a:chOff x="3768651" y="3981669"/>
              <a:chExt cx="688114" cy="446627"/>
            </a:xfrm>
            <a:noFill/>
          </p:grpSpPr>
          <p:sp>
            <p:nvSpPr>
              <p:cNvPr id="208" name="Freeform 207">
                <a:extLst>
                  <a:ext uri="{FF2B5EF4-FFF2-40B4-BE49-F238E27FC236}">
                    <a16:creationId xmlns:a16="http://schemas.microsoft.com/office/drawing/2014/main" id="{E23F4CBF-82BA-D82F-1501-94AC4F3235C7}"/>
                  </a:ext>
                </a:extLst>
              </p:cNvPr>
              <p:cNvSpPr/>
              <p:nvPr/>
            </p:nvSpPr>
            <p:spPr>
              <a:xfrm>
                <a:off x="3768651" y="3981669"/>
                <a:ext cx="688114" cy="446627"/>
              </a:xfrm>
              <a:custGeom>
                <a:avLst/>
                <a:gdLst>
                  <a:gd name="connsiteX0" fmla="*/ 632051 w 688114"/>
                  <a:gd name="connsiteY0" fmla="*/ 446627 h 446627"/>
                  <a:gd name="connsiteX1" fmla="*/ 56064 w 688114"/>
                  <a:gd name="connsiteY1" fmla="*/ 446627 h 446627"/>
                  <a:gd name="connsiteX2" fmla="*/ 0 w 688114"/>
                  <a:gd name="connsiteY2" fmla="*/ 390563 h 446627"/>
                  <a:gd name="connsiteX3" fmla="*/ 0 w 688114"/>
                  <a:gd name="connsiteY3" fmla="*/ 56064 h 446627"/>
                  <a:gd name="connsiteX4" fmla="*/ 56064 w 688114"/>
                  <a:gd name="connsiteY4" fmla="*/ 0 h 446627"/>
                  <a:gd name="connsiteX5" fmla="*/ 632051 w 688114"/>
                  <a:gd name="connsiteY5" fmla="*/ 0 h 446627"/>
                  <a:gd name="connsiteX6" fmla="*/ 688115 w 688114"/>
                  <a:gd name="connsiteY6" fmla="*/ 56064 h 446627"/>
                  <a:gd name="connsiteX7" fmla="*/ 688115 w 688114"/>
                  <a:gd name="connsiteY7" fmla="*/ 390563 h 446627"/>
                  <a:gd name="connsiteX8" fmla="*/ 632051 w 688114"/>
                  <a:gd name="connsiteY8" fmla="*/ 446627 h 446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114" h="446627">
                    <a:moveTo>
                      <a:pt x="632051" y="446627"/>
                    </a:moveTo>
                    <a:lnTo>
                      <a:pt x="56064" y="446627"/>
                    </a:lnTo>
                    <a:cubicBezTo>
                      <a:pt x="25117" y="446627"/>
                      <a:pt x="0" y="421510"/>
                      <a:pt x="0" y="390563"/>
                    </a:cubicBezTo>
                    <a:lnTo>
                      <a:pt x="0" y="56064"/>
                    </a:lnTo>
                    <a:cubicBezTo>
                      <a:pt x="0" y="25117"/>
                      <a:pt x="25117" y="0"/>
                      <a:pt x="56064" y="0"/>
                    </a:cubicBezTo>
                    <a:lnTo>
                      <a:pt x="632051" y="0"/>
                    </a:lnTo>
                    <a:cubicBezTo>
                      <a:pt x="662997" y="0"/>
                      <a:pt x="688115" y="25117"/>
                      <a:pt x="688115" y="56064"/>
                    </a:cubicBezTo>
                    <a:lnTo>
                      <a:pt x="688115" y="390563"/>
                    </a:lnTo>
                    <a:cubicBezTo>
                      <a:pt x="688029" y="421596"/>
                      <a:pt x="662997" y="446627"/>
                      <a:pt x="632051" y="446627"/>
                    </a:cubicBezTo>
                    <a:close/>
                  </a:path>
                </a:pathLst>
              </a:custGeom>
              <a:noFill/>
              <a:ln w="9525" cap="rnd">
                <a:solidFill>
                  <a:schemeClr val="tx1"/>
                </a:solidFill>
                <a:prstDash val="solid"/>
                <a:round/>
              </a:ln>
            </p:spPr>
            <p:txBody>
              <a:bodyPr rtlCol="0" anchor="ctr"/>
              <a:lstStyle/>
              <a:p>
                <a:endParaRPr lang="en-UA"/>
              </a:p>
            </p:txBody>
          </p:sp>
          <p:sp>
            <p:nvSpPr>
              <p:cNvPr id="209" name="Freeform 208">
                <a:extLst>
                  <a:ext uri="{FF2B5EF4-FFF2-40B4-BE49-F238E27FC236}">
                    <a16:creationId xmlns:a16="http://schemas.microsoft.com/office/drawing/2014/main" id="{10180AE5-2EA5-3E69-F373-81727BE06168}"/>
                  </a:ext>
                </a:extLst>
              </p:cNvPr>
              <p:cNvSpPr/>
              <p:nvPr/>
            </p:nvSpPr>
            <p:spPr>
              <a:xfrm>
                <a:off x="4003881" y="4052546"/>
                <a:ext cx="269133" cy="304918"/>
              </a:xfrm>
              <a:custGeom>
                <a:avLst/>
                <a:gdLst>
                  <a:gd name="connsiteX0" fmla="*/ 259490 w 269133"/>
                  <a:gd name="connsiteY0" fmla="*/ 135805 h 304918"/>
                  <a:gd name="connsiteX1" fmla="*/ 28804 w 269133"/>
                  <a:gd name="connsiteY1" fmla="*/ 2588 h 304918"/>
                  <a:gd name="connsiteX2" fmla="*/ 0 w 269133"/>
                  <a:gd name="connsiteY2" fmla="*/ 19219 h 304918"/>
                  <a:gd name="connsiteX3" fmla="*/ 0 w 269133"/>
                  <a:gd name="connsiteY3" fmla="*/ 285652 h 304918"/>
                  <a:gd name="connsiteX4" fmla="*/ 28804 w 269133"/>
                  <a:gd name="connsiteY4" fmla="*/ 302283 h 304918"/>
                  <a:gd name="connsiteX5" fmla="*/ 259490 w 269133"/>
                  <a:gd name="connsiteY5" fmla="*/ 169066 h 304918"/>
                  <a:gd name="connsiteX6" fmla="*/ 259490 w 269133"/>
                  <a:gd name="connsiteY6" fmla="*/ 135805 h 30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133" h="304918">
                    <a:moveTo>
                      <a:pt x="259490" y="135805"/>
                    </a:moveTo>
                    <a:lnTo>
                      <a:pt x="28804" y="2588"/>
                    </a:lnTo>
                    <a:cubicBezTo>
                      <a:pt x="15945" y="-4784"/>
                      <a:pt x="0" y="4474"/>
                      <a:pt x="0" y="19219"/>
                    </a:cubicBezTo>
                    <a:lnTo>
                      <a:pt x="0" y="285652"/>
                    </a:lnTo>
                    <a:cubicBezTo>
                      <a:pt x="0" y="300483"/>
                      <a:pt x="16031" y="309741"/>
                      <a:pt x="28804" y="302283"/>
                    </a:cubicBezTo>
                    <a:lnTo>
                      <a:pt x="259490" y="169066"/>
                    </a:lnTo>
                    <a:cubicBezTo>
                      <a:pt x="272348" y="161694"/>
                      <a:pt x="272348" y="143263"/>
                      <a:pt x="259490" y="135805"/>
                    </a:cubicBezTo>
                    <a:close/>
                  </a:path>
                </a:pathLst>
              </a:custGeom>
              <a:noFill/>
              <a:ln w="9525" cap="rnd">
                <a:solidFill>
                  <a:schemeClr val="tx1"/>
                </a:solidFill>
                <a:prstDash val="solid"/>
                <a:round/>
              </a:ln>
            </p:spPr>
            <p:txBody>
              <a:bodyPr rtlCol="0" anchor="ctr"/>
              <a:lstStyle/>
              <a:p>
                <a:endParaRPr lang="en-UA"/>
              </a:p>
            </p:txBody>
          </p:sp>
        </p:grpSp>
      </p:grpSp>
      <p:grpSp>
        <p:nvGrpSpPr>
          <p:cNvPr id="130" name="Group 129">
            <a:extLst>
              <a:ext uri="{FF2B5EF4-FFF2-40B4-BE49-F238E27FC236}">
                <a16:creationId xmlns:a16="http://schemas.microsoft.com/office/drawing/2014/main" id="{02E48BE5-A918-4BBF-82B3-C2FFAC797B61}"/>
              </a:ext>
            </a:extLst>
          </p:cNvPr>
          <p:cNvGrpSpPr/>
          <p:nvPr/>
        </p:nvGrpSpPr>
        <p:grpSpPr>
          <a:xfrm>
            <a:off x="5900008" y="3743342"/>
            <a:ext cx="377921" cy="377921"/>
            <a:chOff x="5900008" y="3743342"/>
            <a:chExt cx="377921" cy="377921"/>
          </a:xfrm>
        </p:grpSpPr>
        <p:sp>
          <p:nvSpPr>
            <p:cNvPr id="22" name="Oval 21">
              <a:extLst>
                <a:ext uri="{FF2B5EF4-FFF2-40B4-BE49-F238E27FC236}">
                  <a16:creationId xmlns:a16="http://schemas.microsoft.com/office/drawing/2014/main" id="{4DCCCE51-3D2E-BFDB-4D09-2B9A7045CA45}"/>
                </a:ext>
              </a:extLst>
            </p:cNvPr>
            <p:cNvSpPr/>
            <p:nvPr/>
          </p:nvSpPr>
          <p:spPr>
            <a:xfrm>
              <a:off x="5900008" y="3743342"/>
              <a:ext cx="377921" cy="377921"/>
            </a:xfrm>
            <a:prstGeom prst="ellipse">
              <a:avLst/>
            </a:prstGeom>
            <a:solidFill>
              <a:schemeClr val="accent2"/>
            </a:solidFill>
            <a:ln>
              <a:noFill/>
            </a:ln>
            <a:effectLst>
              <a:outerShdw blurRad="152400" dist="114300" dir="2700000" algn="tl"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nvGrpSpPr>
            <p:cNvPr id="212" name="Graphic 210">
              <a:extLst>
                <a:ext uri="{FF2B5EF4-FFF2-40B4-BE49-F238E27FC236}">
                  <a16:creationId xmlns:a16="http://schemas.microsoft.com/office/drawing/2014/main" id="{CD5CAF52-89B8-1FC5-CD90-B80FAECCFCA0}"/>
                </a:ext>
              </a:extLst>
            </p:cNvPr>
            <p:cNvGrpSpPr/>
            <p:nvPr/>
          </p:nvGrpSpPr>
          <p:grpSpPr>
            <a:xfrm>
              <a:off x="5967738" y="3842467"/>
              <a:ext cx="244685" cy="171805"/>
              <a:chOff x="5539644" y="3638597"/>
              <a:chExt cx="1788737" cy="1255957"/>
            </a:xfrm>
            <a:noFill/>
          </p:grpSpPr>
          <p:sp>
            <p:nvSpPr>
              <p:cNvPr id="213" name="Freeform 212">
                <a:extLst>
                  <a:ext uri="{FF2B5EF4-FFF2-40B4-BE49-F238E27FC236}">
                    <a16:creationId xmlns:a16="http://schemas.microsoft.com/office/drawing/2014/main" id="{103FC36D-81A2-0BD1-34B4-5FA70829A4DB}"/>
                  </a:ext>
                </a:extLst>
              </p:cNvPr>
              <p:cNvSpPr/>
              <p:nvPr/>
            </p:nvSpPr>
            <p:spPr>
              <a:xfrm>
                <a:off x="5539644" y="3638597"/>
                <a:ext cx="1788737" cy="1255957"/>
              </a:xfrm>
              <a:custGeom>
                <a:avLst/>
                <a:gdLst>
                  <a:gd name="connsiteX0" fmla="*/ 114186 w 1788737"/>
                  <a:gd name="connsiteY0" fmla="*/ 0 h 1255957"/>
                  <a:gd name="connsiteX1" fmla="*/ 1674552 w 1788737"/>
                  <a:gd name="connsiteY1" fmla="*/ 0 h 1255957"/>
                  <a:gd name="connsiteX2" fmla="*/ 1788738 w 1788737"/>
                  <a:gd name="connsiteY2" fmla="*/ 114186 h 1255957"/>
                  <a:gd name="connsiteX3" fmla="*/ 1788738 w 1788737"/>
                  <a:gd name="connsiteY3" fmla="*/ 1141771 h 1255957"/>
                  <a:gd name="connsiteX4" fmla="*/ 1674552 w 1788737"/>
                  <a:gd name="connsiteY4" fmla="*/ 1255957 h 1255957"/>
                  <a:gd name="connsiteX5" fmla="*/ 114186 w 1788737"/>
                  <a:gd name="connsiteY5" fmla="*/ 1255957 h 1255957"/>
                  <a:gd name="connsiteX6" fmla="*/ 0 w 1788737"/>
                  <a:gd name="connsiteY6" fmla="*/ 1141771 h 1255957"/>
                  <a:gd name="connsiteX7" fmla="*/ 0 w 1788737"/>
                  <a:gd name="connsiteY7" fmla="*/ 114186 h 1255957"/>
                  <a:gd name="connsiteX8" fmla="*/ 114186 w 1788737"/>
                  <a:gd name="connsiteY8" fmla="*/ 0 h 125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8737" h="1255957">
                    <a:moveTo>
                      <a:pt x="114186" y="0"/>
                    </a:moveTo>
                    <a:lnTo>
                      <a:pt x="1674552" y="0"/>
                    </a:lnTo>
                    <a:cubicBezTo>
                      <a:pt x="1737646" y="0"/>
                      <a:pt x="1788738" y="51092"/>
                      <a:pt x="1788738" y="114186"/>
                    </a:cubicBezTo>
                    <a:lnTo>
                      <a:pt x="1788738" y="1141771"/>
                    </a:lnTo>
                    <a:cubicBezTo>
                      <a:pt x="1788738" y="1204865"/>
                      <a:pt x="1737646" y="1255957"/>
                      <a:pt x="1674552" y="1255957"/>
                    </a:cubicBezTo>
                    <a:lnTo>
                      <a:pt x="114186" y="1255957"/>
                    </a:lnTo>
                    <a:cubicBezTo>
                      <a:pt x="51092" y="1255957"/>
                      <a:pt x="0" y="1204865"/>
                      <a:pt x="0" y="1141771"/>
                    </a:cubicBezTo>
                    <a:lnTo>
                      <a:pt x="0" y="114186"/>
                    </a:lnTo>
                    <a:cubicBezTo>
                      <a:pt x="0" y="51178"/>
                      <a:pt x="51092" y="0"/>
                      <a:pt x="114186" y="0"/>
                    </a:cubicBezTo>
                    <a:close/>
                  </a:path>
                </a:pathLst>
              </a:custGeom>
              <a:noFill/>
              <a:ln w="9525" cap="rnd">
                <a:solidFill>
                  <a:schemeClr val="tx1"/>
                </a:solidFill>
                <a:prstDash val="solid"/>
                <a:round/>
              </a:ln>
            </p:spPr>
            <p:txBody>
              <a:bodyPr rtlCol="0" anchor="ctr"/>
              <a:lstStyle/>
              <a:p>
                <a:endParaRPr lang="en-UA"/>
              </a:p>
            </p:txBody>
          </p:sp>
          <p:sp>
            <p:nvSpPr>
              <p:cNvPr id="214" name="Freeform 213">
                <a:extLst>
                  <a:ext uri="{FF2B5EF4-FFF2-40B4-BE49-F238E27FC236}">
                    <a16:creationId xmlns:a16="http://schemas.microsoft.com/office/drawing/2014/main" id="{D454C803-CBC1-EF0F-B7DC-4973CA1F7722}"/>
                  </a:ext>
                </a:extLst>
              </p:cNvPr>
              <p:cNvSpPr/>
              <p:nvPr/>
            </p:nvSpPr>
            <p:spPr>
              <a:xfrm>
                <a:off x="5539644" y="3828907"/>
                <a:ext cx="1788737" cy="8572"/>
              </a:xfrm>
              <a:custGeom>
                <a:avLst/>
                <a:gdLst>
                  <a:gd name="connsiteX0" fmla="*/ 0 w 1788737"/>
                  <a:gd name="connsiteY0" fmla="*/ 0 h 8572"/>
                  <a:gd name="connsiteX1" fmla="*/ 1788738 w 1788737"/>
                  <a:gd name="connsiteY1" fmla="*/ 0 h 8572"/>
                </a:gdLst>
                <a:ahLst/>
                <a:cxnLst>
                  <a:cxn ang="0">
                    <a:pos x="connsiteX0" y="connsiteY0"/>
                  </a:cxn>
                  <a:cxn ang="0">
                    <a:pos x="connsiteX1" y="connsiteY1"/>
                  </a:cxn>
                </a:cxnLst>
                <a:rect l="l" t="t" r="r" b="b"/>
                <a:pathLst>
                  <a:path w="1788737" h="8572">
                    <a:moveTo>
                      <a:pt x="0" y="0"/>
                    </a:moveTo>
                    <a:lnTo>
                      <a:pt x="1788738" y="0"/>
                    </a:lnTo>
                  </a:path>
                </a:pathLst>
              </a:custGeom>
              <a:noFill/>
              <a:ln w="9525" cap="rnd">
                <a:solidFill>
                  <a:schemeClr val="tx1"/>
                </a:solidFill>
                <a:prstDash val="solid"/>
                <a:round/>
              </a:ln>
            </p:spPr>
            <p:txBody>
              <a:bodyPr rtlCol="0" anchor="ctr"/>
              <a:lstStyle/>
              <a:p>
                <a:endParaRPr lang="en-UA"/>
              </a:p>
            </p:txBody>
          </p:sp>
          <p:sp>
            <p:nvSpPr>
              <p:cNvPr id="215" name="Freeform 214">
                <a:extLst>
                  <a:ext uri="{FF2B5EF4-FFF2-40B4-BE49-F238E27FC236}">
                    <a16:creationId xmlns:a16="http://schemas.microsoft.com/office/drawing/2014/main" id="{7D771FEB-63A7-AC3A-6FE5-FB8A5B907E5B}"/>
                  </a:ext>
                </a:extLst>
              </p:cNvPr>
              <p:cNvSpPr/>
              <p:nvPr/>
            </p:nvSpPr>
            <p:spPr>
              <a:xfrm>
                <a:off x="5539644" y="3828907"/>
                <a:ext cx="883481" cy="1065647"/>
              </a:xfrm>
              <a:custGeom>
                <a:avLst/>
                <a:gdLst>
                  <a:gd name="connsiteX0" fmla="*/ 883482 w 883481"/>
                  <a:gd name="connsiteY0" fmla="*/ 1065648 h 1065647"/>
                  <a:gd name="connsiteX1" fmla="*/ 104842 w 883481"/>
                  <a:gd name="connsiteY1" fmla="*/ 1065648 h 1065647"/>
                  <a:gd name="connsiteX2" fmla="*/ 0 w 883481"/>
                  <a:gd name="connsiteY2" fmla="*/ 960806 h 1065647"/>
                  <a:gd name="connsiteX3" fmla="*/ 0 w 883481"/>
                  <a:gd name="connsiteY3" fmla="*/ 0 h 1065647"/>
                  <a:gd name="connsiteX4" fmla="*/ 883482 w 883481"/>
                  <a:gd name="connsiteY4" fmla="*/ 0 h 1065647"/>
                  <a:gd name="connsiteX5" fmla="*/ 883482 w 883481"/>
                  <a:gd name="connsiteY5" fmla="*/ 1065648 h 1065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3481" h="1065647">
                    <a:moveTo>
                      <a:pt x="883482" y="1065648"/>
                    </a:moveTo>
                    <a:lnTo>
                      <a:pt x="104842" y="1065648"/>
                    </a:lnTo>
                    <a:cubicBezTo>
                      <a:pt x="46977" y="1065648"/>
                      <a:pt x="0" y="1018670"/>
                      <a:pt x="0" y="960806"/>
                    </a:cubicBezTo>
                    <a:lnTo>
                      <a:pt x="0" y="0"/>
                    </a:lnTo>
                    <a:lnTo>
                      <a:pt x="883482" y="0"/>
                    </a:lnTo>
                    <a:lnTo>
                      <a:pt x="883482" y="1065648"/>
                    </a:lnTo>
                    <a:close/>
                  </a:path>
                </a:pathLst>
              </a:custGeom>
              <a:noFill/>
              <a:ln w="9525" cap="rnd">
                <a:solidFill>
                  <a:schemeClr val="tx1"/>
                </a:solidFill>
                <a:prstDash val="solid"/>
                <a:round/>
              </a:ln>
            </p:spPr>
            <p:txBody>
              <a:bodyPr rtlCol="0" anchor="ctr"/>
              <a:lstStyle/>
              <a:p>
                <a:endParaRPr lang="en-UA"/>
              </a:p>
            </p:txBody>
          </p:sp>
          <p:sp>
            <p:nvSpPr>
              <p:cNvPr id="216" name="Freeform 215">
                <a:extLst>
                  <a:ext uri="{FF2B5EF4-FFF2-40B4-BE49-F238E27FC236}">
                    <a16:creationId xmlns:a16="http://schemas.microsoft.com/office/drawing/2014/main" id="{C449393B-5E1D-EEA4-A3E4-403490104F63}"/>
                  </a:ext>
                </a:extLst>
              </p:cNvPr>
              <p:cNvSpPr/>
              <p:nvPr/>
            </p:nvSpPr>
            <p:spPr>
              <a:xfrm>
                <a:off x="6231274" y="3919175"/>
                <a:ext cx="124558" cy="8572"/>
              </a:xfrm>
              <a:custGeom>
                <a:avLst/>
                <a:gdLst>
                  <a:gd name="connsiteX0" fmla="*/ 0 w 124558"/>
                  <a:gd name="connsiteY0" fmla="*/ 0 h 8572"/>
                  <a:gd name="connsiteX1" fmla="*/ 124558 w 124558"/>
                  <a:gd name="connsiteY1" fmla="*/ 0 h 8572"/>
                </a:gdLst>
                <a:ahLst/>
                <a:cxnLst>
                  <a:cxn ang="0">
                    <a:pos x="connsiteX0" y="connsiteY0"/>
                  </a:cxn>
                  <a:cxn ang="0">
                    <a:pos x="connsiteX1" y="connsiteY1"/>
                  </a:cxn>
                </a:cxnLst>
                <a:rect l="l" t="t" r="r" b="b"/>
                <a:pathLst>
                  <a:path w="124558" h="8572">
                    <a:moveTo>
                      <a:pt x="0" y="0"/>
                    </a:moveTo>
                    <a:lnTo>
                      <a:pt x="124558" y="0"/>
                    </a:lnTo>
                  </a:path>
                </a:pathLst>
              </a:custGeom>
              <a:ln w="9525" cap="rnd">
                <a:solidFill>
                  <a:schemeClr val="tx1"/>
                </a:solidFill>
                <a:prstDash val="solid"/>
                <a:round/>
              </a:ln>
            </p:spPr>
            <p:txBody>
              <a:bodyPr rtlCol="0" anchor="ctr"/>
              <a:lstStyle/>
              <a:p>
                <a:endParaRPr lang="en-UA"/>
              </a:p>
            </p:txBody>
          </p:sp>
          <p:sp>
            <p:nvSpPr>
              <p:cNvPr id="217" name="Freeform 216">
                <a:extLst>
                  <a:ext uri="{FF2B5EF4-FFF2-40B4-BE49-F238E27FC236}">
                    <a16:creationId xmlns:a16="http://schemas.microsoft.com/office/drawing/2014/main" id="{4771A963-207B-6AAB-A6A4-DB94A665356B}"/>
                  </a:ext>
                </a:extLst>
              </p:cNvPr>
              <p:cNvSpPr/>
              <p:nvPr/>
            </p:nvSpPr>
            <p:spPr>
              <a:xfrm>
                <a:off x="6231274" y="3978325"/>
                <a:ext cx="124558" cy="8572"/>
              </a:xfrm>
              <a:custGeom>
                <a:avLst/>
                <a:gdLst>
                  <a:gd name="connsiteX0" fmla="*/ 0 w 124558"/>
                  <a:gd name="connsiteY0" fmla="*/ 0 h 8572"/>
                  <a:gd name="connsiteX1" fmla="*/ 124558 w 124558"/>
                  <a:gd name="connsiteY1" fmla="*/ 0 h 8572"/>
                </a:gdLst>
                <a:ahLst/>
                <a:cxnLst>
                  <a:cxn ang="0">
                    <a:pos x="connsiteX0" y="connsiteY0"/>
                  </a:cxn>
                  <a:cxn ang="0">
                    <a:pos x="connsiteX1" y="connsiteY1"/>
                  </a:cxn>
                </a:cxnLst>
                <a:rect l="l" t="t" r="r" b="b"/>
                <a:pathLst>
                  <a:path w="124558" h="8572">
                    <a:moveTo>
                      <a:pt x="0" y="0"/>
                    </a:moveTo>
                    <a:lnTo>
                      <a:pt x="124558" y="0"/>
                    </a:lnTo>
                  </a:path>
                </a:pathLst>
              </a:custGeom>
              <a:ln w="9525" cap="rnd">
                <a:solidFill>
                  <a:schemeClr val="tx1"/>
                </a:solidFill>
                <a:prstDash val="solid"/>
                <a:round/>
              </a:ln>
            </p:spPr>
            <p:txBody>
              <a:bodyPr rtlCol="0" anchor="ctr"/>
              <a:lstStyle/>
              <a:p>
                <a:endParaRPr lang="en-UA"/>
              </a:p>
            </p:txBody>
          </p:sp>
          <p:sp>
            <p:nvSpPr>
              <p:cNvPr id="218" name="Freeform 217">
                <a:extLst>
                  <a:ext uri="{FF2B5EF4-FFF2-40B4-BE49-F238E27FC236}">
                    <a16:creationId xmlns:a16="http://schemas.microsoft.com/office/drawing/2014/main" id="{B768C018-5A52-C903-8967-3292DF989BD6}"/>
                  </a:ext>
                </a:extLst>
              </p:cNvPr>
              <p:cNvSpPr/>
              <p:nvPr/>
            </p:nvSpPr>
            <p:spPr>
              <a:xfrm>
                <a:off x="6231274" y="4039104"/>
                <a:ext cx="124558" cy="8572"/>
              </a:xfrm>
              <a:custGeom>
                <a:avLst/>
                <a:gdLst>
                  <a:gd name="connsiteX0" fmla="*/ 0 w 124558"/>
                  <a:gd name="connsiteY0" fmla="*/ 0 h 8572"/>
                  <a:gd name="connsiteX1" fmla="*/ 124558 w 124558"/>
                  <a:gd name="connsiteY1" fmla="*/ 0 h 8572"/>
                </a:gdLst>
                <a:ahLst/>
                <a:cxnLst>
                  <a:cxn ang="0">
                    <a:pos x="connsiteX0" y="connsiteY0"/>
                  </a:cxn>
                  <a:cxn ang="0">
                    <a:pos x="connsiteX1" y="connsiteY1"/>
                  </a:cxn>
                </a:cxnLst>
                <a:rect l="l" t="t" r="r" b="b"/>
                <a:pathLst>
                  <a:path w="124558" h="8572">
                    <a:moveTo>
                      <a:pt x="0" y="0"/>
                    </a:moveTo>
                    <a:lnTo>
                      <a:pt x="124558" y="0"/>
                    </a:lnTo>
                  </a:path>
                </a:pathLst>
              </a:custGeom>
              <a:ln w="9525" cap="rnd">
                <a:solidFill>
                  <a:schemeClr val="tx1"/>
                </a:solidFill>
                <a:prstDash val="solid"/>
                <a:round/>
              </a:ln>
            </p:spPr>
            <p:txBody>
              <a:bodyPr rtlCol="0" anchor="ctr"/>
              <a:lstStyle/>
              <a:p>
                <a:endParaRPr lang="en-UA"/>
              </a:p>
            </p:txBody>
          </p:sp>
          <p:sp>
            <p:nvSpPr>
              <p:cNvPr id="219" name="Freeform 218">
                <a:extLst>
                  <a:ext uri="{FF2B5EF4-FFF2-40B4-BE49-F238E27FC236}">
                    <a16:creationId xmlns:a16="http://schemas.microsoft.com/office/drawing/2014/main" id="{4D25D0BE-6F47-2165-B56E-E0DC87DD8CFB}"/>
                  </a:ext>
                </a:extLst>
              </p:cNvPr>
              <p:cNvSpPr/>
              <p:nvPr/>
            </p:nvSpPr>
            <p:spPr>
              <a:xfrm>
                <a:off x="6423126" y="4108027"/>
                <a:ext cx="516235" cy="8572"/>
              </a:xfrm>
              <a:custGeom>
                <a:avLst/>
                <a:gdLst>
                  <a:gd name="connsiteX0" fmla="*/ 0 w 516235"/>
                  <a:gd name="connsiteY0" fmla="*/ 0 h 8572"/>
                  <a:gd name="connsiteX1" fmla="*/ 516236 w 516235"/>
                  <a:gd name="connsiteY1" fmla="*/ 0 h 8572"/>
                </a:gdLst>
                <a:ahLst/>
                <a:cxnLst>
                  <a:cxn ang="0">
                    <a:pos x="connsiteX0" y="connsiteY0"/>
                  </a:cxn>
                  <a:cxn ang="0">
                    <a:pos x="connsiteX1" y="connsiteY1"/>
                  </a:cxn>
                </a:cxnLst>
                <a:rect l="l" t="t" r="r" b="b"/>
                <a:pathLst>
                  <a:path w="516235" h="8572">
                    <a:moveTo>
                      <a:pt x="0" y="0"/>
                    </a:moveTo>
                    <a:lnTo>
                      <a:pt x="516236" y="0"/>
                    </a:lnTo>
                  </a:path>
                </a:pathLst>
              </a:custGeom>
              <a:ln w="9525" cap="rnd">
                <a:solidFill>
                  <a:schemeClr val="tx1"/>
                </a:solidFill>
                <a:prstDash val="solid"/>
                <a:round/>
              </a:ln>
            </p:spPr>
            <p:txBody>
              <a:bodyPr rtlCol="0" anchor="ctr"/>
              <a:lstStyle/>
              <a:p>
                <a:endParaRPr lang="en-UA"/>
              </a:p>
            </p:txBody>
          </p:sp>
          <p:sp>
            <p:nvSpPr>
              <p:cNvPr id="220" name="Freeform 219">
                <a:extLst>
                  <a:ext uri="{FF2B5EF4-FFF2-40B4-BE49-F238E27FC236}">
                    <a16:creationId xmlns:a16="http://schemas.microsoft.com/office/drawing/2014/main" id="{297683A1-1EDE-40E4-376B-A12273DF49D0}"/>
                  </a:ext>
                </a:extLst>
              </p:cNvPr>
              <p:cNvSpPr/>
              <p:nvPr/>
            </p:nvSpPr>
            <p:spPr>
              <a:xfrm>
                <a:off x="6423126" y="4547796"/>
                <a:ext cx="426053" cy="8572"/>
              </a:xfrm>
              <a:custGeom>
                <a:avLst/>
                <a:gdLst>
                  <a:gd name="connsiteX0" fmla="*/ 0 w 426053"/>
                  <a:gd name="connsiteY0" fmla="*/ 0 h 8572"/>
                  <a:gd name="connsiteX1" fmla="*/ 426053 w 426053"/>
                  <a:gd name="connsiteY1" fmla="*/ 0 h 8572"/>
                </a:gdLst>
                <a:ahLst/>
                <a:cxnLst>
                  <a:cxn ang="0">
                    <a:pos x="connsiteX0" y="connsiteY0"/>
                  </a:cxn>
                  <a:cxn ang="0">
                    <a:pos x="connsiteX1" y="connsiteY1"/>
                  </a:cxn>
                </a:cxnLst>
                <a:rect l="l" t="t" r="r" b="b"/>
                <a:pathLst>
                  <a:path w="426053" h="8572">
                    <a:moveTo>
                      <a:pt x="0" y="0"/>
                    </a:moveTo>
                    <a:lnTo>
                      <a:pt x="426053" y="0"/>
                    </a:lnTo>
                  </a:path>
                </a:pathLst>
              </a:custGeom>
              <a:ln w="9525" cap="rnd">
                <a:solidFill>
                  <a:schemeClr val="tx1"/>
                </a:solidFill>
                <a:prstDash val="solid"/>
                <a:round/>
              </a:ln>
            </p:spPr>
            <p:txBody>
              <a:bodyPr rtlCol="0" anchor="ctr"/>
              <a:lstStyle/>
              <a:p>
                <a:endParaRPr lang="en-UA"/>
              </a:p>
            </p:txBody>
          </p:sp>
          <p:sp>
            <p:nvSpPr>
              <p:cNvPr id="221" name="Freeform 220">
                <a:extLst>
                  <a:ext uri="{FF2B5EF4-FFF2-40B4-BE49-F238E27FC236}">
                    <a16:creationId xmlns:a16="http://schemas.microsoft.com/office/drawing/2014/main" id="{B4F14B86-F97A-7DFF-6F1D-9B9CA0DFBFC8}"/>
                  </a:ext>
                </a:extLst>
              </p:cNvPr>
              <p:cNvSpPr/>
              <p:nvPr/>
            </p:nvSpPr>
            <p:spPr>
              <a:xfrm>
                <a:off x="6423126" y="4254617"/>
                <a:ext cx="733291" cy="8572"/>
              </a:xfrm>
              <a:custGeom>
                <a:avLst/>
                <a:gdLst>
                  <a:gd name="connsiteX0" fmla="*/ 0 w 733291"/>
                  <a:gd name="connsiteY0" fmla="*/ 0 h 8572"/>
                  <a:gd name="connsiteX1" fmla="*/ 733292 w 733291"/>
                  <a:gd name="connsiteY1" fmla="*/ 0 h 8572"/>
                </a:gdLst>
                <a:ahLst/>
                <a:cxnLst>
                  <a:cxn ang="0">
                    <a:pos x="connsiteX0" y="connsiteY0"/>
                  </a:cxn>
                  <a:cxn ang="0">
                    <a:pos x="connsiteX1" y="connsiteY1"/>
                  </a:cxn>
                </a:cxnLst>
                <a:rect l="l" t="t" r="r" b="b"/>
                <a:pathLst>
                  <a:path w="733291" h="8572">
                    <a:moveTo>
                      <a:pt x="0" y="0"/>
                    </a:moveTo>
                    <a:lnTo>
                      <a:pt x="733292" y="0"/>
                    </a:lnTo>
                  </a:path>
                </a:pathLst>
              </a:custGeom>
              <a:ln w="9525" cap="rnd">
                <a:solidFill>
                  <a:schemeClr val="tx1"/>
                </a:solidFill>
                <a:prstDash val="solid"/>
                <a:round/>
              </a:ln>
            </p:spPr>
            <p:txBody>
              <a:bodyPr rtlCol="0" anchor="ctr"/>
              <a:lstStyle/>
              <a:p>
                <a:endParaRPr lang="en-UA"/>
              </a:p>
            </p:txBody>
          </p:sp>
          <p:sp>
            <p:nvSpPr>
              <p:cNvPr id="222" name="Freeform 221">
                <a:extLst>
                  <a:ext uri="{FF2B5EF4-FFF2-40B4-BE49-F238E27FC236}">
                    <a16:creationId xmlns:a16="http://schemas.microsoft.com/office/drawing/2014/main" id="{B4071F0A-5E30-B6AF-21D5-B6940ADA6471}"/>
                  </a:ext>
                </a:extLst>
              </p:cNvPr>
              <p:cNvSpPr/>
              <p:nvPr/>
            </p:nvSpPr>
            <p:spPr>
              <a:xfrm>
                <a:off x="6423126" y="4401207"/>
                <a:ext cx="733291" cy="8572"/>
              </a:xfrm>
              <a:custGeom>
                <a:avLst/>
                <a:gdLst>
                  <a:gd name="connsiteX0" fmla="*/ 0 w 733291"/>
                  <a:gd name="connsiteY0" fmla="*/ 0 h 8572"/>
                  <a:gd name="connsiteX1" fmla="*/ 733292 w 733291"/>
                  <a:gd name="connsiteY1" fmla="*/ 0 h 8572"/>
                </a:gdLst>
                <a:ahLst/>
                <a:cxnLst>
                  <a:cxn ang="0">
                    <a:pos x="connsiteX0" y="connsiteY0"/>
                  </a:cxn>
                  <a:cxn ang="0">
                    <a:pos x="connsiteX1" y="connsiteY1"/>
                  </a:cxn>
                </a:cxnLst>
                <a:rect l="l" t="t" r="r" b="b"/>
                <a:pathLst>
                  <a:path w="733291" h="8572">
                    <a:moveTo>
                      <a:pt x="0" y="0"/>
                    </a:moveTo>
                    <a:lnTo>
                      <a:pt x="733292" y="0"/>
                    </a:lnTo>
                  </a:path>
                </a:pathLst>
              </a:custGeom>
              <a:ln w="9525" cap="rnd">
                <a:solidFill>
                  <a:schemeClr val="tx1"/>
                </a:solidFill>
                <a:prstDash val="solid"/>
                <a:round/>
              </a:ln>
            </p:spPr>
            <p:txBody>
              <a:bodyPr rtlCol="0" anchor="ctr"/>
              <a:lstStyle/>
              <a:p>
                <a:endParaRPr lang="en-UA"/>
              </a:p>
            </p:txBody>
          </p:sp>
          <p:sp>
            <p:nvSpPr>
              <p:cNvPr id="223" name="Freeform 222">
                <a:extLst>
                  <a:ext uri="{FF2B5EF4-FFF2-40B4-BE49-F238E27FC236}">
                    <a16:creationId xmlns:a16="http://schemas.microsoft.com/office/drawing/2014/main" id="{1D88F4B2-C0E1-290F-FAE3-A4100CF8CFC2}"/>
                  </a:ext>
                </a:extLst>
              </p:cNvPr>
              <p:cNvSpPr/>
              <p:nvPr/>
            </p:nvSpPr>
            <p:spPr>
              <a:xfrm>
                <a:off x="5754900" y="4254617"/>
                <a:ext cx="476373" cy="8572"/>
              </a:xfrm>
              <a:custGeom>
                <a:avLst/>
                <a:gdLst>
                  <a:gd name="connsiteX0" fmla="*/ 0 w 476373"/>
                  <a:gd name="connsiteY0" fmla="*/ 0 h 8572"/>
                  <a:gd name="connsiteX1" fmla="*/ 476374 w 476373"/>
                  <a:gd name="connsiteY1" fmla="*/ 0 h 8572"/>
                </a:gdLst>
                <a:ahLst/>
                <a:cxnLst>
                  <a:cxn ang="0">
                    <a:pos x="connsiteX0" y="connsiteY0"/>
                  </a:cxn>
                  <a:cxn ang="0">
                    <a:pos x="connsiteX1" y="connsiteY1"/>
                  </a:cxn>
                </a:cxnLst>
                <a:rect l="l" t="t" r="r" b="b"/>
                <a:pathLst>
                  <a:path w="476373" h="8572">
                    <a:moveTo>
                      <a:pt x="0" y="0"/>
                    </a:moveTo>
                    <a:lnTo>
                      <a:pt x="476374" y="0"/>
                    </a:lnTo>
                  </a:path>
                </a:pathLst>
              </a:custGeom>
              <a:ln w="9525" cap="rnd">
                <a:solidFill>
                  <a:schemeClr val="tx1"/>
                </a:solidFill>
                <a:prstDash val="solid"/>
                <a:round/>
              </a:ln>
            </p:spPr>
            <p:txBody>
              <a:bodyPr rtlCol="0" anchor="ctr"/>
              <a:lstStyle/>
              <a:p>
                <a:endParaRPr lang="en-UA"/>
              </a:p>
            </p:txBody>
          </p:sp>
          <p:sp>
            <p:nvSpPr>
              <p:cNvPr id="224" name="Freeform 223">
                <a:extLst>
                  <a:ext uri="{FF2B5EF4-FFF2-40B4-BE49-F238E27FC236}">
                    <a16:creationId xmlns:a16="http://schemas.microsoft.com/office/drawing/2014/main" id="{AEB6968E-AD7F-34A6-5E47-FD6BFE088D8E}"/>
                  </a:ext>
                </a:extLst>
              </p:cNvPr>
              <p:cNvSpPr/>
              <p:nvPr/>
            </p:nvSpPr>
            <p:spPr>
              <a:xfrm>
                <a:off x="5754900" y="4401207"/>
                <a:ext cx="476373" cy="8572"/>
              </a:xfrm>
              <a:custGeom>
                <a:avLst/>
                <a:gdLst>
                  <a:gd name="connsiteX0" fmla="*/ 0 w 476373"/>
                  <a:gd name="connsiteY0" fmla="*/ 0 h 8572"/>
                  <a:gd name="connsiteX1" fmla="*/ 476374 w 476373"/>
                  <a:gd name="connsiteY1" fmla="*/ 0 h 8572"/>
                </a:gdLst>
                <a:ahLst/>
                <a:cxnLst>
                  <a:cxn ang="0">
                    <a:pos x="connsiteX0" y="connsiteY0"/>
                  </a:cxn>
                  <a:cxn ang="0">
                    <a:pos x="connsiteX1" y="connsiteY1"/>
                  </a:cxn>
                </a:cxnLst>
                <a:rect l="l" t="t" r="r" b="b"/>
                <a:pathLst>
                  <a:path w="476373" h="8572">
                    <a:moveTo>
                      <a:pt x="0" y="0"/>
                    </a:moveTo>
                    <a:lnTo>
                      <a:pt x="476374" y="0"/>
                    </a:lnTo>
                  </a:path>
                </a:pathLst>
              </a:custGeom>
              <a:ln w="9525" cap="rnd">
                <a:solidFill>
                  <a:schemeClr val="tx1"/>
                </a:solidFill>
                <a:prstDash val="solid"/>
                <a:round/>
              </a:ln>
            </p:spPr>
            <p:txBody>
              <a:bodyPr rtlCol="0" anchor="ctr"/>
              <a:lstStyle/>
              <a:p>
                <a:endParaRPr lang="en-UA"/>
              </a:p>
            </p:txBody>
          </p:sp>
          <p:sp>
            <p:nvSpPr>
              <p:cNvPr id="225" name="Freeform 224">
                <a:extLst>
                  <a:ext uri="{FF2B5EF4-FFF2-40B4-BE49-F238E27FC236}">
                    <a16:creationId xmlns:a16="http://schemas.microsoft.com/office/drawing/2014/main" id="{2480B27F-6EBC-AE51-65A7-EDB484BE7837}"/>
                  </a:ext>
                </a:extLst>
              </p:cNvPr>
              <p:cNvSpPr/>
              <p:nvPr/>
            </p:nvSpPr>
            <p:spPr>
              <a:xfrm>
                <a:off x="5754900" y="4547796"/>
                <a:ext cx="476373" cy="8572"/>
              </a:xfrm>
              <a:custGeom>
                <a:avLst/>
                <a:gdLst>
                  <a:gd name="connsiteX0" fmla="*/ 0 w 476373"/>
                  <a:gd name="connsiteY0" fmla="*/ 0 h 8572"/>
                  <a:gd name="connsiteX1" fmla="*/ 476374 w 476373"/>
                  <a:gd name="connsiteY1" fmla="*/ 0 h 8572"/>
                </a:gdLst>
                <a:ahLst/>
                <a:cxnLst>
                  <a:cxn ang="0">
                    <a:pos x="connsiteX0" y="connsiteY0"/>
                  </a:cxn>
                  <a:cxn ang="0">
                    <a:pos x="connsiteX1" y="connsiteY1"/>
                  </a:cxn>
                </a:cxnLst>
                <a:rect l="l" t="t" r="r" b="b"/>
                <a:pathLst>
                  <a:path w="476373" h="8572">
                    <a:moveTo>
                      <a:pt x="0" y="0"/>
                    </a:moveTo>
                    <a:lnTo>
                      <a:pt x="476374" y="0"/>
                    </a:lnTo>
                  </a:path>
                </a:pathLst>
              </a:custGeom>
              <a:ln w="9525" cap="rnd">
                <a:solidFill>
                  <a:schemeClr val="tx1"/>
                </a:solidFill>
                <a:prstDash val="solid"/>
                <a:round/>
              </a:ln>
            </p:spPr>
            <p:txBody>
              <a:bodyPr rtlCol="0" anchor="ctr"/>
              <a:lstStyle/>
              <a:p>
                <a:endParaRPr lang="en-UA"/>
              </a:p>
            </p:txBody>
          </p:sp>
          <p:sp>
            <p:nvSpPr>
              <p:cNvPr id="226" name="Freeform 225">
                <a:extLst>
                  <a:ext uri="{FF2B5EF4-FFF2-40B4-BE49-F238E27FC236}">
                    <a16:creationId xmlns:a16="http://schemas.microsoft.com/office/drawing/2014/main" id="{AE639272-05E7-5D03-554F-B4CCD24EE0EF}"/>
                  </a:ext>
                </a:extLst>
              </p:cNvPr>
              <p:cNvSpPr/>
              <p:nvPr/>
            </p:nvSpPr>
            <p:spPr>
              <a:xfrm>
                <a:off x="5754900" y="4694386"/>
                <a:ext cx="476373" cy="8572"/>
              </a:xfrm>
              <a:custGeom>
                <a:avLst/>
                <a:gdLst>
                  <a:gd name="connsiteX0" fmla="*/ 0 w 476373"/>
                  <a:gd name="connsiteY0" fmla="*/ 0 h 8572"/>
                  <a:gd name="connsiteX1" fmla="*/ 476374 w 476373"/>
                  <a:gd name="connsiteY1" fmla="*/ 0 h 8572"/>
                </a:gdLst>
                <a:ahLst/>
                <a:cxnLst>
                  <a:cxn ang="0">
                    <a:pos x="connsiteX0" y="connsiteY0"/>
                  </a:cxn>
                  <a:cxn ang="0">
                    <a:pos x="connsiteX1" y="connsiteY1"/>
                  </a:cxn>
                </a:cxnLst>
                <a:rect l="l" t="t" r="r" b="b"/>
                <a:pathLst>
                  <a:path w="476373" h="8572">
                    <a:moveTo>
                      <a:pt x="0" y="0"/>
                    </a:moveTo>
                    <a:lnTo>
                      <a:pt x="476374" y="0"/>
                    </a:lnTo>
                  </a:path>
                </a:pathLst>
              </a:custGeom>
              <a:ln w="9525" cap="rnd">
                <a:solidFill>
                  <a:schemeClr val="tx1"/>
                </a:solidFill>
                <a:prstDash val="solid"/>
                <a:round/>
              </a:ln>
            </p:spPr>
            <p:txBody>
              <a:bodyPr rtlCol="0" anchor="ctr"/>
              <a:lstStyle/>
              <a:p>
                <a:endParaRPr lang="en-UA"/>
              </a:p>
            </p:txBody>
          </p:sp>
        </p:grpSp>
      </p:grpSp>
      <p:grpSp>
        <p:nvGrpSpPr>
          <p:cNvPr id="98" name="Group 97">
            <a:extLst>
              <a:ext uri="{FF2B5EF4-FFF2-40B4-BE49-F238E27FC236}">
                <a16:creationId xmlns:a16="http://schemas.microsoft.com/office/drawing/2014/main" id="{50634968-43B8-4D99-87AD-E83816B14724}"/>
              </a:ext>
            </a:extLst>
          </p:cNvPr>
          <p:cNvGrpSpPr/>
          <p:nvPr/>
        </p:nvGrpSpPr>
        <p:grpSpPr>
          <a:xfrm>
            <a:off x="6461596" y="2865358"/>
            <a:ext cx="377921" cy="377921"/>
            <a:chOff x="6461596" y="2865358"/>
            <a:chExt cx="377921" cy="377921"/>
          </a:xfrm>
        </p:grpSpPr>
        <p:sp>
          <p:nvSpPr>
            <p:cNvPr id="30" name="Oval 29">
              <a:extLst>
                <a:ext uri="{FF2B5EF4-FFF2-40B4-BE49-F238E27FC236}">
                  <a16:creationId xmlns:a16="http://schemas.microsoft.com/office/drawing/2014/main" id="{255B6184-10B9-FCD5-9F84-B3274C455013}"/>
                </a:ext>
              </a:extLst>
            </p:cNvPr>
            <p:cNvSpPr/>
            <p:nvPr/>
          </p:nvSpPr>
          <p:spPr>
            <a:xfrm>
              <a:off x="6461596" y="2865358"/>
              <a:ext cx="377921" cy="377921"/>
            </a:xfrm>
            <a:prstGeom prst="ellipse">
              <a:avLst/>
            </a:prstGeom>
            <a:solidFill>
              <a:schemeClr val="accent4"/>
            </a:solidFill>
            <a:ln>
              <a:noFill/>
            </a:ln>
            <a:effectLst>
              <a:outerShdw blurRad="152400" dist="114300" dir="2700000" algn="tl"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nvGrpSpPr>
            <p:cNvPr id="236" name="Group 235">
              <a:extLst>
                <a:ext uri="{FF2B5EF4-FFF2-40B4-BE49-F238E27FC236}">
                  <a16:creationId xmlns:a16="http://schemas.microsoft.com/office/drawing/2014/main" id="{494F2127-97D9-7C30-ADBE-3134F2345534}"/>
                </a:ext>
              </a:extLst>
            </p:cNvPr>
            <p:cNvGrpSpPr/>
            <p:nvPr/>
          </p:nvGrpSpPr>
          <p:grpSpPr>
            <a:xfrm>
              <a:off x="6518749" y="2953035"/>
              <a:ext cx="250858" cy="211177"/>
              <a:chOff x="5818936" y="3816991"/>
              <a:chExt cx="1067619" cy="898740"/>
            </a:xfrm>
          </p:grpSpPr>
          <p:sp>
            <p:nvSpPr>
              <p:cNvPr id="230" name="Freeform 229">
                <a:extLst>
                  <a:ext uri="{FF2B5EF4-FFF2-40B4-BE49-F238E27FC236}">
                    <a16:creationId xmlns:a16="http://schemas.microsoft.com/office/drawing/2014/main" id="{CE81ECFA-9312-C743-68A3-34A7950F7A7A}"/>
                  </a:ext>
                </a:extLst>
              </p:cNvPr>
              <p:cNvSpPr/>
              <p:nvPr/>
            </p:nvSpPr>
            <p:spPr>
              <a:xfrm>
                <a:off x="5818936" y="3816991"/>
                <a:ext cx="792441" cy="796128"/>
              </a:xfrm>
              <a:custGeom>
                <a:avLst/>
                <a:gdLst>
                  <a:gd name="connsiteX0" fmla="*/ 217913 w 792441"/>
                  <a:gd name="connsiteY0" fmla="*/ 584301 h 796128"/>
                  <a:gd name="connsiteX1" fmla="*/ 0 w 792441"/>
                  <a:gd name="connsiteY1" fmla="*/ 294465 h 796128"/>
                  <a:gd name="connsiteX2" fmla="*/ 258804 w 792441"/>
                  <a:gd name="connsiteY2" fmla="*/ 0 h 796128"/>
                  <a:gd name="connsiteX3" fmla="*/ 527209 w 792441"/>
                  <a:gd name="connsiteY3" fmla="*/ 0 h 796128"/>
                  <a:gd name="connsiteX4" fmla="*/ 792442 w 792441"/>
                  <a:gd name="connsiteY4" fmla="*/ 297551 h 796128"/>
                  <a:gd name="connsiteX5" fmla="*/ 527209 w 792441"/>
                  <a:gd name="connsiteY5" fmla="*/ 594246 h 796128"/>
                  <a:gd name="connsiteX6" fmla="*/ 442684 w 792441"/>
                  <a:gd name="connsiteY6" fmla="*/ 594246 h 796128"/>
                  <a:gd name="connsiteX7" fmla="*/ 217999 w 792441"/>
                  <a:gd name="connsiteY7" fmla="*/ 796128 h 796128"/>
                  <a:gd name="connsiteX8" fmla="*/ 217999 w 792441"/>
                  <a:gd name="connsiteY8" fmla="*/ 584301 h 79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2441" h="796128">
                    <a:moveTo>
                      <a:pt x="217913" y="584301"/>
                    </a:moveTo>
                    <a:cubicBezTo>
                      <a:pt x="76638" y="559698"/>
                      <a:pt x="0" y="440112"/>
                      <a:pt x="0" y="294465"/>
                    </a:cubicBezTo>
                    <a:cubicBezTo>
                      <a:pt x="0" y="131073"/>
                      <a:pt x="112300" y="0"/>
                      <a:pt x="258804" y="0"/>
                    </a:cubicBezTo>
                    <a:lnTo>
                      <a:pt x="527209" y="0"/>
                    </a:lnTo>
                    <a:cubicBezTo>
                      <a:pt x="673713" y="0"/>
                      <a:pt x="792442" y="134160"/>
                      <a:pt x="792442" y="297551"/>
                    </a:cubicBezTo>
                    <a:cubicBezTo>
                      <a:pt x="792442" y="460943"/>
                      <a:pt x="673713" y="594246"/>
                      <a:pt x="527209" y="594246"/>
                    </a:cubicBezTo>
                    <a:lnTo>
                      <a:pt x="442684" y="594246"/>
                    </a:lnTo>
                    <a:lnTo>
                      <a:pt x="217999" y="796128"/>
                    </a:lnTo>
                    <a:lnTo>
                      <a:pt x="217999" y="584301"/>
                    </a:lnTo>
                    <a:close/>
                  </a:path>
                </a:pathLst>
              </a:custGeom>
              <a:noFill/>
              <a:ln w="9525" cap="rnd">
                <a:solidFill>
                  <a:schemeClr val="tx1"/>
                </a:solidFill>
                <a:prstDash val="solid"/>
                <a:round/>
              </a:ln>
            </p:spPr>
            <p:txBody>
              <a:bodyPr rtlCol="0" anchor="ctr"/>
              <a:lstStyle/>
              <a:p>
                <a:endParaRPr lang="en-UA"/>
              </a:p>
            </p:txBody>
          </p:sp>
          <p:sp>
            <p:nvSpPr>
              <p:cNvPr id="231" name="Freeform 230">
                <a:extLst>
                  <a:ext uri="{FF2B5EF4-FFF2-40B4-BE49-F238E27FC236}">
                    <a16:creationId xmlns:a16="http://schemas.microsoft.com/office/drawing/2014/main" id="{ABC0D041-97A6-CA40-691C-E1CFD3C609A3}"/>
                  </a:ext>
                </a:extLst>
              </p:cNvPr>
              <p:cNvSpPr/>
              <p:nvPr/>
            </p:nvSpPr>
            <p:spPr>
              <a:xfrm>
                <a:off x="6346402" y="4167092"/>
                <a:ext cx="540153" cy="548639"/>
              </a:xfrm>
              <a:custGeom>
                <a:avLst/>
                <a:gdLst>
                  <a:gd name="connsiteX0" fmla="*/ 0 w 540153"/>
                  <a:gd name="connsiteY0" fmla="*/ 317354 h 548639"/>
                  <a:gd name="connsiteX1" fmla="*/ 162878 w 540153"/>
                  <a:gd name="connsiteY1" fmla="*/ 427510 h 548639"/>
                  <a:gd name="connsiteX2" fmla="*/ 235744 w 540153"/>
                  <a:gd name="connsiteY2" fmla="*/ 427510 h 548639"/>
                  <a:gd name="connsiteX3" fmla="*/ 356959 w 540153"/>
                  <a:gd name="connsiteY3" fmla="*/ 548640 h 548639"/>
                  <a:gd name="connsiteX4" fmla="*/ 356959 w 540153"/>
                  <a:gd name="connsiteY4" fmla="*/ 416880 h 548639"/>
                  <a:gd name="connsiteX5" fmla="*/ 540153 w 540153"/>
                  <a:gd name="connsiteY5" fmla="*/ 207197 h 548639"/>
                  <a:gd name="connsiteX6" fmla="*/ 352673 w 540153"/>
                  <a:gd name="connsiteY6" fmla="*/ 0 h 548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153" h="548639">
                    <a:moveTo>
                      <a:pt x="0" y="317354"/>
                    </a:moveTo>
                    <a:cubicBezTo>
                      <a:pt x="32404" y="378562"/>
                      <a:pt x="93183" y="427510"/>
                      <a:pt x="162878" y="427510"/>
                    </a:cubicBezTo>
                    <a:lnTo>
                      <a:pt x="235744" y="427510"/>
                    </a:lnTo>
                    <a:lnTo>
                      <a:pt x="356959" y="548640"/>
                    </a:lnTo>
                    <a:lnTo>
                      <a:pt x="356959" y="416880"/>
                    </a:lnTo>
                    <a:cubicBezTo>
                      <a:pt x="451171" y="413366"/>
                      <a:pt x="540153" y="320869"/>
                      <a:pt x="540153" y="207197"/>
                    </a:cubicBezTo>
                    <a:cubicBezTo>
                      <a:pt x="540153" y="91297"/>
                      <a:pt x="456571" y="0"/>
                      <a:pt x="352673" y="0"/>
                    </a:cubicBezTo>
                  </a:path>
                </a:pathLst>
              </a:custGeom>
              <a:noFill/>
              <a:ln w="9525" cap="rnd">
                <a:solidFill>
                  <a:schemeClr val="tx1"/>
                </a:solidFill>
                <a:prstDash val="solid"/>
                <a:round/>
              </a:ln>
            </p:spPr>
            <p:txBody>
              <a:bodyPr rtlCol="0" anchor="ctr"/>
              <a:lstStyle/>
              <a:p>
                <a:endParaRPr lang="en-UA"/>
              </a:p>
            </p:txBody>
          </p:sp>
          <p:sp>
            <p:nvSpPr>
              <p:cNvPr id="233" name="Freeform 232">
                <a:extLst>
                  <a:ext uri="{FF2B5EF4-FFF2-40B4-BE49-F238E27FC236}">
                    <a16:creationId xmlns:a16="http://schemas.microsoft.com/office/drawing/2014/main" id="{9382636C-417B-C564-0BF4-830973789CB0}"/>
                  </a:ext>
                </a:extLst>
              </p:cNvPr>
              <p:cNvSpPr/>
              <p:nvPr/>
            </p:nvSpPr>
            <p:spPr>
              <a:xfrm>
                <a:off x="6036506" y="4003528"/>
                <a:ext cx="370074" cy="8572"/>
              </a:xfrm>
              <a:custGeom>
                <a:avLst/>
                <a:gdLst>
                  <a:gd name="connsiteX0" fmla="*/ 0 w 370074"/>
                  <a:gd name="connsiteY0" fmla="*/ 0 h 8572"/>
                  <a:gd name="connsiteX1" fmla="*/ 370075 w 370074"/>
                  <a:gd name="connsiteY1" fmla="*/ 0 h 8572"/>
                </a:gdLst>
                <a:ahLst/>
                <a:cxnLst>
                  <a:cxn ang="0">
                    <a:pos x="connsiteX0" y="connsiteY0"/>
                  </a:cxn>
                  <a:cxn ang="0">
                    <a:pos x="connsiteX1" y="connsiteY1"/>
                  </a:cxn>
                </a:cxnLst>
                <a:rect l="l" t="t" r="r" b="b"/>
                <a:pathLst>
                  <a:path w="370074" h="8572">
                    <a:moveTo>
                      <a:pt x="0" y="0"/>
                    </a:moveTo>
                    <a:lnTo>
                      <a:pt x="370075" y="0"/>
                    </a:lnTo>
                  </a:path>
                </a:pathLst>
              </a:custGeom>
              <a:ln w="9525" cap="rnd">
                <a:solidFill>
                  <a:schemeClr val="tx1"/>
                </a:solidFill>
                <a:prstDash val="solid"/>
                <a:round/>
              </a:ln>
            </p:spPr>
            <p:txBody>
              <a:bodyPr rtlCol="0" anchor="ctr"/>
              <a:lstStyle/>
              <a:p>
                <a:endParaRPr lang="en-UA"/>
              </a:p>
            </p:txBody>
          </p:sp>
          <p:sp>
            <p:nvSpPr>
              <p:cNvPr id="234" name="Freeform 233">
                <a:extLst>
                  <a:ext uri="{FF2B5EF4-FFF2-40B4-BE49-F238E27FC236}">
                    <a16:creationId xmlns:a16="http://schemas.microsoft.com/office/drawing/2014/main" id="{6E295C46-D9AB-E812-30C0-BB7574A85C91}"/>
                  </a:ext>
                </a:extLst>
              </p:cNvPr>
              <p:cNvSpPr/>
              <p:nvPr/>
            </p:nvSpPr>
            <p:spPr>
              <a:xfrm>
                <a:off x="6036506" y="4114542"/>
                <a:ext cx="370074" cy="8572"/>
              </a:xfrm>
              <a:custGeom>
                <a:avLst/>
                <a:gdLst>
                  <a:gd name="connsiteX0" fmla="*/ 0 w 370074"/>
                  <a:gd name="connsiteY0" fmla="*/ 0 h 8572"/>
                  <a:gd name="connsiteX1" fmla="*/ 370075 w 370074"/>
                  <a:gd name="connsiteY1" fmla="*/ 0 h 8572"/>
                </a:gdLst>
                <a:ahLst/>
                <a:cxnLst>
                  <a:cxn ang="0">
                    <a:pos x="connsiteX0" y="connsiteY0"/>
                  </a:cxn>
                  <a:cxn ang="0">
                    <a:pos x="connsiteX1" y="connsiteY1"/>
                  </a:cxn>
                </a:cxnLst>
                <a:rect l="l" t="t" r="r" b="b"/>
                <a:pathLst>
                  <a:path w="370074" h="8572">
                    <a:moveTo>
                      <a:pt x="0" y="0"/>
                    </a:moveTo>
                    <a:lnTo>
                      <a:pt x="370075" y="0"/>
                    </a:lnTo>
                  </a:path>
                </a:pathLst>
              </a:custGeom>
              <a:ln w="9525" cap="rnd">
                <a:solidFill>
                  <a:schemeClr val="tx1"/>
                </a:solidFill>
                <a:prstDash val="solid"/>
                <a:round/>
              </a:ln>
            </p:spPr>
            <p:txBody>
              <a:bodyPr rtlCol="0" anchor="ctr"/>
              <a:lstStyle/>
              <a:p>
                <a:endParaRPr lang="en-UA"/>
              </a:p>
            </p:txBody>
          </p:sp>
          <p:sp>
            <p:nvSpPr>
              <p:cNvPr id="235" name="Freeform 234">
                <a:extLst>
                  <a:ext uri="{FF2B5EF4-FFF2-40B4-BE49-F238E27FC236}">
                    <a16:creationId xmlns:a16="http://schemas.microsoft.com/office/drawing/2014/main" id="{9DFD3B73-5D2A-BC9E-DD7C-8B03FD299A66}"/>
                  </a:ext>
                </a:extLst>
              </p:cNvPr>
              <p:cNvSpPr/>
              <p:nvPr/>
            </p:nvSpPr>
            <p:spPr>
              <a:xfrm>
                <a:off x="6036506" y="4225556"/>
                <a:ext cx="185508" cy="8572"/>
              </a:xfrm>
              <a:custGeom>
                <a:avLst/>
                <a:gdLst>
                  <a:gd name="connsiteX0" fmla="*/ 0 w 185508"/>
                  <a:gd name="connsiteY0" fmla="*/ 0 h 8572"/>
                  <a:gd name="connsiteX1" fmla="*/ 185509 w 185508"/>
                  <a:gd name="connsiteY1" fmla="*/ 0 h 8572"/>
                </a:gdLst>
                <a:ahLst/>
                <a:cxnLst>
                  <a:cxn ang="0">
                    <a:pos x="connsiteX0" y="connsiteY0"/>
                  </a:cxn>
                  <a:cxn ang="0">
                    <a:pos x="connsiteX1" y="connsiteY1"/>
                  </a:cxn>
                </a:cxnLst>
                <a:rect l="l" t="t" r="r" b="b"/>
                <a:pathLst>
                  <a:path w="185508" h="8572">
                    <a:moveTo>
                      <a:pt x="0" y="0"/>
                    </a:moveTo>
                    <a:lnTo>
                      <a:pt x="185509" y="0"/>
                    </a:lnTo>
                  </a:path>
                </a:pathLst>
              </a:custGeom>
              <a:ln w="9525" cap="rnd">
                <a:solidFill>
                  <a:schemeClr val="tx1"/>
                </a:solidFill>
                <a:prstDash val="solid"/>
                <a:round/>
              </a:ln>
            </p:spPr>
            <p:txBody>
              <a:bodyPr rtlCol="0" anchor="ctr"/>
              <a:lstStyle/>
              <a:p>
                <a:endParaRPr lang="en-UA"/>
              </a:p>
            </p:txBody>
          </p:sp>
        </p:grpSp>
      </p:grpSp>
      <p:grpSp>
        <p:nvGrpSpPr>
          <p:cNvPr id="129" name="Group 128">
            <a:extLst>
              <a:ext uri="{FF2B5EF4-FFF2-40B4-BE49-F238E27FC236}">
                <a16:creationId xmlns:a16="http://schemas.microsoft.com/office/drawing/2014/main" id="{29B336A9-19FB-489B-A83B-D6D06AB3C729}"/>
              </a:ext>
            </a:extLst>
          </p:cNvPr>
          <p:cNvGrpSpPr/>
          <p:nvPr/>
        </p:nvGrpSpPr>
        <p:grpSpPr>
          <a:xfrm>
            <a:off x="6708123" y="3824024"/>
            <a:ext cx="377921" cy="377921"/>
            <a:chOff x="6708123" y="3824024"/>
            <a:chExt cx="377921" cy="377921"/>
          </a:xfrm>
        </p:grpSpPr>
        <p:sp>
          <p:nvSpPr>
            <p:cNvPr id="28" name="Oval 27">
              <a:extLst>
                <a:ext uri="{FF2B5EF4-FFF2-40B4-BE49-F238E27FC236}">
                  <a16:creationId xmlns:a16="http://schemas.microsoft.com/office/drawing/2014/main" id="{F8F74AC6-C644-AF0F-860E-CEB47D189EDD}"/>
                </a:ext>
              </a:extLst>
            </p:cNvPr>
            <p:cNvSpPr/>
            <p:nvPr/>
          </p:nvSpPr>
          <p:spPr>
            <a:xfrm>
              <a:off x="6708123" y="3824024"/>
              <a:ext cx="377921" cy="377921"/>
            </a:xfrm>
            <a:prstGeom prst="ellipse">
              <a:avLst/>
            </a:prstGeom>
            <a:solidFill>
              <a:schemeClr val="accent3"/>
            </a:solidFill>
            <a:ln>
              <a:noFill/>
            </a:ln>
            <a:effectLst>
              <a:outerShdw blurRad="152400" dist="114300" dir="2700000" algn="tl"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nvGrpSpPr>
            <p:cNvPr id="241" name="Graphic 239">
              <a:extLst>
                <a:ext uri="{FF2B5EF4-FFF2-40B4-BE49-F238E27FC236}">
                  <a16:creationId xmlns:a16="http://schemas.microsoft.com/office/drawing/2014/main" id="{436035DD-1F9A-998E-40D0-252C7927D1B2}"/>
                </a:ext>
              </a:extLst>
            </p:cNvPr>
            <p:cNvGrpSpPr/>
            <p:nvPr/>
          </p:nvGrpSpPr>
          <p:grpSpPr>
            <a:xfrm>
              <a:off x="6797239" y="3910484"/>
              <a:ext cx="194126" cy="194126"/>
              <a:chOff x="5818165" y="4487361"/>
              <a:chExt cx="981208" cy="981208"/>
            </a:xfrm>
            <a:noFill/>
          </p:grpSpPr>
          <p:sp>
            <p:nvSpPr>
              <p:cNvPr id="242" name="Freeform 241">
                <a:extLst>
                  <a:ext uri="{FF2B5EF4-FFF2-40B4-BE49-F238E27FC236}">
                    <a16:creationId xmlns:a16="http://schemas.microsoft.com/office/drawing/2014/main" id="{EFA14F90-471E-6B91-270C-B50AA191D4D3}"/>
                  </a:ext>
                </a:extLst>
              </p:cNvPr>
              <p:cNvSpPr/>
              <p:nvPr/>
            </p:nvSpPr>
            <p:spPr>
              <a:xfrm>
                <a:off x="5818165" y="4487361"/>
                <a:ext cx="981208" cy="981208"/>
              </a:xfrm>
              <a:custGeom>
                <a:avLst/>
                <a:gdLst>
                  <a:gd name="connsiteX0" fmla="*/ 981208 w 981208"/>
                  <a:gd name="connsiteY0" fmla="*/ 101498 h 981208"/>
                  <a:gd name="connsiteX1" fmla="*/ 879710 w 981208"/>
                  <a:gd name="connsiteY1" fmla="*/ 0 h 981208"/>
                  <a:gd name="connsiteX2" fmla="*/ 101498 w 981208"/>
                  <a:gd name="connsiteY2" fmla="*/ 0 h 981208"/>
                  <a:gd name="connsiteX3" fmla="*/ 0 w 981208"/>
                  <a:gd name="connsiteY3" fmla="*/ 101498 h 981208"/>
                  <a:gd name="connsiteX4" fmla="*/ 0 w 981208"/>
                  <a:gd name="connsiteY4" fmla="*/ 879710 h 981208"/>
                  <a:gd name="connsiteX5" fmla="*/ 101498 w 981208"/>
                  <a:gd name="connsiteY5" fmla="*/ 981208 h 981208"/>
                  <a:gd name="connsiteX6" fmla="*/ 879710 w 981208"/>
                  <a:gd name="connsiteY6" fmla="*/ 981208 h 981208"/>
                  <a:gd name="connsiteX7" fmla="*/ 981208 w 981208"/>
                  <a:gd name="connsiteY7" fmla="*/ 879710 h 981208"/>
                  <a:gd name="connsiteX8" fmla="*/ 981208 w 981208"/>
                  <a:gd name="connsiteY8" fmla="*/ 101498 h 98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1208" h="981208">
                    <a:moveTo>
                      <a:pt x="981208" y="101498"/>
                    </a:moveTo>
                    <a:cubicBezTo>
                      <a:pt x="981208" y="45434"/>
                      <a:pt x="935774" y="0"/>
                      <a:pt x="879710" y="0"/>
                    </a:cubicBezTo>
                    <a:lnTo>
                      <a:pt x="101498" y="0"/>
                    </a:lnTo>
                    <a:cubicBezTo>
                      <a:pt x="45434" y="0"/>
                      <a:pt x="0" y="45434"/>
                      <a:pt x="0" y="101498"/>
                    </a:cubicBezTo>
                    <a:lnTo>
                      <a:pt x="0" y="879710"/>
                    </a:lnTo>
                    <a:cubicBezTo>
                      <a:pt x="0" y="935774"/>
                      <a:pt x="45434" y="981208"/>
                      <a:pt x="101498" y="981208"/>
                    </a:cubicBezTo>
                    <a:lnTo>
                      <a:pt x="879710" y="981208"/>
                    </a:lnTo>
                    <a:cubicBezTo>
                      <a:pt x="935774" y="981208"/>
                      <a:pt x="981208" y="935774"/>
                      <a:pt x="981208" y="879710"/>
                    </a:cubicBezTo>
                    <a:lnTo>
                      <a:pt x="981208" y="101498"/>
                    </a:lnTo>
                    <a:close/>
                  </a:path>
                </a:pathLst>
              </a:custGeom>
              <a:noFill/>
              <a:ln w="9525" cap="rnd">
                <a:solidFill>
                  <a:schemeClr val="tx1"/>
                </a:solidFill>
                <a:prstDash val="solid"/>
                <a:round/>
              </a:ln>
            </p:spPr>
            <p:txBody>
              <a:bodyPr rtlCol="0" anchor="ctr"/>
              <a:lstStyle/>
              <a:p>
                <a:endParaRPr lang="en-UA"/>
              </a:p>
            </p:txBody>
          </p:sp>
          <p:sp>
            <p:nvSpPr>
              <p:cNvPr id="243" name="Freeform 242">
                <a:extLst>
                  <a:ext uri="{FF2B5EF4-FFF2-40B4-BE49-F238E27FC236}">
                    <a16:creationId xmlns:a16="http://schemas.microsoft.com/office/drawing/2014/main" id="{3F551BEB-8EAA-AC26-97F6-D7E98C081AEC}"/>
                  </a:ext>
                </a:extLst>
              </p:cNvPr>
              <p:cNvSpPr/>
              <p:nvPr/>
            </p:nvSpPr>
            <p:spPr>
              <a:xfrm>
                <a:off x="5822451" y="4724990"/>
                <a:ext cx="972807" cy="8572"/>
              </a:xfrm>
              <a:custGeom>
                <a:avLst/>
                <a:gdLst>
                  <a:gd name="connsiteX0" fmla="*/ 0 w 972807"/>
                  <a:gd name="connsiteY0" fmla="*/ 0 h 8572"/>
                  <a:gd name="connsiteX1" fmla="*/ 972807 w 972807"/>
                  <a:gd name="connsiteY1" fmla="*/ 0 h 8572"/>
                </a:gdLst>
                <a:ahLst/>
                <a:cxnLst>
                  <a:cxn ang="0">
                    <a:pos x="connsiteX0" y="connsiteY0"/>
                  </a:cxn>
                  <a:cxn ang="0">
                    <a:pos x="connsiteX1" y="connsiteY1"/>
                  </a:cxn>
                </a:cxnLst>
                <a:rect l="l" t="t" r="r" b="b"/>
                <a:pathLst>
                  <a:path w="972807" h="8572">
                    <a:moveTo>
                      <a:pt x="0" y="0"/>
                    </a:moveTo>
                    <a:lnTo>
                      <a:pt x="972807" y="0"/>
                    </a:lnTo>
                  </a:path>
                </a:pathLst>
              </a:custGeom>
              <a:ln w="9525" cap="rnd">
                <a:solidFill>
                  <a:schemeClr val="tx1"/>
                </a:solidFill>
                <a:prstDash val="solid"/>
                <a:round/>
              </a:ln>
            </p:spPr>
            <p:txBody>
              <a:bodyPr rtlCol="0" anchor="ctr"/>
              <a:lstStyle/>
              <a:p>
                <a:endParaRPr lang="en-UA"/>
              </a:p>
            </p:txBody>
          </p:sp>
          <p:sp>
            <p:nvSpPr>
              <p:cNvPr id="244" name="Freeform 243">
                <a:extLst>
                  <a:ext uri="{FF2B5EF4-FFF2-40B4-BE49-F238E27FC236}">
                    <a16:creationId xmlns:a16="http://schemas.microsoft.com/office/drawing/2014/main" id="{12DDB4AF-CD0A-086A-6893-5A375143C71E}"/>
                  </a:ext>
                </a:extLst>
              </p:cNvPr>
              <p:cNvSpPr/>
              <p:nvPr/>
            </p:nvSpPr>
            <p:spPr>
              <a:xfrm>
                <a:off x="6407438" y="4915385"/>
                <a:ext cx="87439" cy="377018"/>
              </a:xfrm>
              <a:custGeom>
                <a:avLst/>
                <a:gdLst>
                  <a:gd name="connsiteX0" fmla="*/ 0 w 87439"/>
                  <a:gd name="connsiteY0" fmla="*/ 32318 h 377018"/>
                  <a:gd name="connsiteX1" fmla="*/ 87440 w 87439"/>
                  <a:gd name="connsiteY1" fmla="*/ 0 h 377018"/>
                  <a:gd name="connsiteX2" fmla="*/ 87440 w 87439"/>
                  <a:gd name="connsiteY2" fmla="*/ 377018 h 377018"/>
                </a:gdLst>
                <a:ahLst/>
                <a:cxnLst>
                  <a:cxn ang="0">
                    <a:pos x="connsiteX0" y="connsiteY0"/>
                  </a:cxn>
                  <a:cxn ang="0">
                    <a:pos x="connsiteX1" y="connsiteY1"/>
                  </a:cxn>
                  <a:cxn ang="0">
                    <a:pos x="connsiteX2" y="connsiteY2"/>
                  </a:cxn>
                </a:cxnLst>
                <a:rect l="l" t="t" r="r" b="b"/>
                <a:pathLst>
                  <a:path w="87439" h="377018">
                    <a:moveTo>
                      <a:pt x="0" y="32318"/>
                    </a:moveTo>
                    <a:lnTo>
                      <a:pt x="87440" y="0"/>
                    </a:lnTo>
                    <a:lnTo>
                      <a:pt x="87440" y="377018"/>
                    </a:lnTo>
                  </a:path>
                </a:pathLst>
              </a:custGeom>
              <a:noFill/>
              <a:ln w="9525" cap="rnd">
                <a:solidFill>
                  <a:schemeClr val="tx1"/>
                </a:solidFill>
                <a:prstDash val="solid"/>
                <a:round/>
              </a:ln>
            </p:spPr>
            <p:txBody>
              <a:bodyPr rtlCol="0" anchor="ctr"/>
              <a:lstStyle/>
              <a:p>
                <a:endParaRPr lang="en-UA"/>
              </a:p>
            </p:txBody>
          </p:sp>
          <p:sp>
            <p:nvSpPr>
              <p:cNvPr id="245" name="Freeform 244">
                <a:extLst>
                  <a:ext uri="{FF2B5EF4-FFF2-40B4-BE49-F238E27FC236}">
                    <a16:creationId xmlns:a16="http://schemas.microsoft.com/office/drawing/2014/main" id="{F5B7D80B-5C0F-BA1C-376B-A98C21FE83C3}"/>
                  </a:ext>
                </a:extLst>
              </p:cNvPr>
              <p:cNvSpPr/>
              <p:nvPr/>
            </p:nvSpPr>
            <p:spPr>
              <a:xfrm>
                <a:off x="6069853" y="4927901"/>
                <a:ext cx="232789" cy="369192"/>
              </a:xfrm>
              <a:custGeom>
                <a:avLst/>
                <a:gdLst>
                  <a:gd name="connsiteX0" fmla="*/ 13116 w 232789"/>
                  <a:gd name="connsiteY0" fmla="*/ 0 h 369192"/>
                  <a:gd name="connsiteX1" fmla="*/ 231715 w 232789"/>
                  <a:gd name="connsiteY1" fmla="*/ 0 h 369192"/>
                  <a:gd name="connsiteX2" fmla="*/ 89668 w 232789"/>
                  <a:gd name="connsiteY2" fmla="*/ 174279 h 369192"/>
                  <a:gd name="connsiteX3" fmla="*/ 231715 w 232789"/>
                  <a:gd name="connsiteY3" fmla="*/ 286064 h 369192"/>
                  <a:gd name="connsiteX4" fmla="*/ 0 w 232789"/>
                  <a:gd name="connsiteY4" fmla="*/ 307239 h 369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789" h="369192">
                    <a:moveTo>
                      <a:pt x="13116" y="0"/>
                    </a:moveTo>
                    <a:lnTo>
                      <a:pt x="231715" y="0"/>
                    </a:lnTo>
                    <a:lnTo>
                      <a:pt x="89668" y="174279"/>
                    </a:lnTo>
                    <a:cubicBezTo>
                      <a:pt x="89668" y="174279"/>
                      <a:pt x="247231" y="162020"/>
                      <a:pt x="231715" y="286064"/>
                    </a:cubicBezTo>
                    <a:cubicBezTo>
                      <a:pt x="216627" y="406937"/>
                      <a:pt x="39262" y="379762"/>
                      <a:pt x="0" y="307239"/>
                    </a:cubicBezTo>
                  </a:path>
                </a:pathLst>
              </a:custGeom>
              <a:noFill/>
              <a:ln w="9525" cap="rnd">
                <a:solidFill>
                  <a:schemeClr val="tx1"/>
                </a:solidFill>
                <a:prstDash val="solid"/>
                <a:round/>
              </a:ln>
            </p:spPr>
            <p:txBody>
              <a:bodyPr rtlCol="0" anchor="ctr"/>
              <a:lstStyle/>
              <a:p>
                <a:endParaRPr lang="en-UA"/>
              </a:p>
            </p:txBody>
          </p:sp>
        </p:grpSp>
      </p:grpSp>
      <p:grpSp>
        <p:nvGrpSpPr>
          <p:cNvPr id="128" name="Group 127">
            <a:extLst>
              <a:ext uri="{FF2B5EF4-FFF2-40B4-BE49-F238E27FC236}">
                <a16:creationId xmlns:a16="http://schemas.microsoft.com/office/drawing/2014/main" id="{A4A8C734-B565-4092-927A-DFB92E3F435D}"/>
              </a:ext>
            </a:extLst>
          </p:cNvPr>
          <p:cNvGrpSpPr/>
          <p:nvPr/>
        </p:nvGrpSpPr>
        <p:grpSpPr>
          <a:xfrm>
            <a:off x="7380475" y="5407691"/>
            <a:ext cx="377921" cy="377921"/>
            <a:chOff x="7380475" y="5407691"/>
            <a:chExt cx="377921" cy="377921"/>
          </a:xfrm>
        </p:grpSpPr>
        <p:sp>
          <p:nvSpPr>
            <p:cNvPr id="41" name="Oval 40">
              <a:extLst>
                <a:ext uri="{FF2B5EF4-FFF2-40B4-BE49-F238E27FC236}">
                  <a16:creationId xmlns:a16="http://schemas.microsoft.com/office/drawing/2014/main" id="{322A3FBC-04F8-B8E8-8690-572B08C678B8}"/>
                </a:ext>
              </a:extLst>
            </p:cNvPr>
            <p:cNvSpPr/>
            <p:nvPr/>
          </p:nvSpPr>
          <p:spPr>
            <a:xfrm>
              <a:off x="7380475" y="5407691"/>
              <a:ext cx="377921" cy="377921"/>
            </a:xfrm>
            <a:prstGeom prst="ellipse">
              <a:avLst/>
            </a:prstGeom>
            <a:solidFill>
              <a:schemeClr val="accent4"/>
            </a:solidFill>
            <a:ln>
              <a:noFill/>
            </a:ln>
            <a:effectLst>
              <a:outerShdw blurRad="152400" dist="114300" dir="2700000" algn="tl"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nvGrpSpPr>
            <p:cNvPr id="248" name="Graphic 246">
              <a:extLst>
                <a:ext uri="{FF2B5EF4-FFF2-40B4-BE49-F238E27FC236}">
                  <a16:creationId xmlns:a16="http://schemas.microsoft.com/office/drawing/2014/main" id="{81627D93-BB96-71A3-3436-8C8C2342E966}"/>
                </a:ext>
              </a:extLst>
            </p:cNvPr>
            <p:cNvGrpSpPr/>
            <p:nvPr/>
          </p:nvGrpSpPr>
          <p:grpSpPr>
            <a:xfrm>
              <a:off x="7439571" y="5501106"/>
              <a:ext cx="256758" cy="180277"/>
              <a:chOff x="3946959" y="5330808"/>
              <a:chExt cx="805815" cy="565785"/>
            </a:xfrm>
            <a:noFill/>
          </p:grpSpPr>
          <p:sp>
            <p:nvSpPr>
              <p:cNvPr id="249" name="Freeform 248">
                <a:extLst>
                  <a:ext uri="{FF2B5EF4-FFF2-40B4-BE49-F238E27FC236}">
                    <a16:creationId xmlns:a16="http://schemas.microsoft.com/office/drawing/2014/main" id="{845B21D6-E969-9727-3406-0B74C6C5E4C3}"/>
                  </a:ext>
                </a:extLst>
              </p:cNvPr>
              <p:cNvSpPr/>
              <p:nvPr/>
            </p:nvSpPr>
            <p:spPr>
              <a:xfrm>
                <a:off x="4030884" y="5496429"/>
                <a:ext cx="155505" cy="155248"/>
              </a:xfrm>
              <a:custGeom>
                <a:avLst/>
                <a:gdLst>
                  <a:gd name="connsiteX0" fmla="*/ 42863 w 155505"/>
                  <a:gd name="connsiteY0" fmla="*/ 76295 h 155248"/>
                  <a:gd name="connsiteX1" fmla="*/ 55635 w 155505"/>
                  <a:gd name="connsiteY1" fmla="*/ 97641 h 155248"/>
                  <a:gd name="connsiteX2" fmla="*/ 55635 w 155505"/>
                  <a:gd name="connsiteY2" fmla="*/ 106385 h 155248"/>
                  <a:gd name="connsiteX3" fmla="*/ 3943 w 155505"/>
                  <a:gd name="connsiteY3" fmla="*/ 138789 h 155248"/>
                  <a:gd name="connsiteX4" fmla="*/ 0 w 155505"/>
                  <a:gd name="connsiteY4" fmla="*/ 144618 h 155248"/>
                  <a:gd name="connsiteX5" fmla="*/ 0 w 155505"/>
                  <a:gd name="connsiteY5" fmla="*/ 149076 h 155248"/>
                  <a:gd name="connsiteX6" fmla="*/ 6086 w 155505"/>
                  <a:gd name="connsiteY6" fmla="*/ 155248 h 155248"/>
                  <a:gd name="connsiteX7" fmla="*/ 149419 w 155505"/>
                  <a:gd name="connsiteY7" fmla="*/ 155248 h 155248"/>
                  <a:gd name="connsiteX8" fmla="*/ 155505 w 155505"/>
                  <a:gd name="connsiteY8" fmla="*/ 149076 h 155248"/>
                  <a:gd name="connsiteX9" fmla="*/ 155505 w 155505"/>
                  <a:gd name="connsiteY9" fmla="*/ 144618 h 155248"/>
                  <a:gd name="connsiteX10" fmla="*/ 151562 w 155505"/>
                  <a:gd name="connsiteY10" fmla="*/ 138789 h 155248"/>
                  <a:gd name="connsiteX11" fmla="*/ 98498 w 155505"/>
                  <a:gd name="connsiteY11" fmla="*/ 106385 h 155248"/>
                  <a:gd name="connsiteX12" fmla="*/ 98498 w 155505"/>
                  <a:gd name="connsiteY12" fmla="*/ 97641 h 155248"/>
                  <a:gd name="connsiteX13" fmla="*/ 112128 w 155505"/>
                  <a:gd name="connsiteY13" fmla="*/ 76295 h 155248"/>
                  <a:gd name="connsiteX14" fmla="*/ 112128 w 155505"/>
                  <a:gd name="connsiteY14" fmla="*/ 33090 h 155248"/>
                  <a:gd name="connsiteX15" fmla="*/ 77410 w 155505"/>
                  <a:gd name="connsiteY15" fmla="*/ 0 h 155248"/>
                  <a:gd name="connsiteX16" fmla="*/ 42863 w 155505"/>
                  <a:gd name="connsiteY16" fmla="*/ 33090 h 155248"/>
                  <a:gd name="connsiteX17" fmla="*/ 42863 w 155505"/>
                  <a:gd name="connsiteY17" fmla="*/ 76295 h 155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5505" h="155248">
                    <a:moveTo>
                      <a:pt x="42863" y="76295"/>
                    </a:moveTo>
                    <a:cubicBezTo>
                      <a:pt x="45520" y="85897"/>
                      <a:pt x="49892" y="91726"/>
                      <a:pt x="55635" y="97641"/>
                    </a:cubicBezTo>
                    <a:lnTo>
                      <a:pt x="55635" y="106385"/>
                    </a:lnTo>
                    <a:cubicBezTo>
                      <a:pt x="53064" y="114700"/>
                      <a:pt x="31718" y="127987"/>
                      <a:pt x="3943" y="138789"/>
                    </a:cubicBezTo>
                    <a:cubicBezTo>
                      <a:pt x="1543" y="139732"/>
                      <a:pt x="0" y="142046"/>
                      <a:pt x="0" y="144618"/>
                    </a:cubicBezTo>
                    <a:lnTo>
                      <a:pt x="0" y="149076"/>
                    </a:lnTo>
                    <a:cubicBezTo>
                      <a:pt x="0" y="152505"/>
                      <a:pt x="2743" y="155248"/>
                      <a:pt x="6086" y="155248"/>
                    </a:cubicBezTo>
                    <a:lnTo>
                      <a:pt x="149419" y="155248"/>
                    </a:lnTo>
                    <a:cubicBezTo>
                      <a:pt x="152762" y="155248"/>
                      <a:pt x="155505" y="152505"/>
                      <a:pt x="155505" y="149076"/>
                    </a:cubicBezTo>
                    <a:lnTo>
                      <a:pt x="155505" y="144618"/>
                    </a:lnTo>
                    <a:cubicBezTo>
                      <a:pt x="155505" y="142046"/>
                      <a:pt x="153962" y="139732"/>
                      <a:pt x="151562" y="138789"/>
                    </a:cubicBezTo>
                    <a:cubicBezTo>
                      <a:pt x="123787" y="128073"/>
                      <a:pt x="101070" y="114700"/>
                      <a:pt x="98498" y="106385"/>
                    </a:cubicBezTo>
                    <a:lnTo>
                      <a:pt x="98498" y="97641"/>
                    </a:lnTo>
                    <a:cubicBezTo>
                      <a:pt x="104242" y="91726"/>
                      <a:pt x="109385" y="85982"/>
                      <a:pt x="112128" y="76295"/>
                    </a:cubicBezTo>
                    <a:lnTo>
                      <a:pt x="112128" y="33090"/>
                    </a:lnTo>
                    <a:cubicBezTo>
                      <a:pt x="112128" y="12945"/>
                      <a:pt x="103041" y="0"/>
                      <a:pt x="77410" y="0"/>
                    </a:cubicBezTo>
                    <a:cubicBezTo>
                      <a:pt x="52464" y="0"/>
                      <a:pt x="42863" y="12945"/>
                      <a:pt x="42863" y="33090"/>
                    </a:cubicBezTo>
                    <a:lnTo>
                      <a:pt x="42863" y="76295"/>
                    </a:lnTo>
                    <a:close/>
                  </a:path>
                </a:pathLst>
              </a:custGeom>
              <a:noFill/>
              <a:ln w="9525" cap="rnd">
                <a:solidFill>
                  <a:schemeClr val="tx1"/>
                </a:solidFill>
                <a:prstDash val="solid"/>
                <a:round/>
              </a:ln>
            </p:spPr>
            <p:txBody>
              <a:bodyPr rtlCol="0" anchor="ctr"/>
              <a:lstStyle/>
              <a:p>
                <a:endParaRPr lang="en-UA"/>
              </a:p>
            </p:txBody>
          </p:sp>
          <p:sp>
            <p:nvSpPr>
              <p:cNvPr id="250" name="Freeform 249">
                <a:extLst>
                  <a:ext uri="{FF2B5EF4-FFF2-40B4-BE49-F238E27FC236}">
                    <a16:creationId xmlns:a16="http://schemas.microsoft.com/office/drawing/2014/main" id="{3777DF6C-9208-C06A-60D5-901130BB40D7}"/>
                  </a:ext>
                </a:extLst>
              </p:cNvPr>
              <p:cNvSpPr/>
              <p:nvPr/>
            </p:nvSpPr>
            <p:spPr>
              <a:xfrm>
                <a:off x="4052058" y="5721029"/>
                <a:ext cx="113328" cy="8572"/>
              </a:xfrm>
              <a:custGeom>
                <a:avLst/>
                <a:gdLst>
                  <a:gd name="connsiteX0" fmla="*/ 0 w 113328"/>
                  <a:gd name="connsiteY0" fmla="*/ 0 h 8572"/>
                  <a:gd name="connsiteX1" fmla="*/ 113328 w 113328"/>
                  <a:gd name="connsiteY1" fmla="*/ 0 h 8572"/>
                </a:gdLst>
                <a:ahLst/>
                <a:cxnLst>
                  <a:cxn ang="0">
                    <a:pos x="connsiteX0" y="connsiteY0"/>
                  </a:cxn>
                  <a:cxn ang="0">
                    <a:pos x="connsiteX1" y="connsiteY1"/>
                  </a:cxn>
                </a:cxnLst>
                <a:rect l="l" t="t" r="r" b="b"/>
                <a:pathLst>
                  <a:path w="113328" h="8572">
                    <a:moveTo>
                      <a:pt x="0" y="0"/>
                    </a:moveTo>
                    <a:lnTo>
                      <a:pt x="113328" y="0"/>
                    </a:lnTo>
                  </a:path>
                </a:pathLst>
              </a:custGeom>
              <a:ln w="9525" cap="rnd">
                <a:solidFill>
                  <a:schemeClr val="tx1"/>
                </a:solidFill>
                <a:prstDash val="solid"/>
                <a:round/>
              </a:ln>
            </p:spPr>
            <p:txBody>
              <a:bodyPr rtlCol="0" anchor="ctr"/>
              <a:lstStyle/>
              <a:p>
                <a:endParaRPr lang="en-UA"/>
              </a:p>
            </p:txBody>
          </p:sp>
          <p:sp>
            <p:nvSpPr>
              <p:cNvPr id="251" name="Freeform 250">
                <a:extLst>
                  <a:ext uri="{FF2B5EF4-FFF2-40B4-BE49-F238E27FC236}">
                    <a16:creationId xmlns:a16="http://schemas.microsoft.com/office/drawing/2014/main" id="{F0A98BE0-A50C-E9D2-3FC3-EA159231BBE5}"/>
                  </a:ext>
                </a:extLst>
              </p:cNvPr>
              <p:cNvSpPr/>
              <p:nvPr/>
            </p:nvSpPr>
            <p:spPr>
              <a:xfrm>
                <a:off x="4018711" y="5778207"/>
                <a:ext cx="180022" cy="8572"/>
              </a:xfrm>
              <a:custGeom>
                <a:avLst/>
                <a:gdLst>
                  <a:gd name="connsiteX0" fmla="*/ 0 w 180022"/>
                  <a:gd name="connsiteY0" fmla="*/ 0 h 8572"/>
                  <a:gd name="connsiteX1" fmla="*/ 180022 w 180022"/>
                  <a:gd name="connsiteY1" fmla="*/ 0 h 8572"/>
                </a:gdLst>
                <a:ahLst/>
                <a:cxnLst>
                  <a:cxn ang="0">
                    <a:pos x="connsiteX0" y="connsiteY0"/>
                  </a:cxn>
                  <a:cxn ang="0">
                    <a:pos x="connsiteX1" y="connsiteY1"/>
                  </a:cxn>
                </a:cxnLst>
                <a:rect l="l" t="t" r="r" b="b"/>
                <a:pathLst>
                  <a:path w="180022" h="8572">
                    <a:moveTo>
                      <a:pt x="0" y="0"/>
                    </a:moveTo>
                    <a:lnTo>
                      <a:pt x="180022" y="0"/>
                    </a:lnTo>
                  </a:path>
                </a:pathLst>
              </a:custGeom>
              <a:ln w="9525" cap="rnd">
                <a:solidFill>
                  <a:schemeClr val="tx1"/>
                </a:solidFill>
                <a:prstDash val="solid"/>
                <a:round/>
              </a:ln>
            </p:spPr>
            <p:txBody>
              <a:bodyPr rtlCol="0" anchor="ctr"/>
              <a:lstStyle/>
              <a:p>
                <a:endParaRPr lang="en-UA"/>
              </a:p>
            </p:txBody>
          </p:sp>
          <p:sp>
            <p:nvSpPr>
              <p:cNvPr id="252" name="Freeform 251">
                <a:extLst>
                  <a:ext uri="{FF2B5EF4-FFF2-40B4-BE49-F238E27FC236}">
                    <a16:creationId xmlns:a16="http://schemas.microsoft.com/office/drawing/2014/main" id="{94A12BF3-05E0-01EF-A003-F404F923422D}"/>
                  </a:ext>
                </a:extLst>
              </p:cNvPr>
              <p:cNvSpPr/>
              <p:nvPr/>
            </p:nvSpPr>
            <p:spPr>
              <a:xfrm>
                <a:off x="3946959" y="5330808"/>
                <a:ext cx="805815" cy="565785"/>
              </a:xfrm>
              <a:custGeom>
                <a:avLst/>
                <a:gdLst>
                  <a:gd name="connsiteX0" fmla="*/ 51435 w 805815"/>
                  <a:gd name="connsiteY0" fmla="*/ 0 h 565785"/>
                  <a:gd name="connsiteX1" fmla="*/ 754380 w 805815"/>
                  <a:gd name="connsiteY1" fmla="*/ 0 h 565785"/>
                  <a:gd name="connsiteX2" fmla="*/ 805815 w 805815"/>
                  <a:gd name="connsiteY2" fmla="*/ 51435 h 565785"/>
                  <a:gd name="connsiteX3" fmla="*/ 805815 w 805815"/>
                  <a:gd name="connsiteY3" fmla="*/ 514350 h 565785"/>
                  <a:gd name="connsiteX4" fmla="*/ 754380 w 805815"/>
                  <a:gd name="connsiteY4" fmla="*/ 565785 h 565785"/>
                  <a:gd name="connsiteX5" fmla="*/ 51435 w 805815"/>
                  <a:gd name="connsiteY5" fmla="*/ 565785 h 565785"/>
                  <a:gd name="connsiteX6" fmla="*/ 0 w 805815"/>
                  <a:gd name="connsiteY6" fmla="*/ 514350 h 565785"/>
                  <a:gd name="connsiteX7" fmla="*/ 0 w 805815"/>
                  <a:gd name="connsiteY7" fmla="*/ 51435 h 565785"/>
                  <a:gd name="connsiteX8" fmla="*/ 51435 w 805815"/>
                  <a:gd name="connsiteY8" fmla="*/ 0 h 56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5815" h="565785">
                    <a:moveTo>
                      <a:pt x="51435" y="0"/>
                    </a:moveTo>
                    <a:lnTo>
                      <a:pt x="754380" y="0"/>
                    </a:lnTo>
                    <a:cubicBezTo>
                      <a:pt x="782755" y="0"/>
                      <a:pt x="805815" y="23060"/>
                      <a:pt x="805815" y="51435"/>
                    </a:cubicBezTo>
                    <a:lnTo>
                      <a:pt x="805815" y="514350"/>
                    </a:lnTo>
                    <a:cubicBezTo>
                      <a:pt x="805815" y="542725"/>
                      <a:pt x="782755" y="565785"/>
                      <a:pt x="754380" y="565785"/>
                    </a:cubicBezTo>
                    <a:lnTo>
                      <a:pt x="51435" y="565785"/>
                    </a:lnTo>
                    <a:cubicBezTo>
                      <a:pt x="23060" y="565785"/>
                      <a:pt x="0" y="542725"/>
                      <a:pt x="0" y="514350"/>
                    </a:cubicBezTo>
                    <a:lnTo>
                      <a:pt x="0" y="51435"/>
                    </a:lnTo>
                    <a:cubicBezTo>
                      <a:pt x="0" y="23060"/>
                      <a:pt x="23060" y="0"/>
                      <a:pt x="51435" y="0"/>
                    </a:cubicBezTo>
                    <a:close/>
                  </a:path>
                </a:pathLst>
              </a:custGeom>
              <a:noFill/>
              <a:ln w="9525" cap="rnd">
                <a:solidFill>
                  <a:schemeClr val="tx1"/>
                </a:solidFill>
                <a:prstDash val="solid"/>
                <a:round/>
              </a:ln>
            </p:spPr>
            <p:txBody>
              <a:bodyPr rtlCol="0" anchor="ctr"/>
              <a:lstStyle/>
              <a:p>
                <a:endParaRPr lang="en-UA"/>
              </a:p>
            </p:txBody>
          </p:sp>
          <p:sp>
            <p:nvSpPr>
              <p:cNvPr id="253" name="Freeform 252">
                <a:extLst>
                  <a:ext uri="{FF2B5EF4-FFF2-40B4-BE49-F238E27FC236}">
                    <a16:creationId xmlns:a16="http://schemas.microsoft.com/office/drawing/2014/main" id="{3516B5E6-44DA-D499-5D95-28785BDBB543}"/>
                  </a:ext>
                </a:extLst>
              </p:cNvPr>
              <p:cNvSpPr/>
              <p:nvPr/>
            </p:nvSpPr>
            <p:spPr>
              <a:xfrm>
                <a:off x="3946959" y="5416533"/>
                <a:ext cx="805815" cy="8572"/>
              </a:xfrm>
              <a:custGeom>
                <a:avLst/>
                <a:gdLst>
                  <a:gd name="connsiteX0" fmla="*/ 0 w 805815"/>
                  <a:gd name="connsiteY0" fmla="*/ 0 h 8572"/>
                  <a:gd name="connsiteX1" fmla="*/ 805815 w 805815"/>
                  <a:gd name="connsiteY1" fmla="*/ 0 h 8572"/>
                </a:gdLst>
                <a:ahLst/>
                <a:cxnLst>
                  <a:cxn ang="0">
                    <a:pos x="connsiteX0" y="connsiteY0"/>
                  </a:cxn>
                  <a:cxn ang="0">
                    <a:pos x="connsiteX1" y="connsiteY1"/>
                  </a:cxn>
                </a:cxnLst>
                <a:rect l="l" t="t" r="r" b="b"/>
                <a:pathLst>
                  <a:path w="805815" h="8572">
                    <a:moveTo>
                      <a:pt x="0" y="0"/>
                    </a:moveTo>
                    <a:lnTo>
                      <a:pt x="805815" y="0"/>
                    </a:lnTo>
                  </a:path>
                </a:pathLst>
              </a:custGeom>
              <a:noFill/>
              <a:ln w="9525" cap="rnd">
                <a:solidFill>
                  <a:schemeClr val="tx1"/>
                </a:solidFill>
                <a:prstDash val="solid"/>
                <a:round/>
              </a:ln>
            </p:spPr>
            <p:txBody>
              <a:bodyPr rtlCol="0" anchor="ctr"/>
              <a:lstStyle/>
              <a:p>
                <a:endParaRPr lang="en-UA"/>
              </a:p>
            </p:txBody>
          </p:sp>
          <p:sp>
            <p:nvSpPr>
              <p:cNvPr id="254" name="Freeform 253">
                <a:extLst>
                  <a:ext uri="{FF2B5EF4-FFF2-40B4-BE49-F238E27FC236}">
                    <a16:creationId xmlns:a16="http://schemas.microsoft.com/office/drawing/2014/main" id="{0F050819-B2F1-D427-B875-093F97FCA2EC}"/>
                  </a:ext>
                </a:extLst>
              </p:cNvPr>
              <p:cNvSpPr/>
              <p:nvPr/>
            </p:nvSpPr>
            <p:spPr>
              <a:xfrm>
                <a:off x="4270829" y="5416534"/>
                <a:ext cx="8572" cy="480060"/>
              </a:xfrm>
              <a:custGeom>
                <a:avLst/>
                <a:gdLst>
                  <a:gd name="connsiteX0" fmla="*/ 0 w 8572"/>
                  <a:gd name="connsiteY0" fmla="*/ 0 h 480060"/>
                  <a:gd name="connsiteX1" fmla="*/ 0 w 8572"/>
                  <a:gd name="connsiteY1" fmla="*/ 480060 h 480060"/>
                </a:gdLst>
                <a:ahLst/>
                <a:cxnLst>
                  <a:cxn ang="0">
                    <a:pos x="connsiteX0" y="connsiteY0"/>
                  </a:cxn>
                  <a:cxn ang="0">
                    <a:pos x="connsiteX1" y="connsiteY1"/>
                  </a:cxn>
                </a:cxnLst>
                <a:rect l="l" t="t" r="r" b="b"/>
                <a:pathLst>
                  <a:path w="8572" h="480060">
                    <a:moveTo>
                      <a:pt x="0" y="0"/>
                    </a:moveTo>
                    <a:lnTo>
                      <a:pt x="0" y="480060"/>
                    </a:lnTo>
                  </a:path>
                </a:pathLst>
              </a:custGeom>
              <a:ln w="9525" cap="rnd">
                <a:solidFill>
                  <a:schemeClr val="tx1"/>
                </a:solidFill>
                <a:prstDash val="solid"/>
                <a:round/>
              </a:ln>
            </p:spPr>
            <p:txBody>
              <a:bodyPr rtlCol="0" anchor="ctr"/>
              <a:lstStyle/>
              <a:p>
                <a:endParaRPr lang="en-UA"/>
              </a:p>
            </p:txBody>
          </p:sp>
          <p:sp>
            <p:nvSpPr>
              <p:cNvPr id="255" name="Freeform 254">
                <a:extLst>
                  <a:ext uri="{FF2B5EF4-FFF2-40B4-BE49-F238E27FC236}">
                    <a16:creationId xmlns:a16="http://schemas.microsoft.com/office/drawing/2014/main" id="{1C68724F-6650-1F03-0C6C-DF495F5CD30C}"/>
                  </a:ext>
                </a:extLst>
              </p:cNvPr>
              <p:cNvSpPr/>
              <p:nvPr/>
            </p:nvSpPr>
            <p:spPr>
              <a:xfrm>
                <a:off x="4270829" y="5657249"/>
                <a:ext cx="481945" cy="8572"/>
              </a:xfrm>
              <a:custGeom>
                <a:avLst/>
                <a:gdLst>
                  <a:gd name="connsiteX0" fmla="*/ 481946 w 481945"/>
                  <a:gd name="connsiteY0" fmla="*/ 0 h 8572"/>
                  <a:gd name="connsiteX1" fmla="*/ 0 w 481945"/>
                  <a:gd name="connsiteY1" fmla="*/ 0 h 8572"/>
                </a:gdLst>
                <a:ahLst/>
                <a:cxnLst>
                  <a:cxn ang="0">
                    <a:pos x="connsiteX0" y="connsiteY0"/>
                  </a:cxn>
                  <a:cxn ang="0">
                    <a:pos x="connsiteX1" y="connsiteY1"/>
                  </a:cxn>
                </a:cxnLst>
                <a:rect l="l" t="t" r="r" b="b"/>
                <a:pathLst>
                  <a:path w="481945" h="8572">
                    <a:moveTo>
                      <a:pt x="481946" y="0"/>
                    </a:moveTo>
                    <a:lnTo>
                      <a:pt x="0" y="0"/>
                    </a:lnTo>
                  </a:path>
                </a:pathLst>
              </a:custGeom>
              <a:ln w="9525" cap="rnd">
                <a:solidFill>
                  <a:schemeClr val="tx1"/>
                </a:solidFill>
                <a:prstDash val="solid"/>
                <a:round/>
              </a:ln>
            </p:spPr>
            <p:txBody>
              <a:bodyPr rtlCol="0" anchor="ctr"/>
              <a:lstStyle/>
              <a:p>
                <a:endParaRPr lang="en-UA"/>
              </a:p>
            </p:txBody>
          </p:sp>
          <p:sp>
            <p:nvSpPr>
              <p:cNvPr id="256" name="Freeform 255">
                <a:extLst>
                  <a:ext uri="{FF2B5EF4-FFF2-40B4-BE49-F238E27FC236}">
                    <a16:creationId xmlns:a16="http://schemas.microsoft.com/office/drawing/2014/main" id="{777B23C3-56A0-4124-D5A9-43949EB25417}"/>
                  </a:ext>
                </a:extLst>
              </p:cNvPr>
              <p:cNvSpPr/>
              <p:nvPr/>
            </p:nvSpPr>
            <p:spPr>
              <a:xfrm>
                <a:off x="4320463" y="5490257"/>
                <a:ext cx="93268" cy="93268"/>
              </a:xfrm>
              <a:custGeom>
                <a:avLst/>
                <a:gdLst>
                  <a:gd name="connsiteX0" fmla="*/ 93269 w 93268"/>
                  <a:gd name="connsiteY0" fmla="*/ 46635 h 93268"/>
                  <a:gd name="connsiteX1" fmla="*/ 46634 w 93268"/>
                  <a:gd name="connsiteY1" fmla="*/ 93269 h 93268"/>
                  <a:gd name="connsiteX2" fmla="*/ 0 w 93268"/>
                  <a:gd name="connsiteY2" fmla="*/ 46635 h 93268"/>
                  <a:gd name="connsiteX3" fmla="*/ 46634 w 93268"/>
                  <a:gd name="connsiteY3" fmla="*/ 0 h 93268"/>
                  <a:gd name="connsiteX4" fmla="*/ 93269 w 93268"/>
                  <a:gd name="connsiteY4" fmla="*/ 46635 h 93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68" h="93268">
                    <a:moveTo>
                      <a:pt x="93269" y="46635"/>
                    </a:moveTo>
                    <a:cubicBezTo>
                      <a:pt x="93269" y="72390"/>
                      <a:pt x="72390" y="93269"/>
                      <a:pt x="46634" y="93269"/>
                    </a:cubicBezTo>
                    <a:cubicBezTo>
                      <a:pt x="20879" y="93269"/>
                      <a:pt x="0" y="72390"/>
                      <a:pt x="0" y="46635"/>
                    </a:cubicBezTo>
                    <a:cubicBezTo>
                      <a:pt x="0" y="20879"/>
                      <a:pt x="20879" y="0"/>
                      <a:pt x="46634" y="0"/>
                    </a:cubicBezTo>
                    <a:cubicBezTo>
                      <a:pt x="72390" y="0"/>
                      <a:pt x="93269" y="20879"/>
                      <a:pt x="93269" y="46635"/>
                    </a:cubicBezTo>
                    <a:close/>
                  </a:path>
                </a:pathLst>
              </a:custGeom>
              <a:noFill/>
              <a:ln w="9525" cap="rnd">
                <a:solidFill>
                  <a:schemeClr val="tx1"/>
                </a:solidFill>
                <a:prstDash val="solid"/>
                <a:round/>
              </a:ln>
            </p:spPr>
            <p:txBody>
              <a:bodyPr rtlCol="0" anchor="ctr"/>
              <a:lstStyle/>
              <a:p>
                <a:endParaRPr lang="en-UA"/>
              </a:p>
            </p:txBody>
          </p:sp>
          <p:sp>
            <p:nvSpPr>
              <p:cNvPr id="257" name="Freeform 256">
                <a:extLst>
                  <a:ext uri="{FF2B5EF4-FFF2-40B4-BE49-F238E27FC236}">
                    <a16:creationId xmlns:a16="http://schemas.microsoft.com/office/drawing/2014/main" id="{CA694C7C-A8A5-E12D-987E-3F7FEBAE339E}"/>
                  </a:ext>
                </a:extLst>
              </p:cNvPr>
              <p:cNvSpPr/>
              <p:nvPr/>
            </p:nvSpPr>
            <p:spPr>
              <a:xfrm>
                <a:off x="4465167" y="5490257"/>
                <a:ext cx="93268" cy="93268"/>
              </a:xfrm>
              <a:custGeom>
                <a:avLst/>
                <a:gdLst>
                  <a:gd name="connsiteX0" fmla="*/ 93269 w 93268"/>
                  <a:gd name="connsiteY0" fmla="*/ 46635 h 93268"/>
                  <a:gd name="connsiteX1" fmla="*/ 46634 w 93268"/>
                  <a:gd name="connsiteY1" fmla="*/ 93269 h 93268"/>
                  <a:gd name="connsiteX2" fmla="*/ 0 w 93268"/>
                  <a:gd name="connsiteY2" fmla="*/ 46635 h 93268"/>
                  <a:gd name="connsiteX3" fmla="*/ 46634 w 93268"/>
                  <a:gd name="connsiteY3" fmla="*/ 0 h 93268"/>
                  <a:gd name="connsiteX4" fmla="*/ 93269 w 93268"/>
                  <a:gd name="connsiteY4" fmla="*/ 46635 h 93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68" h="93268">
                    <a:moveTo>
                      <a:pt x="93269" y="46635"/>
                    </a:moveTo>
                    <a:cubicBezTo>
                      <a:pt x="93269" y="72390"/>
                      <a:pt x="72390" y="93269"/>
                      <a:pt x="46634" y="93269"/>
                    </a:cubicBezTo>
                    <a:cubicBezTo>
                      <a:pt x="20879" y="93269"/>
                      <a:pt x="0" y="72390"/>
                      <a:pt x="0" y="46635"/>
                    </a:cubicBezTo>
                    <a:cubicBezTo>
                      <a:pt x="0" y="20879"/>
                      <a:pt x="20879" y="0"/>
                      <a:pt x="46634" y="0"/>
                    </a:cubicBezTo>
                    <a:cubicBezTo>
                      <a:pt x="72390" y="0"/>
                      <a:pt x="93269" y="20879"/>
                      <a:pt x="93269" y="46635"/>
                    </a:cubicBezTo>
                    <a:close/>
                  </a:path>
                </a:pathLst>
              </a:custGeom>
              <a:noFill/>
              <a:ln w="9525" cap="rnd">
                <a:solidFill>
                  <a:schemeClr val="tx1"/>
                </a:solidFill>
                <a:prstDash val="solid"/>
                <a:round/>
              </a:ln>
            </p:spPr>
            <p:txBody>
              <a:bodyPr rtlCol="0" anchor="ctr"/>
              <a:lstStyle/>
              <a:p>
                <a:endParaRPr lang="en-UA"/>
              </a:p>
            </p:txBody>
          </p:sp>
          <p:sp>
            <p:nvSpPr>
              <p:cNvPr id="258" name="Freeform 257">
                <a:extLst>
                  <a:ext uri="{FF2B5EF4-FFF2-40B4-BE49-F238E27FC236}">
                    <a16:creationId xmlns:a16="http://schemas.microsoft.com/office/drawing/2014/main" id="{95CA9BDE-E7DF-CB88-74C2-573545FBE50B}"/>
                  </a:ext>
                </a:extLst>
              </p:cNvPr>
              <p:cNvSpPr/>
              <p:nvPr/>
            </p:nvSpPr>
            <p:spPr>
              <a:xfrm>
                <a:off x="4610385" y="5490257"/>
                <a:ext cx="93268" cy="93268"/>
              </a:xfrm>
              <a:custGeom>
                <a:avLst/>
                <a:gdLst>
                  <a:gd name="connsiteX0" fmla="*/ 93269 w 93268"/>
                  <a:gd name="connsiteY0" fmla="*/ 46635 h 93268"/>
                  <a:gd name="connsiteX1" fmla="*/ 46634 w 93268"/>
                  <a:gd name="connsiteY1" fmla="*/ 93269 h 93268"/>
                  <a:gd name="connsiteX2" fmla="*/ 0 w 93268"/>
                  <a:gd name="connsiteY2" fmla="*/ 46635 h 93268"/>
                  <a:gd name="connsiteX3" fmla="*/ 46634 w 93268"/>
                  <a:gd name="connsiteY3" fmla="*/ 0 h 93268"/>
                  <a:gd name="connsiteX4" fmla="*/ 93269 w 93268"/>
                  <a:gd name="connsiteY4" fmla="*/ 46635 h 93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68" h="93268">
                    <a:moveTo>
                      <a:pt x="93269" y="46635"/>
                    </a:moveTo>
                    <a:cubicBezTo>
                      <a:pt x="93269" y="72390"/>
                      <a:pt x="72390" y="93269"/>
                      <a:pt x="46634" y="93269"/>
                    </a:cubicBezTo>
                    <a:cubicBezTo>
                      <a:pt x="20879" y="93269"/>
                      <a:pt x="0" y="72390"/>
                      <a:pt x="0" y="46635"/>
                    </a:cubicBezTo>
                    <a:cubicBezTo>
                      <a:pt x="0" y="20879"/>
                      <a:pt x="20879" y="0"/>
                      <a:pt x="46634" y="0"/>
                    </a:cubicBezTo>
                    <a:cubicBezTo>
                      <a:pt x="72390" y="0"/>
                      <a:pt x="93269" y="20879"/>
                      <a:pt x="93269" y="46635"/>
                    </a:cubicBezTo>
                    <a:close/>
                  </a:path>
                </a:pathLst>
              </a:custGeom>
              <a:noFill/>
              <a:ln w="9525" cap="rnd">
                <a:solidFill>
                  <a:schemeClr val="tx1"/>
                </a:solidFill>
                <a:prstDash val="solid"/>
                <a:round/>
              </a:ln>
            </p:spPr>
            <p:txBody>
              <a:bodyPr rtlCol="0" anchor="ctr"/>
              <a:lstStyle/>
              <a:p>
                <a:endParaRPr lang="en-UA"/>
              </a:p>
            </p:txBody>
          </p:sp>
          <p:sp>
            <p:nvSpPr>
              <p:cNvPr id="259" name="Freeform 258">
                <a:extLst>
                  <a:ext uri="{FF2B5EF4-FFF2-40B4-BE49-F238E27FC236}">
                    <a16:creationId xmlns:a16="http://schemas.microsoft.com/office/drawing/2014/main" id="{B5464C21-7715-6560-ED90-84AA504B04A2}"/>
                  </a:ext>
                </a:extLst>
              </p:cNvPr>
              <p:cNvSpPr/>
              <p:nvPr/>
            </p:nvSpPr>
            <p:spPr>
              <a:xfrm>
                <a:off x="4326721" y="5721029"/>
                <a:ext cx="223485" cy="8572"/>
              </a:xfrm>
              <a:custGeom>
                <a:avLst/>
                <a:gdLst>
                  <a:gd name="connsiteX0" fmla="*/ 0 w 223485"/>
                  <a:gd name="connsiteY0" fmla="*/ 0 h 8572"/>
                  <a:gd name="connsiteX1" fmla="*/ 223485 w 223485"/>
                  <a:gd name="connsiteY1" fmla="*/ 0 h 8572"/>
                </a:gdLst>
                <a:ahLst/>
                <a:cxnLst>
                  <a:cxn ang="0">
                    <a:pos x="connsiteX0" y="connsiteY0"/>
                  </a:cxn>
                  <a:cxn ang="0">
                    <a:pos x="connsiteX1" y="connsiteY1"/>
                  </a:cxn>
                </a:cxnLst>
                <a:rect l="l" t="t" r="r" b="b"/>
                <a:pathLst>
                  <a:path w="223485" h="8572">
                    <a:moveTo>
                      <a:pt x="0" y="0"/>
                    </a:moveTo>
                    <a:lnTo>
                      <a:pt x="223485" y="0"/>
                    </a:lnTo>
                  </a:path>
                </a:pathLst>
              </a:custGeom>
              <a:ln w="9525" cap="rnd">
                <a:solidFill>
                  <a:schemeClr val="tx1"/>
                </a:solidFill>
                <a:prstDash val="solid"/>
                <a:round/>
              </a:ln>
            </p:spPr>
            <p:txBody>
              <a:bodyPr rtlCol="0" anchor="ctr"/>
              <a:lstStyle/>
              <a:p>
                <a:endParaRPr lang="en-UA"/>
              </a:p>
            </p:txBody>
          </p:sp>
          <p:sp>
            <p:nvSpPr>
              <p:cNvPr id="260" name="Freeform 259">
                <a:extLst>
                  <a:ext uri="{FF2B5EF4-FFF2-40B4-BE49-F238E27FC236}">
                    <a16:creationId xmlns:a16="http://schemas.microsoft.com/office/drawing/2014/main" id="{7DF2A2C5-823C-8706-8821-2BC448835906}"/>
                  </a:ext>
                </a:extLst>
              </p:cNvPr>
              <p:cNvSpPr/>
              <p:nvPr/>
            </p:nvSpPr>
            <p:spPr>
              <a:xfrm>
                <a:off x="4326721" y="5835386"/>
                <a:ext cx="266690" cy="8572"/>
              </a:xfrm>
              <a:custGeom>
                <a:avLst/>
                <a:gdLst>
                  <a:gd name="connsiteX0" fmla="*/ 0 w 266690"/>
                  <a:gd name="connsiteY0" fmla="*/ 0 h 8572"/>
                  <a:gd name="connsiteX1" fmla="*/ 266691 w 266690"/>
                  <a:gd name="connsiteY1" fmla="*/ 0 h 8572"/>
                </a:gdLst>
                <a:ahLst/>
                <a:cxnLst>
                  <a:cxn ang="0">
                    <a:pos x="connsiteX0" y="connsiteY0"/>
                  </a:cxn>
                  <a:cxn ang="0">
                    <a:pos x="connsiteX1" y="connsiteY1"/>
                  </a:cxn>
                </a:cxnLst>
                <a:rect l="l" t="t" r="r" b="b"/>
                <a:pathLst>
                  <a:path w="266690" h="8572">
                    <a:moveTo>
                      <a:pt x="0" y="0"/>
                    </a:moveTo>
                    <a:lnTo>
                      <a:pt x="266691" y="0"/>
                    </a:lnTo>
                  </a:path>
                </a:pathLst>
              </a:custGeom>
              <a:ln w="9525" cap="rnd">
                <a:solidFill>
                  <a:schemeClr val="tx1"/>
                </a:solidFill>
                <a:prstDash val="solid"/>
                <a:round/>
              </a:ln>
            </p:spPr>
            <p:txBody>
              <a:bodyPr rtlCol="0" anchor="ctr"/>
              <a:lstStyle/>
              <a:p>
                <a:endParaRPr lang="en-UA"/>
              </a:p>
            </p:txBody>
          </p:sp>
          <p:sp>
            <p:nvSpPr>
              <p:cNvPr id="261" name="Freeform 260">
                <a:extLst>
                  <a:ext uri="{FF2B5EF4-FFF2-40B4-BE49-F238E27FC236}">
                    <a16:creationId xmlns:a16="http://schemas.microsoft.com/office/drawing/2014/main" id="{956B0FF7-A576-BF70-2701-45CD87520172}"/>
                  </a:ext>
                </a:extLst>
              </p:cNvPr>
              <p:cNvSpPr/>
              <p:nvPr/>
            </p:nvSpPr>
            <p:spPr>
              <a:xfrm>
                <a:off x="4320463" y="5778207"/>
                <a:ext cx="349157" cy="8572"/>
              </a:xfrm>
              <a:custGeom>
                <a:avLst/>
                <a:gdLst>
                  <a:gd name="connsiteX0" fmla="*/ 0 w 349157"/>
                  <a:gd name="connsiteY0" fmla="*/ 0 h 8572"/>
                  <a:gd name="connsiteX1" fmla="*/ 349158 w 349157"/>
                  <a:gd name="connsiteY1" fmla="*/ 0 h 8572"/>
                </a:gdLst>
                <a:ahLst/>
                <a:cxnLst>
                  <a:cxn ang="0">
                    <a:pos x="connsiteX0" y="connsiteY0"/>
                  </a:cxn>
                  <a:cxn ang="0">
                    <a:pos x="connsiteX1" y="connsiteY1"/>
                  </a:cxn>
                </a:cxnLst>
                <a:rect l="l" t="t" r="r" b="b"/>
                <a:pathLst>
                  <a:path w="349157" h="8572">
                    <a:moveTo>
                      <a:pt x="0" y="0"/>
                    </a:moveTo>
                    <a:lnTo>
                      <a:pt x="349158" y="0"/>
                    </a:lnTo>
                  </a:path>
                </a:pathLst>
              </a:custGeom>
              <a:ln w="9525" cap="rnd">
                <a:solidFill>
                  <a:schemeClr val="tx1"/>
                </a:solidFill>
                <a:prstDash val="solid"/>
                <a:round/>
              </a:ln>
            </p:spPr>
            <p:txBody>
              <a:bodyPr rtlCol="0" anchor="ctr"/>
              <a:lstStyle/>
              <a:p>
                <a:endParaRPr lang="en-UA"/>
              </a:p>
            </p:txBody>
          </p:sp>
        </p:grpSp>
      </p:grpSp>
      <p:grpSp>
        <p:nvGrpSpPr>
          <p:cNvPr id="126" name="Group 125">
            <a:extLst>
              <a:ext uri="{FF2B5EF4-FFF2-40B4-BE49-F238E27FC236}">
                <a16:creationId xmlns:a16="http://schemas.microsoft.com/office/drawing/2014/main" id="{AFA819FA-8E9F-418C-BF4E-918CE4E98300}"/>
              </a:ext>
            </a:extLst>
          </p:cNvPr>
          <p:cNvGrpSpPr/>
          <p:nvPr/>
        </p:nvGrpSpPr>
        <p:grpSpPr>
          <a:xfrm>
            <a:off x="8141773" y="4885376"/>
            <a:ext cx="377921" cy="377921"/>
            <a:chOff x="8141773" y="4885376"/>
            <a:chExt cx="377921" cy="377921"/>
          </a:xfrm>
        </p:grpSpPr>
        <p:sp>
          <p:nvSpPr>
            <p:cNvPr id="43" name="Oval 42">
              <a:extLst>
                <a:ext uri="{FF2B5EF4-FFF2-40B4-BE49-F238E27FC236}">
                  <a16:creationId xmlns:a16="http://schemas.microsoft.com/office/drawing/2014/main" id="{BF5F68DF-EC16-FBA7-B41C-FDE2F3131602}"/>
                </a:ext>
              </a:extLst>
            </p:cNvPr>
            <p:cNvSpPr/>
            <p:nvPr/>
          </p:nvSpPr>
          <p:spPr>
            <a:xfrm>
              <a:off x="8141773" y="4885376"/>
              <a:ext cx="377921" cy="377921"/>
            </a:xfrm>
            <a:prstGeom prst="ellipse">
              <a:avLst/>
            </a:prstGeom>
            <a:solidFill>
              <a:schemeClr val="accent3"/>
            </a:solidFill>
            <a:ln>
              <a:noFill/>
            </a:ln>
            <a:effectLst>
              <a:outerShdw blurRad="152400" dist="114300" dir="2700000" algn="tl"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nvGrpSpPr>
            <p:cNvPr id="264" name="Graphic 262">
              <a:extLst>
                <a:ext uri="{FF2B5EF4-FFF2-40B4-BE49-F238E27FC236}">
                  <a16:creationId xmlns:a16="http://schemas.microsoft.com/office/drawing/2014/main" id="{AF7676CF-D148-AB48-A642-68D3BF5DCE70}"/>
                </a:ext>
              </a:extLst>
            </p:cNvPr>
            <p:cNvGrpSpPr/>
            <p:nvPr/>
          </p:nvGrpSpPr>
          <p:grpSpPr>
            <a:xfrm>
              <a:off x="8250240" y="4957027"/>
              <a:ext cx="160772" cy="221999"/>
              <a:chOff x="4259942" y="5062575"/>
              <a:chExt cx="489146" cy="675427"/>
            </a:xfrm>
            <a:noFill/>
          </p:grpSpPr>
          <p:grpSp>
            <p:nvGrpSpPr>
              <p:cNvPr id="265" name="Graphic 262">
                <a:extLst>
                  <a:ext uri="{FF2B5EF4-FFF2-40B4-BE49-F238E27FC236}">
                    <a16:creationId xmlns:a16="http://schemas.microsoft.com/office/drawing/2014/main" id="{13316926-F5B8-AF59-EDD3-886CC9290B1E}"/>
                  </a:ext>
                </a:extLst>
              </p:cNvPr>
              <p:cNvGrpSpPr/>
              <p:nvPr/>
            </p:nvGrpSpPr>
            <p:grpSpPr>
              <a:xfrm>
                <a:off x="4259942" y="5062575"/>
                <a:ext cx="489146" cy="675427"/>
                <a:chOff x="4259942" y="5062575"/>
                <a:chExt cx="489146" cy="675427"/>
              </a:xfrm>
              <a:noFill/>
            </p:grpSpPr>
            <p:sp>
              <p:nvSpPr>
                <p:cNvPr id="266" name="Freeform 265">
                  <a:extLst>
                    <a:ext uri="{FF2B5EF4-FFF2-40B4-BE49-F238E27FC236}">
                      <a16:creationId xmlns:a16="http://schemas.microsoft.com/office/drawing/2014/main" id="{ED48577E-8EC2-7415-20EE-24B0D61EE8C0}"/>
                    </a:ext>
                  </a:extLst>
                </p:cNvPr>
                <p:cNvSpPr/>
                <p:nvPr/>
              </p:nvSpPr>
              <p:spPr>
                <a:xfrm>
                  <a:off x="4632417" y="5062575"/>
                  <a:ext cx="116585" cy="116500"/>
                </a:xfrm>
                <a:custGeom>
                  <a:avLst/>
                  <a:gdLst>
                    <a:gd name="connsiteX0" fmla="*/ 0 w 116585"/>
                    <a:gd name="connsiteY0" fmla="*/ 0 h 116500"/>
                    <a:gd name="connsiteX1" fmla="*/ 0 w 116585"/>
                    <a:gd name="connsiteY1" fmla="*/ 116501 h 116500"/>
                    <a:gd name="connsiteX2" fmla="*/ 116586 w 116585"/>
                    <a:gd name="connsiteY2" fmla="*/ 116501 h 116500"/>
                  </a:gdLst>
                  <a:ahLst/>
                  <a:cxnLst>
                    <a:cxn ang="0">
                      <a:pos x="connsiteX0" y="connsiteY0"/>
                    </a:cxn>
                    <a:cxn ang="0">
                      <a:pos x="connsiteX1" y="connsiteY1"/>
                    </a:cxn>
                    <a:cxn ang="0">
                      <a:pos x="connsiteX2" y="connsiteY2"/>
                    </a:cxn>
                  </a:cxnLst>
                  <a:rect l="l" t="t" r="r" b="b"/>
                  <a:pathLst>
                    <a:path w="116585" h="116500">
                      <a:moveTo>
                        <a:pt x="0" y="0"/>
                      </a:moveTo>
                      <a:lnTo>
                        <a:pt x="0" y="116501"/>
                      </a:lnTo>
                      <a:lnTo>
                        <a:pt x="116586" y="116501"/>
                      </a:lnTo>
                    </a:path>
                  </a:pathLst>
                </a:custGeom>
                <a:noFill/>
                <a:ln w="9525" cap="rnd">
                  <a:solidFill>
                    <a:schemeClr val="tx1"/>
                  </a:solidFill>
                  <a:prstDash val="solid"/>
                  <a:round/>
                </a:ln>
              </p:spPr>
              <p:txBody>
                <a:bodyPr rtlCol="0" anchor="ctr"/>
                <a:lstStyle/>
                <a:p>
                  <a:endParaRPr lang="en-UA"/>
                </a:p>
              </p:txBody>
            </p:sp>
            <p:sp>
              <p:nvSpPr>
                <p:cNvPr id="267" name="Freeform 266">
                  <a:extLst>
                    <a:ext uri="{FF2B5EF4-FFF2-40B4-BE49-F238E27FC236}">
                      <a16:creationId xmlns:a16="http://schemas.microsoft.com/office/drawing/2014/main" id="{93FC883D-2038-9AC4-377F-5AC5FBA7E660}"/>
                    </a:ext>
                  </a:extLst>
                </p:cNvPr>
                <p:cNvSpPr/>
                <p:nvPr/>
              </p:nvSpPr>
              <p:spPr>
                <a:xfrm>
                  <a:off x="4259942" y="5062575"/>
                  <a:ext cx="489146" cy="675427"/>
                </a:xfrm>
                <a:custGeom>
                  <a:avLst/>
                  <a:gdLst>
                    <a:gd name="connsiteX0" fmla="*/ 489061 w 489146"/>
                    <a:gd name="connsiteY0" fmla="*/ 652110 h 675427"/>
                    <a:gd name="connsiteX1" fmla="*/ 466001 w 489146"/>
                    <a:gd name="connsiteY1" fmla="*/ 675427 h 675427"/>
                    <a:gd name="connsiteX2" fmla="*/ 22974 w 489146"/>
                    <a:gd name="connsiteY2" fmla="*/ 675427 h 675427"/>
                    <a:gd name="connsiteX3" fmla="*/ 0 w 489146"/>
                    <a:gd name="connsiteY3" fmla="*/ 652110 h 675427"/>
                    <a:gd name="connsiteX4" fmla="*/ 0 w 489146"/>
                    <a:gd name="connsiteY4" fmla="*/ 23489 h 675427"/>
                    <a:gd name="connsiteX5" fmla="*/ 22974 w 489146"/>
                    <a:gd name="connsiteY5" fmla="*/ 0 h 675427"/>
                    <a:gd name="connsiteX6" fmla="*/ 372561 w 489146"/>
                    <a:gd name="connsiteY6" fmla="*/ 0 h 675427"/>
                    <a:gd name="connsiteX7" fmla="*/ 385763 w 489146"/>
                    <a:gd name="connsiteY7" fmla="*/ 6858 h 675427"/>
                    <a:gd name="connsiteX8" fmla="*/ 482289 w 489146"/>
                    <a:gd name="connsiteY8" fmla="*/ 102098 h 675427"/>
                    <a:gd name="connsiteX9" fmla="*/ 489147 w 489146"/>
                    <a:gd name="connsiteY9" fmla="*/ 116586 h 675427"/>
                    <a:gd name="connsiteX10" fmla="*/ 489147 w 489146"/>
                    <a:gd name="connsiteY10" fmla="*/ 652110 h 67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9146" h="675427">
                      <a:moveTo>
                        <a:pt x="489061" y="652110"/>
                      </a:moveTo>
                      <a:cubicBezTo>
                        <a:pt x="489061" y="664797"/>
                        <a:pt x="478774" y="675427"/>
                        <a:pt x="466001" y="675427"/>
                      </a:cubicBezTo>
                      <a:lnTo>
                        <a:pt x="22974" y="675427"/>
                      </a:lnTo>
                      <a:cubicBezTo>
                        <a:pt x="10287" y="675427"/>
                        <a:pt x="0" y="664883"/>
                        <a:pt x="0" y="652110"/>
                      </a:cubicBezTo>
                      <a:lnTo>
                        <a:pt x="0" y="23489"/>
                      </a:lnTo>
                      <a:cubicBezTo>
                        <a:pt x="0" y="10801"/>
                        <a:pt x="10201" y="0"/>
                        <a:pt x="22974" y="0"/>
                      </a:cubicBezTo>
                      <a:lnTo>
                        <a:pt x="372561" y="0"/>
                      </a:lnTo>
                      <a:cubicBezTo>
                        <a:pt x="378647" y="0"/>
                        <a:pt x="381390" y="2572"/>
                        <a:pt x="385763" y="6858"/>
                      </a:cubicBezTo>
                      <a:lnTo>
                        <a:pt x="482289" y="102098"/>
                      </a:lnTo>
                      <a:cubicBezTo>
                        <a:pt x="486661" y="106384"/>
                        <a:pt x="489147" y="110414"/>
                        <a:pt x="489147" y="116586"/>
                      </a:cubicBezTo>
                      <a:lnTo>
                        <a:pt x="489147" y="652110"/>
                      </a:lnTo>
                      <a:close/>
                    </a:path>
                  </a:pathLst>
                </a:custGeom>
                <a:noFill/>
                <a:ln w="9525" cap="rnd">
                  <a:solidFill>
                    <a:schemeClr val="tx1"/>
                  </a:solidFill>
                  <a:prstDash val="solid"/>
                  <a:round/>
                </a:ln>
              </p:spPr>
              <p:txBody>
                <a:bodyPr rtlCol="0" anchor="ctr"/>
                <a:lstStyle/>
                <a:p>
                  <a:endParaRPr lang="en-UA"/>
                </a:p>
              </p:txBody>
            </p:sp>
          </p:grpSp>
          <p:sp>
            <p:nvSpPr>
              <p:cNvPr id="268" name="Freeform 267">
                <a:extLst>
                  <a:ext uri="{FF2B5EF4-FFF2-40B4-BE49-F238E27FC236}">
                    <a16:creationId xmlns:a16="http://schemas.microsoft.com/office/drawing/2014/main" id="{939B613F-8724-BC3E-5FBF-22692E4FD727}"/>
                  </a:ext>
                </a:extLst>
              </p:cNvPr>
              <p:cNvSpPr/>
              <p:nvPr/>
            </p:nvSpPr>
            <p:spPr>
              <a:xfrm>
                <a:off x="4491656" y="5272258"/>
                <a:ext cx="165449" cy="8572"/>
              </a:xfrm>
              <a:custGeom>
                <a:avLst/>
                <a:gdLst>
                  <a:gd name="connsiteX0" fmla="*/ 0 w 165449"/>
                  <a:gd name="connsiteY0" fmla="*/ 0 h 8572"/>
                  <a:gd name="connsiteX1" fmla="*/ 165449 w 165449"/>
                  <a:gd name="connsiteY1" fmla="*/ 0 h 8572"/>
                </a:gdLst>
                <a:ahLst/>
                <a:cxnLst>
                  <a:cxn ang="0">
                    <a:pos x="connsiteX0" y="connsiteY0"/>
                  </a:cxn>
                  <a:cxn ang="0">
                    <a:pos x="connsiteX1" y="connsiteY1"/>
                  </a:cxn>
                </a:cxnLst>
                <a:rect l="l" t="t" r="r" b="b"/>
                <a:pathLst>
                  <a:path w="165449" h="8572">
                    <a:moveTo>
                      <a:pt x="0" y="0"/>
                    </a:moveTo>
                    <a:lnTo>
                      <a:pt x="165449" y="0"/>
                    </a:lnTo>
                  </a:path>
                </a:pathLst>
              </a:custGeom>
              <a:ln w="9525" cap="rnd">
                <a:solidFill>
                  <a:schemeClr val="tx1"/>
                </a:solidFill>
                <a:prstDash val="solid"/>
                <a:round/>
              </a:ln>
            </p:spPr>
            <p:txBody>
              <a:bodyPr rtlCol="0" anchor="ctr"/>
              <a:lstStyle/>
              <a:p>
                <a:endParaRPr lang="en-UA"/>
              </a:p>
            </p:txBody>
          </p:sp>
          <p:sp>
            <p:nvSpPr>
              <p:cNvPr id="269" name="Freeform 268">
                <a:extLst>
                  <a:ext uri="{FF2B5EF4-FFF2-40B4-BE49-F238E27FC236}">
                    <a16:creationId xmlns:a16="http://schemas.microsoft.com/office/drawing/2014/main" id="{9693859E-765D-DDA0-677D-4BA35AC7F202}"/>
                  </a:ext>
                </a:extLst>
              </p:cNvPr>
              <p:cNvSpPr/>
              <p:nvPr/>
            </p:nvSpPr>
            <p:spPr>
              <a:xfrm>
                <a:off x="4353896" y="5250827"/>
                <a:ext cx="69522" cy="69608"/>
              </a:xfrm>
              <a:custGeom>
                <a:avLst/>
                <a:gdLst>
                  <a:gd name="connsiteX0" fmla="*/ 0 w 69522"/>
                  <a:gd name="connsiteY0" fmla="*/ 0 h 69608"/>
                  <a:gd name="connsiteX1" fmla="*/ 69523 w 69522"/>
                  <a:gd name="connsiteY1" fmla="*/ 0 h 69608"/>
                  <a:gd name="connsiteX2" fmla="*/ 69523 w 69522"/>
                  <a:gd name="connsiteY2" fmla="*/ 69609 h 69608"/>
                  <a:gd name="connsiteX3" fmla="*/ 0 w 69522"/>
                  <a:gd name="connsiteY3" fmla="*/ 69609 h 69608"/>
                </a:gdLst>
                <a:ahLst/>
                <a:cxnLst>
                  <a:cxn ang="0">
                    <a:pos x="connsiteX0" y="connsiteY0"/>
                  </a:cxn>
                  <a:cxn ang="0">
                    <a:pos x="connsiteX1" y="connsiteY1"/>
                  </a:cxn>
                  <a:cxn ang="0">
                    <a:pos x="connsiteX2" y="connsiteY2"/>
                  </a:cxn>
                  <a:cxn ang="0">
                    <a:pos x="connsiteX3" y="connsiteY3"/>
                  </a:cxn>
                </a:cxnLst>
                <a:rect l="l" t="t" r="r" b="b"/>
                <a:pathLst>
                  <a:path w="69522" h="69608">
                    <a:moveTo>
                      <a:pt x="0" y="0"/>
                    </a:moveTo>
                    <a:lnTo>
                      <a:pt x="69523" y="0"/>
                    </a:lnTo>
                    <a:lnTo>
                      <a:pt x="69523" y="69609"/>
                    </a:lnTo>
                    <a:lnTo>
                      <a:pt x="0" y="69609"/>
                    </a:lnTo>
                    <a:close/>
                  </a:path>
                </a:pathLst>
              </a:custGeom>
              <a:noFill/>
              <a:ln w="9525" cap="rnd">
                <a:solidFill>
                  <a:schemeClr val="tx1"/>
                </a:solidFill>
                <a:prstDash val="solid"/>
                <a:round/>
              </a:ln>
            </p:spPr>
            <p:txBody>
              <a:bodyPr rtlCol="0" anchor="ctr"/>
              <a:lstStyle/>
              <a:p>
                <a:endParaRPr lang="en-UA"/>
              </a:p>
            </p:txBody>
          </p:sp>
          <p:sp>
            <p:nvSpPr>
              <p:cNvPr id="270" name="Freeform 269">
                <a:extLst>
                  <a:ext uri="{FF2B5EF4-FFF2-40B4-BE49-F238E27FC236}">
                    <a16:creationId xmlns:a16="http://schemas.microsoft.com/office/drawing/2014/main" id="{C1ABC0F1-198C-8781-E6B1-A78064A45540}"/>
                  </a:ext>
                </a:extLst>
              </p:cNvPr>
              <p:cNvSpPr/>
              <p:nvPr/>
            </p:nvSpPr>
            <p:spPr>
              <a:xfrm>
                <a:off x="4491656" y="5412076"/>
                <a:ext cx="165449" cy="8572"/>
              </a:xfrm>
              <a:custGeom>
                <a:avLst/>
                <a:gdLst>
                  <a:gd name="connsiteX0" fmla="*/ 0 w 165449"/>
                  <a:gd name="connsiteY0" fmla="*/ 0 h 8572"/>
                  <a:gd name="connsiteX1" fmla="*/ 165449 w 165449"/>
                  <a:gd name="connsiteY1" fmla="*/ 0 h 8572"/>
                </a:gdLst>
                <a:ahLst/>
                <a:cxnLst>
                  <a:cxn ang="0">
                    <a:pos x="connsiteX0" y="connsiteY0"/>
                  </a:cxn>
                  <a:cxn ang="0">
                    <a:pos x="connsiteX1" y="connsiteY1"/>
                  </a:cxn>
                </a:cxnLst>
                <a:rect l="l" t="t" r="r" b="b"/>
                <a:pathLst>
                  <a:path w="165449" h="8572">
                    <a:moveTo>
                      <a:pt x="0" y="0"/>
                    </a:moveTo>
                    <a:lnTo>
                      <a:pt x="165449" y="0"/>
                    </a:lnTo>
                  </a:path>
                </a:pathLst>
              </a:custGeom>
              <a:ln w="9525" cap="rnd">
                <a:solidFill>
                  <a:schemeClr val="tx1"/>
                </a:solidFill>
                <a:prstDash val="solid"/>
                <a:round/>
              </a:ln>
            </p:spPr>
            <p:txBody>
              <a:bodyPr rtlCol="0" anchor="ctr"/>
              <a:lstStyle/>
              <a:p>
                <a:endParaRPr lang="en-UA"/>
              </a:p>
            </p:txBody>
          </p:sp>
          <p:sp>
            <p:nvSpPr>
              <p:cNvPr id="271" name="Freeform 270">
                <a:extLst>
                  <a:ext uri="{FF2B5EF4-FFF2-40B4-BE49-F238E27FC236}">
                    <a16:creationId xmlns:a16="http://schemas.microsoft.com/office/drawing/2014/main" id="{0BFDE079-DEC1-BE1E-A5AB-87B4FDF49EF7}"/>
                  </a:ext>
                </a:extLst>
              </p:cNvPr>
              <p:cNvSpPr/>
              <p:nvPr/>
            </p:nvSpPr>
            <p:spPr>
              <a:xfrm>
                <a:off x="4353896" y="5390645"/>
                <a:ext cx="69522" cy="69608"/>
              </a:xfrm>
              <a:custGeom>
                <a:avLst/>
                <a:gdLst>
                  <a:gd name="connsiteX0" fmla="*/ 0 w 69522"/>
                  <a:gd name="connsiteY0" fmla="*/ 0 h 69608"/>
                  <a:gd name="connsiteX1" fmla="*/ 69523 w 69522"/>
                  <a:gd name="connsiteY1" fmla="*/ 0 h 69608"/>
                  <a:gd name="connsiteX2" fmla="*/ 69523 w 69522"/>
                  <a:gd name="connsiteY2" fmla="*/ 69609 h 69608"/>
                  <a:gd name="connsiteX3" fmla="*/ 0 w 69522"/>
                  <a:gd name="connsiteY3" fmla="*/ 69609 h 69608"/>
                </a:gdLst>
                <a:ahLst/>
                <a:cxnLst>
                  <a:cxn ang="0">
                    <a:pos x="connsiteX0" y="connsiteY0"/>
                  </a:cxn>
                  <a:cxn ang="0">
                    <a:pos x="connsiteX1" y="connsiteY1"/>
                  </a:cxn>
                  <a:cxn ang="0">
                    <a:pos x="connsiteX2" y="connsiteY2"/>
                  </a:cxn>
                  <a:cxn ang="0">
                    <a:pos x="connsiteX3" y="connsiteY3"/>
                  </a:cxn>
                </a:cxnLst>
                <a:rect l="l" t="t" r="r" b="b"/>
                <a:pathLst>
                  <a:path w="69522" h="69608">
                    <a:moveTo>
                      <a:pt x="0" y="0"/>
                    </a:moveTo>
                    <a:lnTo>
                      <a:pt x="69523" y="0"/>
                    </a:lnTo>
                    <a:lnTo>
                      <a:pt x="69523" y="69609"/>
                    </a:lnTo>
                    <a:lnTo>
                      <a:pt x="0" y="69609"/>
                    </a:lnTo>
                    <a:close/>
                  </a:path>
                </a:pathLst>
              </a:custGeom>
              <a:noFill/>
              <a:ln w="9525" cap="rnd">
                <a:solidFill>
                  <a:schemeClr val="tx1"/>
                </a:solidFill>
                <a:prstDash val="solid"/>
                <a:round/>
              </a:ln>
            </p:spPr>
            <p:txBody>
              <a:bodyPr rtlCol="0" anchor="ctr"/>
              <a:lstStyle/>
              <a:p>
                <a:endParaRPr lang="en-UA"/>
              </a:p>
            </p:txBody>
          </p:sp>
          <p:sp>
            <p:nvSpPr>
              <p:cNvPr id="272" name="Freeform 271">
                <a:extLst>
                  <a:ext uri="{FF2B5EF4-FFF2-40B4-BE49-F238E27FC236}">
                    <a16:creationId xmlns:a16="http://schemas.microsoft.com/office/drawing/2014/main" id="{B8EE8F1A-F203-672B-EAC2-0BBBFE8A35CD}"/>
                  </a:ext>
                </a:extLst>
              </p:cNvPr>
              <p:cNvSpPr/>
              <p:nvPr/>
            </p:nvSpPr>
            <p:spPr>
              <a:xfrm>
                <a:off x="4491656" y="5551893"/>
                <a:ext cx="165449" cy="8572"/>
              </a:xfrm>
              <a:custGeom>
                <a:avLst/>
                <a:gdLst>
                  <a:gd name="connsiteX0" fmla="*/ 0 w 165449"/>
                  <a:gd name="connsiteY0" fmla="*/ 0 h 8572"/>
                  <a:gd name="connsiteX1" fmla="*/ 165449 w 165449"/>
                  <a:gd name="connsiteY1" fmla="*/ 0 h 8572"/>
                </a:gdLst>
                <a:ahLst/>
                <a:cxnLst>
                  <a:cxn ang="0">
                    <a:pos x="connsiteX0" y="connsiteY0"/>
                  </a:cxn>
                  <a:cxn ang="0">
                    <a:pos x="connsiteX1" y="connsiteY1"/>
                  </a:cxn>
                </a:cxnLst>
                <a:rect l="l" t="t" r="r" b="b"/>
                <a:pathLst>
                  <a:path w="165449" h="8572">
                    <a:moveTo>
                      <a:pt x="0" y="0"/>
                    </a:moveTo>
                    <a:lnTo>
                      <a:pt x="165449" y="0"/>
                    </a:lnTo>
                  </a:path>
                </a:pathLst>
              </a:custGeom>
              <a:ln w="9525" cap="rnd">
                <a:solidFill>
                  <a:schemeClr val="tx1"/>
                </a:solidFill>
                <a:prstDash val="solid"/>
                <a:round/>
              </a:ln>
            </p:spPr>
            <p:txBody>
              <a:bodyPr rtlCol="0" anchor="ctr"/>
              <a:lstStyle/>
              <a:p>
                <a:endParaRPr lang="en-UA"/>
              </a:p>
            </p:txBody>
          </p:sp>
          <p:sp>
            <p:nvSpPr>
              <p:cNvPr id="273" name="Freeform 272">
                <a:extLst>
                  <a:ext uri="{FF2B5EF4-FFF2-40B4-BE49-F238E27FC236}">
                    <a16:creationId xmlns:a16="http://schemas.microsoft.com/office/drawing/2014/main" id="{9E4DDD5C-46C5-F1F5-E200-A53BE3424BDF}"/>
                  </a:ext>
                </a:extLst>
              </p:cNvPr>
              <p:cNvSpPr/>
              <p:nvPr/>
            </p:nvSpPr>
            <p:spPr>
              <a:xfrm>
                <a:off x="4353896" y="5530548"/>
                <a:ext cx="69522" cy="69608"/>
              </a:xfrm>
              <a:custGeom>
                <a:avLst/>
                <a:gdLst>
                  <a:gd name="connsiteX0" fmla="*/ 0 w 69522"/>
                  <a:gd name="connsiteY0" fmla="*/ 0 h 69608"/>
                  <a:gd name="connsiteX1" fmla="*/ 69523 w 69522"/>
                  <a:gd name="connsiteY1" fmla="*/ 0 h 69608"/>
                  <a:gd name="connsiteX2" fmla="*/ 69523 w 69522"/>
                  <a:gd name="connsiteY2" fmla="*/ 69609 h 69608"/>
                  <a:gd name="connsiteX3" fmla="*/ 0 w 69522"/>
                  <a:gd name="connsiteY3" fmla="*/ 69609 h 69608"/>
                </a:gdLst>
                <a:ahLst/>
                <a:cxnLst>
                  <a:cxn ang="0">
                    <a:pos x="connsiteX0" y="connsiteY0"/>
                  </a:cxn>
                  <a:cxn ang="0">
                    <a:pos x="connsiteX1" y="connsiteY1"/>
                  </a:cxn>
                  <a:cxn ang="0">
                    <a:pos x="connsiteX2" y="connsiteY2"/>
                  </a:cxn>
                  <a:cxn ang="0">
                    <a:pos x="connsiteX3" y="connsiteY3"/>
                  </a:cxn>
                </a:cxnLst>
                <a:rect l="l" t="t" r="r" b="b"/>
                <a:pathLst>
                  <a:path w="69522" h="69608">
                    <a:moveTo>
                      <a:pt x="0" y="0"/>
                    </a:moveTo>
                    <a:lnTo>
                      <a:pt x="69523" y="0"/>
                    </a:lnTo>
                    <a:lnTo>
                      <a:pt x="69523" y="69609"/>
                    </a:lnTo>
                    <a:lnTo>
                      <a:pt x="0" y="69609"/>
                    </a:lnTo>
                    <a:close/>
                  </a:path>
                </a:pathLst>
              </a:custGeom>
              <a:noFill/>
              <a:ln w="9525" cap="rnd">
                <a:solidFill>
                  <a:schemeClr val="tx1"/>
                </a:solidFill>
                <a:prstDash val="solid"/>
                <a:round/>
              </a:ln>
            </p:spPr>
            <p:txBody>
              <a:bodyPr rtlCol="0" anchor="ctr"/>
              <a:lstStyle/>
              <a:p>
                <a:endParaRPr lang="en-UA"/>
              </a:p>
            </p:txBody>
          </p:sp>
        </p:grpSp>
      </p:grpSp>
      <p:grpSp>
        <p:nvGrpSpPr>
          <p:cNvPr id="125" name="Group 124">
            <a:extLst>
              <a:ext uri="{FF2B5EF4-FFF2-40B4-BE49-F238E27FC236}">
                <a16:creationId xmlns:a16="http://schemas.microsoft.com/office/drawing/2014/main" id="{05DF3743-132E-4700-9E0F-8DA57641E26B}"/>
              </a:ext>
            </a:extLst>
          </p:cNvPr>
          <p:cNvGrpSpPr/>
          <p:nvPr/>
        </p:nvGrpSpPr>
        <p:grpSpPr>
          <a:xfrm>
            <a:off x="9065840" y="5314279"/>
            <a:ext cx="377921" cy="377921"/>
            <a:chOff x="9065840" y="5314279"/>
            <a:chExt cx="377921" cy="377921"/>
          </a:xfrm>
        </p:grpSpPr>
        <p:sp>
          <p:nvSpPr>
            <p:cNvPr id="42" name="Oval 41">
              <a:extLst>
                <a:ext uri="{FF2B5EF4-FFF2-40B4-BE49-F238E27FC236}">
                  <a16:creationId xmlns:a16="http://schemas.microsoft.com/office/drawing/2014/main" id="{7555430B-13C2-85EB-BA56-8BC5E13FDD5E}"/>
                </a:ext>
              </a:extLst>
            </p:cNvPr>
            <p:cNvSpPr/>
            <p:nvPr/>
          </p:nvSpPr>
          <p:spPr>
            <a:xfrm>
              <a:off x="9065840" y="5314279"/>
              <a:ext cx="377921" cy="377921"/>
            </a:xfrm>
            <a:prstGeom prst="ellipse">
              <a:avLst/>
            </a:prstGeom>
            <a:solidFill>
              <a:schemeClr val="accent2"/>
            </a:solidFill>
            <a:ln>
              <a:noFill/>
            </a:ln>
            <a:effectLst>
              <a:outerShdw blurRad="152400" dist="114300" dir="2700000" algn="tl"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nvGrpSpPr>
            <p:cNvPr id="276" name="Graphic 274">
              <a:extLst>
                <a:ext uri="{FF2B5EF4-FFF2-40B4-BE49-F238E27FC236}">
                  <a16:creationId xmlns:a16="http://schemas.microsoft.com/office/drawing/2014/main" id="{9C3B2A2C-62EA-3175-9400-718D6AC59168}"/>
                </a:ext>
              </a:extLst>
            </p:cNvPr>
            <p:cNvGrpSpPr/>
            <p:nvPr/>
          </p:nvGrpSpPr>
          <p:grpSpPr>
            <a:xfrm>
              <a:off x="9170145" y="5393619"/>
              <a:ext cx="157946" cy="218115"/>
              <a:chOff x="4026427" y="4844576"/>
              <a:chExt cx="646966" cy="893425"/>
            </a:xfrm>
            <a:noFill/>
          </p:grpSpPr>
          <p:sp>
            <p:nvSpPr>
              <p:cNvPr id="277" name="Freeform 276">
                <a:extLst>
                  <a:ext uri="{FF2B5EF4-FFF2-40B4-BE49-F238E27FC236}">
                    <a16:creationId xmlns:a16="http://schemas.microsoft.com/office/drawing/2014/main" id="{6367C27C-DC10-20CE-E5F3-822277DB4073}"/>
                  </a:ext>
                </a:extLst>
              </p:cNvPr>
              <p:cNvSpPr/>
              <p:nvPr/>
            </p:nvSpPr>
            <p:spPr>
              <a:xfrm>
                <a:off x="4149613" y="5216108"/>
                <a:ext cx="93097" cy="93097"/>
              </a:xfrm>
              <a:custGeom>
                <a:avLst/>
                <a:gdLst>
                  <a:gd name="connsiteX0" fmla="*/ 93097 w 93097"/>
                  <a:gd name="connsiteY0" fmla="*/ 46549 h 93097"/>
                  <a:gd name="connsiteX1" fmla="*/ 46549 w 93097"/>
                  <a:gd name="connsiteY1" fmla="*/ 93098 h 93097"/>
                  <a:gd name="connsiteX2" fmla="*/ 0 w 93097"/>
                  <a:gd name="connsiteY2" fmla="*/ 46549 h 93097"/>
                  <a:gd name="connsiteX3" fmla="*/ 46549 w 93097"/>
                  <a:gd name="connsiteY3" fmla="*/ 0 h 93097"/>
                  <a:gd name="connsiteX4" fmla="*/ 93097 w 93097"/>
                  <a:gd name="connsiteY4" fmla="*/ 46549 h 93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97" h="93097">
                    <a:moveTo>
                      <a:pt x="93097" y="46549"/>
                    </a:moveTo>
                    <a:cubicBezTo>
                      <a:pt x="93097" y="72267"/>
                      <a:pt x="72266" y="93098"/>
                      <a:pt x="46549" y="93098"/>
                    </a:cubicBezTo>
                    <a:cubicBezTo>
                      <a:pt x="20831" y="93098"/>
                      <a:pt x="0" y="72267"/>
                      <a:pt x="0" y="46549"/>
                    </a:cubicBezTo>
                    <a:cubicBezTo>
                      <a:pt x="0" y="20832"/>
                      <a:pt x="20831" y="0"/>
                      <a:pt x="46549" y="0"/>
                    </a:cubicBezTo>
                    <a:cubicBezTo>
                      <a:pt x="72266" y="0"/>
                      <a:pt x="93097" y="20832"/>
                      <a:pt x="93097" y="46549"/>
                    </a:cubicBezTo>
                    <a:close/>
                  </a:path>
                </a:pathLst>
              </a:custGeom>
              <a:noFill/>
              <a:ln w="9525" cap="rnd">
                <a:solidFill>
                  <a:schemeClr val="tx1"/>
                </a:solidFill>
                <a:prstDash val="solid"/>
                <a:round/>
              </a:ln>
            </p:spPr>
            <p:txBody>
              <a:bodyPr rtlCol="0" anchor="ctr"/>
              <a:lstStyle/>
              <a:p>
                <a:endParaRPr lang="en-UA"/>
              </a:p>
            </p:txBody>
          </p:sp>
          <p:sp>
            <p:nvSpPr>
              <p:cNvPr id="278" name="Freeform 277">
                <a:extLst>
                  <a:ext uri="{FF2B5EF4-FFF2-40B4-BE49-F238E27FC236}">
                    <a16:creationId xmlns:a16="http://schemas.microsoft.com/office/drawing/2014/main" id="{8549AEA0-2C39-5B95-4A44-A03E38A1D45A}"/>
                  </a:ext>
                </a:extLst>
              </p:cNvPr>
              <p:cNvSpPr/>
              <p:nvPr/>
            </p:nvSpPr>
            <p:spPr>
              <a:xfrm>
                <a:off x="4303661" y="5216108"/>
                <a:ext cx="93097" cy="93097"/>
              </a:xfrm>
              <a:custGeom>
                <a:avLst/>
                <a:gdLst>
                  <a:gd name="connsiteX0" fmla="*/ 93097 w 93097"/>
                  <a:gd name="connsiteY0" fmla="*/ 46549 h 93097"/>
                  <a:gd name="connsiteX1" fmla="*/ 46549 w 93097"/>
                  <a:gd name="connsiteY1" fmla="*/ 93098 h 93097"/>
                  <a:gd name="connsiteX2" fmla="*/ 0 w 93097"/>
                  <a:gd name="connsiteY2" fmla="*/ 46549 h 93097"/>
                  <a:gd name="connsiteX3" fmla="*/ 46549 w 93097"/>
                  <a:gd name="connsiteY3" fmla="*/ 0 h 93097"/>
                  <a:gd name="connsiteX4" fmla="*/ 93097 w 93097"/>
                  <a:gd name="connsiteY4" fmla="*/ 46549 h 93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97" h="93097">
                    <a:moveTo>
                      <a:pt x="93097" y="46549"/>
                    </a:moveTo>
                    <a:cubicBezTo>
                      <a:pt x="93097" y="72267"/>
                      <a:pt x="72266" y="93098"/>
                      <a:pt x="46549" y="93098"/>
                    </a:cubicBezTo>
                    <a:cubicBezTo>
                      <a:pt x="20831" y="93098"/>
                      <a:pt x="0" y="72267"/>
                      <a:pt x="0" y="46549"/>
                    </a:cubicBezTo>
                    <a:cubicBezTo>
                      <a:pt x="0" y="20832"/>
                      <a:pt x="20831" y="0"/>
                      <a:pt x="46549" y="0"/>
                    </a:cubicBezTo>
                    <a:cubicBezTo>
                      <a:pt x="72266" y="0"/>
                      <a:pt x="93097" y="20832"/>
                      <a:pt x="93097" y="46549"/>
                    </a:cubicBezTo>
                    <a:close/>
                  </a:path>
                </a:pathLst>
              </a:custGeom>
              <a:noFill/>
              <a:ln w="9525" cap="rnd">
                <a:solidFill>
                  <a:schemeClr val="tx1"/>
                </a:solidFill>
                <a:prstDash val="solid"/>
                <a:round/>
              </a:ln>
            </p:spPr>
            <p:txBody>
              <a:bodyPr rtlCol="0" anchor="ctr"/>
              <a:lstStyle/>
              <a:p>
                <a:endParaRPr lang="en-UA"/>
              </a:p>
            </p:txBody>
          </p:sp>
          <p:sp>
            <p:nvSpPr>
              <p:cNvPr id="279" name="Freeform 278">
                <a:extLst>
                  <a:ext uri="{FF2B5EF4-FFF2-40B4-BE49-F238E27FC236}">
                    <a16:creationId xmlns:a16="http://schemas.microsoft.com/office/drawing/2014/main" id="{EA939DC0-813F-3798-CA5D-ED18464A59E3}"/>
                  </a:ext>
                </a:extLst>
              </p:cNvPr>
              <p:cNvSpPr/>
              <p:nvPr/>
            </p:nvSpPr>
            <p:spPr>
              <a:xfrm>
                <a:off x="4457709" y="5216108"/>
                <a:ext cx="93097" cy="93097"/>
              </a:xfrm>
              <a:custGeom>
                <a:avLst/>
                <a:gdLst>
                  <a:gd name="connsiteX0" fmla="*/ 93097 w 93097"/>
                  <a:gd name="connsiteY0" fmla="*/ 46549 h 93097"/>
                  <a:gd name="connsiteX1" fmla="*/ 46549 w 93097"/>
                  <a:gd name="connsiteY1" fmla="*/ 93098 h 93097"/>
                  <a:gd name="connsiteX2" fmla="*/ 0 w 93097"/>
                  <a:gd name="connsiteY2" fmla="*/ 46549 h 93097"/>
                  <a:gd name="connsiteX3" fmla="*/ 46549 w 93097"/>
                  <a:gd name="connsiteY3" fmla="*/ 0 h 93097"/>
                  <a:gd name="connsiteX4" fmla="*/ 93097 w 93097"/>
                  <a:gd name="connsiteY4" fmla="*/ 46549 h 93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97" h="93097">
                    <a:moveTo>
                      <a:pt x="93097" y="46549"/>
                    </a:moveTo>
                    <a:cubicBezTo>
                      <a:pt x="93097" y="72267"/>
                      <a:pt x="72266" y="93098"/>
                      <a:pt x="46549" y="93098"/>
                    </a:cubicBezTo>
                    <a:cubicBezTo>
                      <a:pt x="20831" y="93098"/>
                      <a:pt x="0" y="72267"/>
                      <a:pt x="0" y="46549"/>
                    </a:cubicBezTo>
                    <a:cubicBezTo>
                      <a:pt x="0" y="20832"/>
                      <a:pt x="20831" y="0"/>
                      <a:pt x="46549" y="0"/>
                    </a:cubicBezTo>
                    <a:cubicBezTo>
                      <a:pt x="72266" y="0"/>
                      <a:pt x="93097" y="20832"/>
                      <a:pt x="93097" y="46549"/>
                    </a:cubicBezTo>
                    <a:close/>
                  </a:path>
                </a:pathLst>
              </a:custGeom>
              <a:noFill/>
              <a:ln w="9525" cap="rnd">
                <a:solidFill>
                  <a:schemeClr val="tx1"/>
                </a:solidFill>
                <a:prstDash val="solid"/>
                <a:round/>
              </a:ln>
            </p:spPr>
            <p:txBody>
              <a:bodyPr rtlCol="0" anchor="ctr"/>
              <a:lstStyle/>
              <a:p>
                <a:endParaRPr lang="en-UA"/>
              </a:p>
            </p:txBody>
          </p:sp>
          <p:sp>
            <p:nvSpPr>
              <p:cNvPr id="280" name="Freeform 279">
                <a:extLst>
                  <a:ext uri="{FF2B5EF4-FFF2-40B4-BE49-F238E27FC236}">
                    <a16:creationId xmlns:a16="http://schemas.microsoft.com/office/drawing/2014/main" id="{DA16B614-D6EC-B5BC-6D71-A535E5FF202A}"/>
                  </a:ext>
                </a:extLst>
              </p:cNvPr>
              <p:cNvSpPr/>
              <p:nvPr/>
            </p:nvSpPr>
            <p:spPr>
              <a:xfrm>
                <a:off x="4149613" y="5370156"/>
                <a:ext cx="93097" cy="93097"/>
              </a:xfrm>
              <a:custGeom>
                <a:avLst/>
                <a:gdLst>
                  <a:gd name="connsiteX0" fmla="*/ 93097 w 93097"/>
                  <a:gd name="connsiteY0" fmla="*/ 46549 h 93097"/>
                  <a:gd name="connsiteX1" fmla="*/ 46549 w 93097"/>
                  <a:gd name="connsiteY1" fmla="*/ 93097 h 93097"/>
                  <a:gd name="connsiteX2" fmla="*/ 0 w 93097"/>
                  <a:gd name="connsiteY2" fmla="*/ 46549 h 93097"/>
                  <a:gd name="connsiteX3" fmla="*/ 46549 w 93097"/>
                  <a:gd name="connsiteY3" fmla="*/ 0 h 93097"/>
                  <a:gd name="connsiteX4" fmla="*/ 93097 w 93097"/>
                  <a:gd name="connsiteY4" fmla="*/ 46549 h 93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97" h="93097">
                    <a:moveTo>
                      <a:pt x="93097" y="46549"/>
                    </a:moveTo>
                    <a:cubicBezTo>
                      <a:pt x="93097" y="72266"/>
                      <a:pt x="72266" y="93097"/>
                      <a:pt x="46549" y="93097"/>
                    </a:cubicBezTo>
                    <a:cubicBezTo>
                      <a:pt x="20831" y="93097"/>
                      <a:pt x="0" y="72266"/>
                      <a:pt x="0" y="46549"/>
                    </a:cubicBezTo>
                    <a:cubicBezTo>
                      <a:pt x="0" y="20831"/>
                      <a:pt x="20831" y="0"/>
                      <a:pt x="46549" y="0"/>
                    </a:cubicBezTo>
                    <a:cubicBezTo>
                      <a:pt x="72266" y="0"/>
                      <a:pt x="93097" y="20831"/>
                      <a:pt x="93097" y="46549"/>
                    </a:cubicBezTo>
                    <a:close/>
                  </a:path>
                </a:pathLst>
              </a:custGeom>
              <a:noFill/>
              <a:ln w="9525" cap="rnd">
                <a:solidFill>
                  <a:schemeClr val="tx1"/>
                </a:solidFill>
                <a:prstDash val="solid"/>
                <a:round/>
              </a:ln>
            </p:spPr>
            <p:txBody>
              <a:bodyPr rtlCol="0" anchor="ctr"/>
              <a:lstStyle/>
              <a:p>
                <a:endParaRPr lang="en-UA"/>
              </a:p>
            </p:txBody>
          </p:sp>
          <p:sp>
            <p:nvSpPr>
              <p:cNvPr id="281" name="Freeform 280">
                <a:extLst>
                  <a:ext uri="{FF2B5EF4-FFF2-40B4-BE49-F238E27FC236}">
                    <a16:creationId xmlns:a16="http://schemas.microsoft.com/office/drawing/2014/main" id="{B58792EE-19A3-76A4-7A2D-751111190DF4}"/>
                  </a:ext>
                </a:extLst>
              </p:cNvPr>
              <p:cNvSpPr/>
              <p:nvPr/>
            </p:nvSpPr>
            <p:spPr>
              <a:xfrm>
                <a:off x="4303661" y="5370156"/>
                <a:ext cx="93097" cy="93097"/>
              </a:xfrm>
              <a:custGeom>
                <a:avLst/>
                <a:gdLst>
                  <a:gd name="connsiteX0" fmla="*/ 93097 w 93097"/>
                  <a:gd name="connsiteY0" fmla="*/ 46549 h 93097"/>
                  <a:gd name="connsiteX1" fmla="*/ 46549 w 93097"/>
                  <a:gd name="connsiteY1" fmla="*/ 93097 h 93097"/>
                  <a:gd name="connsiteX2" fmla="*/ 0 w 93097"/>
                  <a:gd name="connsiteY2" fmla="*/ 46549 h 93097"/>
                  <a:gd name="connsiteX3" fmla="*/ 46549 w 93097"/>
                  <a:gd name="connsiteY3" fmla="*/ 0 h 93097"/>
                  <a:gd name="connsiteX4" fmla="*/ 93097 w 93097"/>
                  <a:gd name="connsiteY4" fmla="*/ 46549 h 93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97" h="93097">
                    <a:moveTo>
                      <a:pt x="93097" y="46549"/>
                    </a:moveTo>
                    <a:cubicBezTo>
                      <a:pt x="93097" y="72266"/>
                      <a:pt x="72266" y="93097"/>
                      <a:pt x="46549" y="93097"/>
                    </a:cubicBezTo>
                    <a:cubicBezTo>
                      <a:pt x="20831" y="93097"/>
                      <a:pt x="0" y="72266"/>
                      <a:pt x="0" y="46549"/>
                    </a:cubicBezTo>
                    <a:cubicBezTo>
                      <a:pt x="0" y="20831"/>
                      <a:pt x="20831" y="0"/>
                      <a:pt x="46549" y="0"/>
                    </a:cubicBezTo>
                    <a:cubicBezTo>
                      <a:pt x="72266" y="0"/>
                      <a:pt x="93097" y="20831"/>
                      <a:pt x="93097" y="46549"/>
                    </a:cubicBezTo>
                    <a:close/>
                  </a:path>
                </a:pathLst>
              </a:custGeom>
              <a:noFill/>
              <a:ln w="9525" cap="rnd">
                <a:solidFill>
                  <a:schemeClr val="tx1"/>
                </a:solidFill>
                <a:prstDash val="solid"/>
                <a:round/>
              </a:ln>
            </p:spPr>
            <p:txBody>
              <a:bodyPr rtlCol="0" anchor="ctr"/>
              <a:lstStyle/>
              <a:p>
                <a:endParaRPr lang="en-UA"/>
              </a:p>
            </p:txBody>
          </p:sp>
          <p:sp>
            <p:nvSpPr>
              <p:cNvPr id="282" name="Freeform 281">
                <a:extLst>
                  <a:ext uri="{FF2B5EF4-FFF2-40B4-BE49-F238E27FC236}">
                    <a16:creationId xmlns:a16="http://schemas.microsoft.com/office/drawing/2014/main" id="{FE985791-4ED8-29A4-CF7E-06300002720D}"/>
                  </a:ext>
                </a:extLst>
              </p:cNvPr>
              <p:cNvSpPr/>
              <p:nvPr/>
            </p:nvSpPr>
            <p:spPr>
              <a:xfrm>
                <a:off x="4457709" y="5370156"/>
                <a:ext cx="93097" cy="93097"/>
              </a:xfrm>
              <a:custGeom>
                <a:avLst/>
                <a:gdLst>
                  <a:gd name="connsiteX0" fmla="*/ 93097 w 93097"/>
                  <a:gd name="connsiteY0" fmla="*/ 46549 h 93097"/>
                  <a:gd name="connsiteX1" fmla="*/ 46549 w 93097"/>
                  <a:gd name="connsiteY1" fmla="*/ 93097 h 93097"/>
                  <a:gd name="connsiteX2" fmla="*/ 0 w 93097"/>
                  <a:gd name="connsiteY2" fmla="*/ 46549 h 93097"/>
                  <a:gd name="connsiteX3" fmla="*/ 46549 w 93097"/>
                  <a:gd name="connsiteY3" fmla="*/ 0 h 93097"/>
                  <a:gd name="connsiteX4" fmla="*/ 93097 w 93097"/>
                  <a:gd name="connsiteY4" fmla="*/ 46549 h 93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97" h="93097">
                    <a:moveTo>
                      <a:pt x="93097" y="46549"/>
                    </a:moveTo>
                    <a:cubicBezTo>
                      <a:pt x="93097" y="72266"/>
                      <a:pt x="72266" y="93097"/>
                      <a:pt x="46549" y="93097"/>
                    </a:cubicBezTo>
                    <a:cubicBezTo>
                      <a:pt x="20831" y="93097"/>
                      <a:pt x="0" y="72266"/>
                      <a:pt x="0" y="46549"/>
                    </a:cubicBezTo>
                    <a:cubicBezTo>
                      <a:pt x="0" y="20831"/>
                      <a:pt x="20831" y="0"/>
                      <a:pt x="46549" y="0"/>
                    </a:cubicBezTo>
                    <a:cubicBezTo>
                      <a:pt x="72266" y="0"/>
                      <a:pt x="93097" y="20831"/>
                      <a:pt x="93097" y="46549"/>
                    </a:cubicBezTo>
                    <a:close/>
                  </a:path>
                </a:pathLst>
              </a:custGeom>
              <a:noFill/>
              <a:ln w="9525" cap="rnd">
                <a:solidFill>
                  <a:schemeClr val="tx1"/>
                </a:solidFill>
                <a:prstDash val="solid"/>
                <a:round/>
              </a:ln>
            </p:spPr>
            <p:txBody>
              <a:bodyPr rtlCol="0" anchor="ctr"/>
              <a:lstStyle/>
              <a:p>
                <a:endParaRPr lang="en-UA"/>
              </a:p>
            </p:txBody>
          </p:sp>
          <p:sp>
            <p:nvSpPr>
              <p:cNvPr id="283" name="Freeform 282">
                <a:extLst>
                  <a:ext uri="{FF2B5EF4-FFF2-40B4-BE49-F238E27FC236}">
                    <a16:creationId xmlns:a16="http://schemas.microsoft.com/office/drawing/2014/main" id="{341370F4-D061-2F84-00A1-175930732884}"/>
                  </a:ext>
                </a:extLst>
              </p:cNvPr>
              <p:cNvSpPr/>
              <p:nvPr/>
            </p:nvSpPr>
            <p:spPr>
              <a:xfrm>
                <a:off x="4149613" y="5524119"/>
                <a:ext cx="93097" cy="93097"/>
              </a:xfrm>
              <a:custGeom>
                <a:avLst/>
                <a:gdLst>
                  <a:gd name="connsiteX0" fmla="*/ 93097 w 93097"/>
                  <a:gd name="connsiteY0" fmla="*/ 46549 h 93097"/>
                  <a:gd name="connsiteX1" fmla="*/ 46549 w 93097"/>
                  <a:gd name="connsiteY1" fmla="*/ 93097 h 93097"/>
                  <a:gd name="connsiteX2" fmla="*/ 0 w 93097"/>
                  <a:gd name="connsiteY2" fmla="*/ 46549 h 93097"/>
                  <a:gd name="connsiteX3" fmla="*/ 46549 w 93097"/>
                  <a:gd name="connsiteY3" fmla="*/ 0 h 93097"/>
                  <a:gd name="connsiteX4" fmla="*/ 93097 w 93097"/>
                  <a:gd name="connsiteY4" fmla="*/ 46549 h 93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97" h="93097">
                    <a:moveTo>
                      <a:pt x="93097" y="46549"/>
                    </a:moveTo>
                    <a:cubicBezTo>
                      <a:pt x="93097" y="72266"/>
                      <a:pt x="72266" y="93097"/>
                      <a:pt x="46549" y="93097"/>
                    </a:cubicBezTo>
                    <a:cubicBezTo>
                      <a:pt x="20831" y="93097"/>
                      <a:pt x="0" y="72266"/>
                      <a:pt x="0" y="46549"/>
                    </a:cubicBezTo>
                    <a:cubicBezTo>
                      <a:pt x="0" y="20831"/>
                      <a:pt x="20831" y="0"/>
                      <a:pt x="46549" y="0"/>
                    </a:cubicBezTo>
                    <a:cubicBezTo>
                      <a:pt x="72266" y="85"/>
                      <a:pt x="93097" y="20917"/>
                      <a:pt x="93097" y="46549"/>
                    </a:cubicBezTo>
                    <a:close/>
                  </a:path>
                </a:pathLst>
              </a:custGeom>
              <a:noFill/>
              <a:ln w="9525" cap="rnd">
                <a:solidFill>
                  <a:schemeClr val="tx1"/>
                </a:solidFill>
                <a:prstDash val="solid"/>
                <a:round/>
              </a:ln>
            </p:spPr>
            <p:txBody>
              <a:bodyPr rtlCol="0" anchor="ctr"/>
              <a:lstStyle/>
              <a:p>
                <a:endParaRPr lang="en-UA"/>
              </a:p>
            </p:txBody>
          </p:sp>
          <p:sp>
            <p:nvSpPr>
              <p:cNvPr id="284" name="Freeform 283">
                <a:extLst>
                  <a:ext uri="{FF2B5EF4-FFF2-40B4-BE49-F238E27FC236}">
                    <a16:creationId xmlns:a16="http://schemas.microsoft.com/office/drawing/2014/main" id="{D3F5A41C-1543-5FA8-1440-DDDBB6C1C293}"/>
                  </a:ext>
                </a:extLst>
              </p:cNvPr>
              <p:cNvSpPr/>
              <p:nvPr/>
            </p:nvSpPr>
            <p:spPr>
              <a:xfrm>
                <a:off x="4303661" y="5524119"/>
                <a:ext cx="93097" cy="93097"/>
              </a:xfrm>
              <a:custGeom>
                <a:avLst/>
                <a:gdLst>
                  <a:gd name="connsiteX0" fmla="*/ 93097 w 93097"/>
                  <a:gd name="connsiteY0" fmla="*/ 46549 h 93097"/>
                  <a:gd name="connsiteX1" fmla="*/ 46549 w 93097"/>
                  <a:gd name="connsiteY1" fmla="*/ 93097 h 93097"/>
                  <a:gd name="connsiteX2" fmla="*/ 0 w 93097"/>
                  <a:gd name="connsiteY2" fmla="*/ 46549 h 93097"/>
                  <a:gd name="connsiteX3" fmla="*/ 46549 w 93097"/>
                  <a:gd name="connsiteY3" fmla="*/ 0 h 93097"/>
                  <a:gd name="connsiteX4" fmla="*/ 93097 w 93097"/>
                  <a:gd name="connsiteY4" fmla="*/ 46549 h 93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97" h="93097">
                    <a:moveTo>
                      <a:pt x="93097" y="46549"/>
                    </a:moveTo>
                    <a:cubicBezTo>
                      <a:pt x="93097" y="72266"/>
                      <a:pt x="72266" y="93097"/>
                      <a:pt x="46549" y="93097"/>
                    </a:cubicBezTo>
                    <a:cubicBezTo>
                      <a:pt x="20831" y="93097"/>
                      <a:pt x="0" y="72266"/>
                      <a:pt x="0" y="46549"/>
                    </a:cubicBezTo>
                    <a:cubicBezTo>
                      <a:pt x="0" y="20831"/>
                      <a:pt x="20831" y="0"/>
                      <a:pt x="46549" y="0"/>
                    </a:cubicBezTo>
                    <a:cubicBezTo>
                      <a:pt x="72266" y="85"/>
                      <a:pt x="93097" y="20917"/>
                      <a:pt x="93097" y="46549"/>
                    </a:cubicBezTo>
                    <a:close/>
                  </a:path>
                </a:pathLst>
              </a:custGeom>
              <a:noFill/>
              <a:ln w="9525" cap="rnd">
                <a:solidFill>
                  <a:schemeClr val="tx1"/>
                </a:solidFill>
                <a:prstDash val="solid"/>
                <a:round/>
              </a:ln>
            </p:spPr>
            <p:txBody>
              <a:bodyPr rtlCol="0" anchor="ctr"/>
              <a:lstStyle/>
              <a:p>
                <a:endParaRPr lang="en-UA"/>
              </a:p>
            </p:txBody>
          </p:sp>
          <p:sp>
            <p:nvSpPr>
              <p:cNvPr id="285" name="Freeform 284">
                <a:extLst>
                  <a:ext uri="{FF2B5EF4-FFF2-40B4-BE49-F238E27FC236}">
                    <a16:creationId xmlns:a16="http://schemas.microsoft.com/office/drawing/2014/main" id="{ECD09AB6-FB82-5ECF-E915-0F8F2511BC74}"/>
                  </a:ext>
                </a:extLst>
              </p:cNvPr>
              <p:cNvSpPr/>
              <p:nvPr/>
            </p:nvSpPr>
            <p:spPr>
              <a:xfrm>
                <a:off x="4457709" y="5524119"/>
                <a:ext cx="93097" cy="93097"/>
              </a:xfrm>
              <a:custGeom>
                <a:avLst/>
                <a:gdLst>
                  <a:gd name="connsiteX0" fmla="*/ 93097 w 93097"/>
                  <a:gd name="connsiteY0" fmla="*/ 46549 h 93097"/>
                  <a:gd name="connsiteX1" fmla="*/ 46549 w 93097"/>
                  <a:gd name="connsiteY1" fmla="*/ 93097 h 93097"/>
                  <a:gd name="connsiteX2" fmla="*/ 0 w 93097"/>
                  <a:gd name="connsiteY2" fmla="*/ 46549 h 93097"/>
                  <a:gd name="connsiteX3" fmla="*/ 46549 w 93097"/>
                  <a:gd name="connsiteY3" fmla="*/ 0 h 93097"/>
                  <a:gd name="connsiteX4" fmla="*/ 93097 w 93097"/>
                  <a:gd name="connsiteY4" fmla="*/ 46549 h 93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97" h="93097">
                    <a:moveTo>
                      <a:pt x="93097" y="46549"/>
                    </a:moveTo>
                    <a:cubicBezTo>
                      <a:pt x="93097" y="72266"/>
                      <a:pt x="72266" y="93097"/>
                      <a:pt x="46549" y="93097"/>
                    </a:cubicBezTo>
                    <a:cubicBezTo>
                      <a:pt x="20831" y="93097"/>
                      <a:pt x="0" y="72266"/>
                      <a:pt x="0" y="46549"/>
                    </a:cubicBezTo>
                    <a:cubicBezTo>
                      <a:pt x="0" y="20831"/>
                      <a:pt x="20831" y="0"/>
                      <a:pt x="46549" y="0"/>
                    </a:cubicBezTo>
                    <a:cubicBezTo>
                      <a:pt x="72266" y="85"/>
                      <a:pt x="93097" y="20917"/>
                      <a:pt x="93097" y="46549"/>
                    </a:cubicBezTo>
                    <a:close/>
                  </a:path>
                </a:pathLst>
              </a:custGeom>
              <a:noFill/>
              <a:ln w="9525" cap="rnd">
                <a:solidFill>
                  <a:schemeClr val="tx1"/>
                </a:solidFill>
                <a:prstDash val="solid"/>
                <a:round/>
              </a:ln>
            </p:spPr>
            <p:txBody>
              <a:bodyPr rtlCol="0" anchor="ctr"/>
              <a:lstStyle/>
              <a:p>
                <a:endParaRPr lang="en-UA"/>
              </a:p>
            </p:txBody>
          </p:sp>
          <p:sp>
            <p:nvSpPr>
              <p:cNvPr id="286" name="Freeform 285">
                <a:extLst>
                  <a:ext uri="{FF2B5EF4-FFF2-40B4-BE49-F238E27FC236}">
                    <a16:creationId xmlns:a16="http://schemas.microsoft.com/office/drawing/2014/main" id="{E699F8FA-4E3F-1F46-6979-34C2C0A6927C}"/>
                  </a:ext>
                </a:extLst>
              </p:cNvPr>
              <p:cNvSpPr/>
              <p:nvPr/>
            </p:nvSpPr>
            <p:spPr>
              <a:xfrm>
                <a:off x="4026427" y="4844576"/>
                <a:ext cx="646966" cy="893425"/>
              </a:xfrm>
              <a:custGeom>
                <a:avLst/>
                <a:gdLst>
                  <a:gd name="connsiteX0" fmla="*/ 585330 w 646966"/>
                  <a:gd name="connsiteY0" fmla="*/ 893426 h 893425"/>
                  <a:gd name="connsiteX1" fmla="*/ 61636 w 646966"/>
                  <a:gd name="connsiteY1" fmla="*/ 893426 h 893425"/>
                  <a:gd name="connsiteX2" fmla="*/ 0 w 646966"/>
                  <a:gd name="connsiteY2" fmla="*/ 831789 h 893425"/>
                  <a:gd name="connsiteX3" fmla="*/ 0 w 646966"/>
                  <a:gd name="connsiteY3" fmla="*/ 61636 h 893425"/>
                  <a:gd name="connsiteX4" fmla="*/ 61636 w 646966"/>
                  <a:gd name="connsiteY4" fmla="*/ 0 h 893425"/>
                  <a:gd name="connsiteX5" fmla="*/ 585330 w 646966"/>
                  <a:gd name="connsiteY5" fmla="*/ 0 h 893425"/>
                  <a:gd name="connsiteX6" fmla="*/ 646967 w 646966"/>
                  <a:gd name="connsiteY6" fmla="*/ 61636 h 893425"/>
                  <a:gd name="connsiteX7" fmla="*/ 646967 w 646966"/>
                  <a:gd name="connsiteY7" fmla="*/ 831789 h 893425"/>
                  <a:gd name="connsiteX8" fmla="*/ 585330 w 646966"/>
                  <a:gd name="connsiteY8" fmla="*/ 893426 h 89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6966" h="893425">
                    <a:moveTo>
                      <a:pt x="585330" y="893426"/>
                    </a:moveTo>
                    <a:lnTo>
                      <a:pt x="61636" y="893426"/>
                    </a:lnTo>
                    <a:cubicBezTo>
                      <a:pt x="27603" y="893426"/>
                      <a:pt x="0" y="865823"/>
                      <a:pt x="0" y="831789"/>
                    </a:cubicBezTo>
                    <a:lnTo>
                      <a:pt x="0" y="61636"/>
                    </a:lnTo>
                    <a:cubicBezTo>
                      <a:pt x="0" y="27603"/>
                      <a:pt x="27603" y="0"/>
                      <a:pt x="61636" y="0"/>
                    </a:cubicBezTo>
                    <a:lnTo>
                      <a:pt x="585330" y="0"/>
                    </a:lnTo>
                    <a:cubicBezTo>
                      <a:pt x="619363" y="0"/>
                      <a:pt x="646967" y="27603"/>
                      <a:pt x="646967" y="61636"/>
                    </a:cubicBezTo>
                    <a:lnTo>
                      <a:pt x="646967" y="831789"/>
                    </a:lnTo>
                    <a:cubicBezTo>
                      <a:pt x="646967" y="865908"/>
                      <a:pt x="619363" y="893426"/>
                      <a:pt x="585330" y="893426"/>
                    </a:cubicBezTo>
                    <a:close/>
                  </a:path>
                </a:pathLst>
              </a:custGeom>
              <a:noFill/>
              <a:ln w="9525" cap="rnd">
                <a:solidFill>
                  <a:schemeClr val="tx1"/>
                </a:solidFill>
                <a:prstDash val="solid"/>
                <a:round/>
              </a:ln>
            </p:spPr>
            <p:txBody>
              <a:bodyPr rtlCol="0" anchor="ctr"/>
              <a:lstStyle/>
              <a:p>
                <a:endParaRPr lang="en-UA"/>
              </a:p>
            </p:txBody>
          </p:sp>
          <p:sp>
            <p:nvSpPr>
              <p:cNvPr id="287" name="Freeform 286">
                <a:extLst>
                  <a:ext uri="{FF2B5EF4-FFF2-40B4-BE49-F238E27FC236}">
                    <a16:creationId xmlns:a16="http://schemas.microsoft.com/office/drawing/2014/main" id="{0C0A832F-E1D2-B197-DDC5-CFDDEAD02810}"/>
                  </a:ext>
                </a:extLst>
              </p:cNvPr>
              <p:cNvSpPr/>
              <p:nvPr/>
            </p:nvSpPr>
            <p:spPr>
              <a:xfrm>
                <a:off x="4149613" y="4967849"/>
                <a:ext cx="400507" cy="154047"/>
              </a:xfrm>
              <a:custGeom>
                <a:avLst/>
                <a:gdLst>
                  <a:gd name="connsiteX0" fmla="*/ 0 w 400507"/>
                  <a:gd name="connsiteY0" fmla="*/ 0 h 154047"/>
                  <a:gd name="connsiteX1" fmla="*/ 400507 w 400507"/>
                  <a:gd name="connsiteY1" fmla="*/ 0 h 154047"/>
                  <a:gd name="connsiteX2" fmla="*/ 400507 w 400507"/>
                  <a:gd name="connsiteY2" fmla="*/ 154048 h 154047"/>
                  <a:gd name="connsiteX3" fmla="*/ 0 w 400507"/>
                  <a:gd name="connsiteY3" fmla="*/ 154048 h 154047"/>
                </a:gdLst>
                <a:ahLst/>
                <a:cxnLst>
                  <a:cxn ang="0">
                    <a:pos x="connsiteX0" y="connsiteY0"/>
                  </a:cxn>
                  <a:cxn ang="0">
                    <a:pos x="connsiteX1" y="connsiteY1"/>
                  </a:cxn>
                  <a:cxn ang="0">
                    <a:pos x="connsiteX2" y="connsiteY2"/>
                  </a:cxn>
                  <a:cxn ang="0">
                    <a:pos x="connsiteX3" y="connsiteY3"/>
                  </a:cxn>
                </a:cxnLst>
                <a:rect l="l" t="t" r="r" b="b"/>
                <a:pathLst>
                  <a:path w="400507" h="154047">
                    <a:moveTo>
                      <a:pt x="0" y="0"/>
                    </a:moveTo>
                    <a:lnTo>
                      <a:pt x="400507" y="0"/>
                    </a:lnTo>
                    <a:lnTo>
                      <a:pt x="400507" y="154048"/>
                    </a:lnTo>
                    <a:lnTo>
                      <a:pt x="0" y="154048"/>
                    </a:lnTo>
                    <a:close/>
                  </a:path>
                </a:pathLst>
              </a:custGeom>
              <a:noFill/>
              <a:ln w="9525" cap="rnd">
                <a:solidFill>
                  <a:schemeClr val="tx1"/>
                </a:solidFill>
                <a:prstDash val="solid"/>
                <a:round/>
              </a:ln>
            </p:spPr>
            <p:txBody>
              <a:bodyPr rtlCol="0" anchor="ctr"/>
              <a:lstStyle/>
              <a:p>
                <a:endParaRPr lang="en-UA"/>
              </a:p>
            </p:txBody>
          </p:sp>
        </p:grpSp>
      </p:grpSp>
      <p:grpSp>
        <p:nvGrpSpPr>
          <p:cNvPr id="102" name="Group 101">
            <a:extLst>
              <a:ext uri="{FF2B5EF4-FFF2-40B4-BE49-F238E27FC236}">
                <a16:creationId xmlns:a16="http://schemas.microsoft.com/office/drawing/2014/main" id="{C91296DA-4B70-4B52-8D11-B68B01147C49}"/>
              </a:ext>
            </a:extLst>
          </p:cNvPr>
          <p:cNvGrpSpPr/>
          <p:nvPr/>
        </p:nvGrpSpPr>
        <p:grpSpPr>
          <a:xfrm>
            <a:off x="8267981" y="3182485"/>
            <a:ext cx="377921" cy="377921"/>
            <a:chOff x="8267981" y="3182485"/>
            <a:chExt cx="377921" cy="377921"/>
          </a:xfrm>
        </p:grpSpPr>
        <p:sp>
          <p:nvSpPr>
            <p:cNvPr id="31" name="Oval 30">
              <a:extLst>
                <a:ext uri="{FF2B5EF4-FFF2-40B4-BE49-F238E27FC236}">
                  <a16:creationId xmlns:a16="http://schemas.microsoft.com/office/drawing/2014/main" id="{0E26F721-A3DB-D230-AFBB-09A625ABF4FC}"/>
                </a:ext>
              </a:extLst>
            </p:cNvPr>
            <p:cNvSpPr/>
            <p:nvPr/>
          </p:nvSpPr>
          <p:spPr>
            <a:xfrm>
              <a:off x="8267981" y="3182485"/>
              <a:ext cx="377921" cy="377921"/>
            </a:xfrm>
            <a:prstGeom prst="ellipse">
              <a:avLst/>
            </a:prstGeom>
            <a:solidFill>
              <a:schemeClr val="accent2"/>
            </a:solidFill>
            <a:ln>
              <a:noFill/>
            </a:ln>
            <a:effectLst>
              <a:outerShdw blurRad="152400" dist="114300" dir="2700000" algn="tl"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nvGrpSpPr>
            <p:cNvPr id="290" name="Graphic 288">
              <a:extLst>
                <a:ext uri="{FF2B5EF4-FFF2-40B4-BE49-F238E27FC236}">
                  <a16:creationId xmlns:a16="http://schemas.microsoft.com/office/drawing/2014/main" id="{C1B2A7A4-5ADC-B651-B0C5-A002F6D49AFB}"/>
                </a:ext>
              </a:extLst>
            </p:cNvPr>
            <p:cNvGrpSpPr/>
            <p:nvPr/>
          </p:nvGrpSpPr>
          <p:grpSpPr>
            <a:xfrm>
              <a:off x="8351207" y="3251799"/>
              <a:ext cx="211468" cy="218606"/>
              <a:chOff x="4009539" y="5261886"/>
              <a:chExt cx="680656" cy="703630"/>
            </a:xfrm>
            <a:noFill/>
          </p:grpSpPr>
          <p:sp>
            <p:nvSpPr>
              <p:cNvPr id="291" name="Freeform 290">
                <a:extLst>
                  <a:ext uri="{FF2B5EF4-FFF2-40B4-BE49-F238E27FC236}">
                    <a16:creationId xmlns:a16="http://schemas.microsoft.com/office/drawing/2014/main" id="{EB6395AB-E417-F58C-164F-FDCB35F42531}"/>
                  </a:ext>
                </a:extLst>
              </p:cNvPr>
              <p:cNvSpPr/>
              <p:nvPr/>
            </p:nvSpPr>
            <p:spPr>
              <a:xfrm>
                <a:off x="4009539" y="5369214"/>
                <a:ext cx="189795" cy="178479"/>
              </a:xfrm>
              <a:custGeom>
                <a:avLst/>
                <a:gdLst>
                  <a:gd name="connsiteX0" fmla="*/ 189795 w 189795"/>
                  <a:gd name="connsiteY0" fmla="*/ 65837 h 178479"/>
                  <a:gd name="connsiteX1" fmla="*/ 127387 w 189795"/>
                  <a:gd name="connsiteY1" fmla="*/ 49206 h 178479"/>
                  <a:gd name="connsiteX2" fmla="*/ 94983 w 189795"/>
                  <a:gd name="connsiteY2" fmla="*/ 0 h 178479"/>
                  <a:gd name="connsiteX3" fmla="*/ 62408 w 189795"/>
                  <a:gd name="connsiteY3" fmla="*/ 49206 h 178479"/>
                  <a:gd name="connsiteX4" fmla="*/ 0 w 189795"/>
                  <a:gd name="connsiteY4" fmla="*/ 65837 h 178479"/>
                  <a:gd name="connsiteX5" fmla="*/ 41148 w 189795"/>
                  <a:gd name="connsiteY5" fmla="*/ 114700 h 178479"/>
                  <a:gd name="connsiteX6" fmla="*/ 37033 w 189795"/>
                  <a:gd name="connsiteY6" fmla="*/ 178480 h 178479"/>
                  <a:gd name="connsiteX7" fmla="*/ 94983 w 189795"/>
                  <a:gd name="connsiteY7" fmla="*/ 155334 h 178479"/>
                  <a:gd name="connsiteX8" fmla="*/ 152762 w 189795"/>
                  <a:gd name="connsiteY8" fmla="*/ 178480 h 178479"/>
                  <a:gd name="connsiteX9" fmla="*/ 148647 w 189795"/>
                  <a:gd name="connsiteY9" fmla="*/ 114700 h 178479"/>
                  <a:gd name="connsiteX10" fmla="*/ 189795 w 189795"/>
                  <a:gd name="connsiteY10" fmla="*/ 65837 h 17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795" h="178479">
                    <a:moveTo>
                      <a:pt x="189795" y="65837"/>
                    </a:moveTo>
                    <a:lnTo>
                      <a:pt x="127387" y="49206"/>
                    </a:lnTo>
                    <a:lnTo>
                      <a:pt x="94983" y="0"/>
                    </a:lnTo>
                    <a:lnTo>
                      <a:pt x="62408" y="49206"/>
                    </a:lnTo>
                    <a:lnTo>
                      <a:pt x="0" y="65837"/>
                    </a:lnTo>
                    <a:lnTo>
                      <a:pt x="41148" y="114700"/>
                    </a:lnTo>
                    <a:lnTo>
                      <a:pt x="37033" y="178480"/>
                    </a:lnTo>
                    <a:lnTo>
                      <a:pt x="94983" y="155334"/>
                    </a:lnTo>
                    <a:lnTo>
                      <a:pt x="152762" y="178480"/>
                    </a:lnTo>
                    <a:lnTo>
                      <a:pt x="148647" y="114700"/>
                    </a:lnTo>
                    <a:lnTo>
                      <a:pt x="189795" y="65837"/>
                    </a:lnTo>
                    <a:close/>
                  </a:path>
                </a:pathLst>
              </a:custGeom>
              <a:noFill/>
              <a:ln w="9525" cap="rnd">
                <a:solidFill>
                  <a:schemeClr val="tx1"/>
                </a:solidFill>
                <a:prstDash val="solid"/>
                <a:round/>
              </a:ln>
            </p:spPr>
            <p:txBody>
              <a:bodyPr rtlCol="0" anchor="ctr"/>
              <a:lstStyle/>
              <a:p>
                <a:endParaRPr lang="en-UA"/>
              </a:p>
            </p:txBody>
          </p:sp>
          <p:sp>
            <p:nvSpPr>
              <p:cNvPr id="292" name="Freeform 291">
                <a:extLst>
                  <a:ext uri="{FF2B5EF4-FFF2-40B4-BE49-F238E27FC236}">
                    <a16:creationId xmlns:a16="http://schemas.microsoft.com/office/drawing/2014/main" id="{8EB6A97C-DEAA-6DFD-0164-FA3B2BEB24E2}"/>
                  </a:ext>
                </a:extLst>
              </p:cNvPr>
              <p:cNvSpPr/>
              <p:nvPr/>
            </p:nvSpPr>
            <p:spPr>
              <a:xfrm>
                <a:off x="4258484" y="5261886"/>
                <a:ext cx="431711" cy="295236"/>
              </a:xfrm>
              <a:custGeom>
                <a:avLst/>
                <a:gdLst>
                  <a:gd name="connsiteX0" fmla="*/ 431711 w 431711"/>
                  <a:gd name="connsiteY0" fmla="*/ 182594 h 295236"/>
                  <a:gd name="connsiteX1" fmla="*/ 369303 w 431711"/>
                  <a:gd name="connsiteY1" fmla="*/ 165963 h 295236"/>
                  <a:gd name="connsiteX2" fmla="*/ 336728 w 431711"/>
                  <a:gd name="connsiteY2" fmla="*/ 116757 h 295236"/>
                  <a:gd name="connsiteX3" fmla="*/ 304324 w 431711"/>
                  <a:gd name="connsiteY3" fmla="*/ 165963 h 295236"/>
                  <a:gd name="connsiteX4" fmla="*/ 241916 w 431711"/>
                  <a:gd name="connsiteY4" fmla="*/ 182594 h 295236"/>
                  <a:gd name="connsiteX5" fmla="*/ 283064 w 431711"/>
                  <a:gd name="connsiteY5" fmla="*/ 231458 h 295236"/>
                  <a:gd name="connsiteX6" fmla="*/ 278949 w 431711"/>
                  <a:gd name="connsiteY6" fmla="*/ 295237 h 295236"/>
                  <a:gd name="connsiteX7" fmla="*/ 336728 w 431711"/>
                  <a:gd name="connsiteY7" fmla="*/ 272263 h 295236"/>
                  <a:gd name="connsiteX8" fmla="*/ 394678 w 431711"/>
                  <a:gd name="connsiteY8" fmla="*/ 295237 h 295236"/>
                  <a:gd name="connsiteX9" fmla="*/ 390563 w 431711"/>
                  <a:gd name="connsiteY9" fmla="*/ 231458 h 295236"/>
                  <a:gd name="connsiteX10" fmla="*/ 431711 w 431711"/>
                  <a:gd name="connsiteY10" fmla="*/ 182594 h 295236"/>
                  <a:gd name="connsiteX11" fmla="*/ 189795 w 431711"/>
                  <a:gd name="connsiteY11" fmla="*/ 65837 h 295236"/>
                  <a:gd name="connsiteX12" fmla="*/ 127387 w 431711"/>
                  <a:gd name="connsiteY12" fmla="*/ 49206 h 295236"/>
                  <a:gd name="connsiteX13" fmla="*/ 94983 w 431711"/>
                  <a:gd name="connsiteY13" fmla="*/ 0 h 295236"/>
                  <a:gd name="connsiteX14" fmla="*/ 62408 w 431711"/>
                  <a:gd name="connsiteY14" fmla="*/ 49206 h 295236"/>
                  <a:gd name="connsiteX15" fmla="*/ 0 w 431711"/>
                  <a:gd name="connsiteY15" fmla="*/ 65837 h 295236"/>
                  <a:gd name="connsiteX16" fmla="*/ 41320 w 431711"/>
                  <a:gd name="connsiteY16" fmla="*/ 114700 h 295236"/>
                  <a:gd name="connsiteX17" fmla="*/ 37205 w 431711"/>
                  <a:gd name="connsiteY17" fmla="*/ 178480 h 295236"/>
                  <a:gd name="connsiteX18" fmla="*/ 94983 w 431711"/>
                  <a:gd name="connsiteY18" fmla="*/ 155334 h 295236"/>
                  <a:gd name="connsiteX19" fmla="*/ 152762 w 431711"/>
                  <a:gd name="connsiteY19" fmla="*/ 178480 h 295236"/>
                  <a:gd name="connsiteX20" fmla="*/ 148647 w 431711"/>
                  <a:gd name="connsiteY20" fmla="*/ 114700 h 295236"/>
                  <a:gd name="connsiteX21" fmla="*/ 189795 w 431711"/>
                  <a:gd name="connsiteY21" fmla="*/ 65837 h 29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1711" h="295236">
                    <a:moveTo>
                      <a:pt x="431711" y="182594"/>
                    </a:moveTo>
                    <a:lnTo>
                      <a:pt x="369303" y="165963"/>
                    </a:lnTo>
                    <a:lnTo>
                      <a:pt x="336728" y="116757"/>
                    </a:lnTo>
                    <a:lnTo>
                      <a:pt x="304324" y="165963"/>
                    </a:lnTo>
                    <a:lnTo>
                      <a:pt x="241916" y="182594"/>
                    </a:lnTo>
                    <a:lnTo>
                      <a:pt x="283064" y="231458"/>
                    </a:lnTo>
                    <a:lnTo>
                      <a:pt x="278949" y="295237"/>
                    </a:lnTo>
                    <a:lnTo>
                      <a:pt x="336728" y="272263"/>
                    </a:lnTo>
                    <a:lnTo>
                      <a:pt x="394678" y="295237"/>
                    </a:lnTo>
                    <a:lnTo>
                      <a:pt x="390563" y="231458"/>
                    </a:lnTo>
                    <a:lnTo>
                      <a:pt x="431711" y="182594"/>
                    </a:lnTo>
                    <a:close/>
                    <a:moveTo>
                      <a:pt x="189795" y="65837"/>
                    </a:moveTo>
                    <a:lnTo>
                      <a:pt x="127387" y="49206"/>
                    </a:lnTo>
                    <a:lnTo>
                      <a:pt x="94983" y="0"/>
                    </a:lnTo>
                    <a:lnTo>
                      <a:pt x="62408" y="49206"/>
                    </a:lnTo>
                    <a:lnTo>
                      <a:pt x="0" y="65837"/>
                    </a:lnTo>
                    <a:lnTo>
                      <a:pt x="41320" y="114700"/>
                    </a:lnTo>
                    <a:lnTo>
                      <a:pt x="37205" y="178480"/>
                    </a:lnTo>
                    <a:lnTo>
                      <a:pt x="94983" y="155334"/>
                    </a:lnTo>
                    <a:lnTo>
                      <a:pt x="152762" y="178480"/>
                    </a:lnTo>
                    <a:lnTo>
                      <a:pt x="148647" y="114700"/>
                    </a:lnTo>
                    <a:lnTo>
                      <a:pt x="189795" y="65837"/>
                    </a:lnTo>
                    <a:close/>
                  </a:path>
                </a:pathLst>
              </a:custGeom>
              <a:noFill/>
              <a:ln w="9525" cap="rnd">
                <a:solidFill>
                  <a:schemeClr val="tx1"/>
                </a:solidFill>
                <a:prstDash val="solid"/>
                <a:round/>
              </a:ln>
            </p:spPr>
            <p:txBody>
              <a:bodyPr rtlCol="0" anchor="ctr"/>
              <a:lstStyle/>
              <a:p>
                <a:endParaRPr lang="en-UA"/>
              </a:p>
            </p:txBody>
          </p:sp>
          <p:sp>
            <p:nvSpPr>
              <p:cNvPr id="293" name="Freeform 292">
                <a:extLst>
                  <a:ext uri="{FF2B5EF4-FFF2-40B4-BE49-F238E27FC236}">
                    <a16:creationId xmlns:a16="http://schemas.microsoft.com/office/drawing/2014/main" id="{FBF6772E-2532-5840-8DDA-16A15E93E994}"/>
                  </a:ext>
                </a:extLst>
              </p:cNvPr>
              <p:cNvSpPr/>
              <p:nvPr/>
            </p:nvSpPr>
            <p:spPr>
              <a:xfrm>
                <a:off x="4427019" y="5691197"/>
                <a:ext cx="137160" cy="68580"/>
              </a:xfrm>
              <a:custGeom>
                <a:avLst/>
                <a:gdLst>
                  <a:gd name="connsiteX0" fmla="*/ 32576 w 137160"/>
                  <a:gd name="connsiteY0" fmla="*/ 0 h 68580"/>
                  <a:gd name="connsiteX1" fmla="*/ 104584 w 137160"/>
                  <a:gd name="connsiteY1" fmla="*/ 0 h 68580"/>
                  <a:gd name="connsiteX2" fmla="*/ 137160 w 137160"/>
                  <a:gd name="connsiteY2" fmla="*/ 32575 h 68580"/>
                  <a:gd name="connsiteX3" fmla="*/ 137160 w 137160"/>
                  <a:gd name="connsiteY3" fmla="*/ 36005 h 68580"/>
                  <a:gd name="connsiteX4" fmla="*/ 104584 w 137160"/>
                  <a:gd name="connsiteY4" fmla="*/ 68580 h 68580"/>
                  <a:gd name="connsiteX5" fmla="*/ 32576 w 137160"/>
                  <a:gd name="connsiteY5" fmla="*/ 68580 h 68580"/>
                  <a:gd name="connsiteX6" fmla="*/ 0 w 137160"/>
                  <a:gd name="connsiteY6" fmla="*/ 36005 h 68580"/>
                  <a:gd name="connsiteX7" fmla="*/ 0 w 137160"/>
                  <a:gd name="connsiteY7" fmla="*/ 32575 h 68580"/>
                  <a:gd name="connsiteX8" fmla="*/ 32576 w 137160"/>
                  <a:gd name="connsiteY8" fmla="*/ 0 h 68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160" h="68580">
                    <a:moveTo>
                      <a:pt x="32576" y="0"/>
                    </a:moveTo>
                    <a:lnTo>
                      <a:pt x="104584" y="0"/>
                    </a:lnTo>
                    <a:cubicBezTo>
                      <a:pt x="122587" y="0"/>
                      <a:pt x="137160" y="14573"/>
                      <a:pt x="137160" y="32575"/>
                    </a:cubicBezTo>
                    <a:lnTo>
                      <a:pt x="137160" y="36005"/>
                    </a:lnTo>
                    <a:cubicBezTo>
                      <a:pt x="137160" y="54007"/>
                      <a:pt x="122587" y="68580"/>
                      <a:pt x="104584" y="68580"/>
                    </a:cubicBezTo>
                    <a:lnTo>
                      <a:pt x="32576" y="68580"/>
                    </a:lnTo>
                    <a:cubicBezTo>
                      <a:pt x="14573" y="68580"/>
                      <a:pt x="0" y="54007"/>
                      <a:pt x="0" y="36005"/>
                    </a:cubicBezTo>
                    <a:lnTo>
                      <a:pt x="0" y="32575"/>
                    </a:lnTo>
                    <a:cubicBezTo>
                      <a:pt x="0" y="14573"/>
                      <a:pt x="14573" y="0"/>
                      <a:pt x="32576" y="0"/>
                    </a:cubicBezTo>
                    <a:close/>
                  </a:path>
                </a:pathLst>
              </a:custGeom>
              <a:noFill/>
              <a:ln w="9525" cap="rnd">
                <a:solidFill>
                  <a:schemeClr val="tx1"/>
                </a:solidFill>
                <a:prstDash val="solid"/>
                <a:round/>
              </a:ln>
            </p:spPr>
            <p:txBody>
              <a:bodyPr rtlCol="0" anchor="ctr"/>
              <a:lstStyle/>
              <a:p>
                <a:endParaRPr lang="en-UA"/>
              </a:p>
            </p:txBody>
          </p:sp>
          <p:sp>
            <p:nvSpPr>
              <p:cNvPr id="294" name="Freeform 293">
                <a:extLst>
                  <a:ext uri="{FF2B5EF4-FFF2-40B4-BE49-F238E27FC236}">
                    <a16:creationId xmlns:a16="http://schemas.microsoft.com/office/drawing/2014/main" id="{F7B3ECA5-271D-9A15-E698-0B55CDB85424}"/>
                  </a:ext>
                </a:extLst>
              </p:cNvPr>
              <p:cNvSpPr/>
              <p:nvPr/>
            </p:nvSpPr>
            <p:spPr>
              <a:xfrm>
                <a:off x="4392729" y="5691197"/>
                <a:ext cx="102870" cy="8572"/>
              </a:xfrm>
              <a:custGeom>
                <a:avLst/>
                <a:gdLst>
                  <a:gd name="connsiteX0" fmla="*/ 0 w 102870"/>
                  <a:gd name="connsiteY0" fmla="*/ 0 h 8572"/>
                  <a:gd name="connsiteX1" fmla="*/ 102870 w 102870"/>
                  <a:gd name="connsiteY1" fmla="*/ 0 h 8572"/>
                </a:gdLst>
                <a:ahLst/>
                <a:cxnLst>
                  <a:cxn ang="0">
                    <a:pos x="connsiteX0" y="connsiteY0"/>
                  </a:cxn>
                  <a:cxn ang="0">
                    <a:pos x="connsiteX1" y="connsiteY1"/>
                  </a:cxn>
                </a:cxnLst>
                <a:rect l="l" t="t" r="r" b="b"/>
                <a:pathLst>
                  <a:path w="102870" h="8572">
                    <a:moveTo>
                      <a:pt x="0" y="0"/>
                    </a:moveTo>
                    <a:lnTo>
                      <a:pt x="102870" y="0"/>
                    </a:lnTo>
                  </a:path>
                </a:pathLst>
              </a:custGeom>
              <a:noFill/>
              <a:ln w="9525" cap="rnd">
                <a:solidFill>
                  <a:schemeClr val="tx1"/>
                </a:solidFill>
                <a:prstDash val="solid"/>
                <a:round/>
              </a:ln>
            </p:spPr>
            <p:txBody>
              <a:bodyPr rtlCol="0" anchor="ctr"/>
              <a:lstStyle/>
              <a:p>
                <a:endParaRPr lang="en-UA"/>
              </a:p>
            </p:txBody>
          </p:sp>
          <p:sp>
            <p:nvSpPr>
              <p:cNvPr id="295" name="Freeform 294">
                <a:extLst>
                  <a:ext uri="{FF2B5EF4-FFF2-40B4-BE49-F238E27FC236}">
                    <a16:creationId xmlns:a16="http://schemas.microsoft.com/office/drawing/2014/main" id="{933ADB57-C624-29BF-AC53-2D20ACBA847E}"/>
                  </a:ext>
                </a:extLst>
              </p:cNvPr>
              <p:cNvSpPr/>
              <p:nvPr/>
            </p:nvSpPr>
            <p:spPr>
              <a:xfrm>
                <a:off x="4427019" y="5759777"/>
                <a:ext cx="137160" cy="68580"/>
              </a:xfrm>
              <a:custGeom>
                <a:avLst/>
                <a:gdLst>
                  <a:gd name="connsiteX0" fmla="*/ 32576 w 137160"/>
                  <a:gd name="connsiteY0" fmla="*/ 0 h 68580"/>
                  <a:gd name="connsiteX1" fmla="*/ 104584 w 137160"/>
                  <a:gd name="connsiteY1" fmla="*/ 0 h 68580"/>
                  <a:gd name="connsiteX2" fmla="*/ 137160 w 137160"/>
                  <a:gd name="connsiteY2" fmla="*/ 32575 h 68580"/>
                  <a:gd name="connsiteX3" fmla="*/ 137160 w 137160"/>
                  <a:gd name="connsiteY3" fmla="*/ 36005 h 68580"/>
                  <a:gd name="connsiteX4" fmla="*/ 104584 w 137160"/>
                  <a:gd name="connsiteY4" fmla="*/ 68580 h 68580"/>
                  <a:gd name="connsiteX5" fmla="*/ 32576 w 137160"/>
                  <a:gd name="connsiteY5" fmla="*/ 68580 h 68580"/>
                  <a:gd name="connsiteX6" fmla="*/ 0 w 137160"/>
                  <a:gd name="connsiteY6" fmla="*/ 36005 h 68580"/>
                  <a:gd name="connsiteX7" fmla="*/ 0 w 137160"/>
                  <a:gd name="connsiteY7" fmla="*/ 32575 h 68580"/>
                  <a:gd name="connsiteX8" fmla="*/ 32576 w 137160"/>
                  <a:gd name="connsiteY8" fmla="*/ 0 h 68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160" h="68580">
                    <a:moveTo>
                      <a:pt x="32576" y="0"/>
                    </a:moveTo>
                    <a:lnTo>
                      <a:pt x="104584" y="0"/>
                    </a:lnTo>
                    <a:cubicBezTo>
                      <a:pt x="122587" y="0"/>
                      <a:pt x="137160" y="14573"/>
                      <a:pt x="137160" y="32575"/>
                    </a:cubicBezTo>
                    <a:lnTo>
                      <a:pt x="137160" y="36005"/>
                    </a:lnTo>
                    <a:cubicBezTo>
                      <a:pt x="137160" y="54007"/>
                      <a:pt x="122587" y="68580"/>
                      <a:pt x="104584" y="68580"/>
                    </a:cubicBezTo>
                    <a:lnTo>
                      <a:pt x="32576" y="68580"/>
                    </a:lnTo>
                    <a:cubicBezTo>
                      <a:pt x="14573" y="68580"/>
                      <a:pt x="0" y="54007"/>
                      <a:pt x="0" y="36005"/>
                    </a:cubicBezTo>
                    <a:lnTo>
                      <a:pt x="0" y="32575"/>
                    </a:lnTo>
                    <a:cubicBezTo>
                      <a:pt x="0" y="14573"/>
                      <a:pt x="14573" y="0"/>
                      <a:pt x="32576" y="0"/>
                    </a:cubicBezTo>
                    <a:close/>
                  </a:path>
                </a:pathLst>
              </a:custGeom>
              <a:noFill/>
              <a:ln w="9525" cap="rnd">
                <a:solidFill>
                  <a:schemeClr val="tx1"/>
                </a:solidFill>
                <a:prstDash val="solid"/>
                <a:round/>
              </a:ln>
            </p:spPr>
            <p:txBody>
              <a:bodyPr rtlCol="0" anchor="ctr"/>
              <a:lstStyle/>
              <a:p>
                <a:endParaRPr lang="en-UA"/>
              </a:p>
            </p:txBody>
          </p:sp>
          <p:sp>
            <p:nvSpPr>
              <p:cNvPr id="296" name="Freeform 295">
                <a:extLst>
                  <a:ext uri="{FF2B5EF4-FFF2-40B4-BE49-F238E27FC236}">
                    <a16:creationId xmlns:a16="http://schemas.microsoft.com/office/drawing/2014/main" id="{A538C41D-33B2-FDEB-B2B6-C1517EB59158}"/>
                  </a:ext>
                </a:extLst>
              </p:cNvPr>
              <p:cNvSpPr/>
              <p:nvPr/>
            </p:nvSpPr>
            <p:spPr>
              <a:xfrm>
                <a:off x="4427019" y="5828357"/>
                <a:ext cx="137160" cy="68580"/>
              </a:xfrm>
              <a:custGeom>
                <a:avLst/>
                <a:gdLst>
                  <a:gd name="connsiteX0" fmla="*/ 32576 w 137160"/>
                  <a:gd name="connsiteY0" fmla="*/ 0 h 68580"/>
                  <a:gd name="connsiteX1" fmla="*/ 104584 w 137160"/>
                  <a:gd name="connsiteY1" fmla="*/ 0 h 68580"/>
                  <a:gd name="connsiteX2" fmla="*/ 137160 w 137160"/>
                  <a:gd name="connsiteY2" fmla="*/ 32575 h 68580"/>
                  <a:gd name="connsiteX3" fmla="*/ 137160 w 137160"/>
                  <a:gd name="connsiteY3" fmla="*/ 36005 h 68580"/>
                  <a:gd name="connsiteX4" fmla="*/ 104584 w 137160"/>
                  <a:gd name="connsiteY4" fmla="*/ 68580 h 68580"/>
                  <a:gd name="connsiteX5" fmla="*/ 32576 w 137160"/>
                  <a:gd name="connsiteY5" fmla="*/ 68580 h 68580"/>
                  <a:gd name="connsiteX6" fmla="*/ 0 w 137160"/>
                  <a:gd name="connsiteY6" fmla="*/ 36005 h 68580"/>
                  <a:gd name="connsiteX7" fmla="*/ 0 w 137160"/>
                  <a:gd name="connsiteY7" fmla="*/ 32575 h 68580"/>
                  <a:gd name="connsiteX8" fmla="*/ 32576 w 137160"/>
                  <a:gd name="connsiteY8" fmla="*/ 0 h 68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160" h="68580">
                    <a:moveTo>
                      <a:pt x="32576" y="0"/>
                    </a:moveTo>
                    <a:lnTo>
                      <a:pt x="104584" y="0"/>
                    </a:lnTo>
                    <a:cubicBezTo>
                      <a:pt x="122587" y="0"/>
                      <a:pt x="137160" y="14573"/>
                      <a:pt x="137160" y="32575"/>
                    </a:cubicBezTo>
                    <a:lnTo>
                      <a:pt x="137160" y="36005"/>
                    </a:lnTo>
                    <a:cubicBezTo>
                      <a:pt x="137160" y="54007"/>
                      <a:pt x="122587" y="68580"/>
                      <a:pt x="104584" y="68580"/>
                    </a:cubicBezTo>
                    <a:lnTo>
                      <a:pt x="32576" y="68580"/>
                    </a:lnTo>
                    <a:cubicBezTo>
                      <a:pt x="14573" y="68580"/>
                      <a:pt x="0" y="54007"/>
                      <a:pt x="0" y="36005"/>
                    </a:cubicBezTo>
                    <a:lnTo>
                      <a:pt x="0" y="32575"/>
                    </a:lnTo>
                    <a:cubicBezTo>
                      <a:pt x="0" y="14573"/>
                      <a:pt x="14573" y="0"/>
                      <a:pt x="32576" y="0"/>
                    </a:cubicBezTo>
                    <a:close/>
                  </a:path>
                </a:pathLst>
              </a:custGeom>
              <a:noFill/>
              <a:ln w="9525" cap="rnd">
                <a:solidFill>
                  <a:schemeClr val="tx1"/>
                </a:solidFill>
                <a:prstDash val="solid"/>
                <a:round/>
              </a:ln>
            </p:spPr>
            <p:txBody>
              <a:bodyPr rtlCol="0" anchor="ctr"/>
              <a:lstStyle/>
              <a:p>
                <a:endParaRPr lang="en-UA"/>
              </a:p>
            </p:txBody>
          </p:sp>
          <p:sp>
            <p:nvSpPr>
              <p:cNvPr id="297" name="Freeform 296">
                <a:extLst>
                  <a:ext uri="{FF2B5EF4-FFF2-40B4-BE49-F238E27FC236}">
                    <a16:creationId xmlns:a16="http://schemas.microsoft.com/office/drawing/2014/main" id="{C0D4BCE1-4409-98E7-652C-B0E50757B696}"/>
                  </a:ext>
                </a:extLst>
              </p:cNvPr>
              <p:cNvSpPr/>
              <p:nvPr/>
            </p:nvSpPr>
            <p:spPr>
              <a:xfrm>
                <a:off x="4427019" y="5896937"/>
                <a:ext cx="120015" cy="68580"/>
              </a:xfrm>
              <a:custGeom>
                <a:avLst/>
                <a:gdLst>
                  <a:gd name="connsiteX0" fmla="*/ 32576 w 120015"/>
                  <a:gd name="connsiteY0" fmla="*/ 0 h 68580"/>
                  <a:gd name="connsiteX1" fmla="*/ 87439 w 120015"/>
                  <a:gd name="connsiteY1" fmla="*/ 0 h 68580"/>
                  <a:gd name="connsiteX2" fmla="*/ 120015 w 120015"/>
                  <a:gd name="connsiteY2" fmla="*/ 32575 h 68580"/>
                  <a:gd name="connsiteX3" fmla="*/ 120015 w 120015"/>
                  <a:gd name="connsiteY3" fmla="*/ 36005 h 68580"/>
                  <a:gd name="connsiteX4" fmla="*/ 87439 w 120015"/>
                  <a:gd name="connsiteY4" fmla="*/ 68580 h 68580"/>
                  <a:gd name="connsiteX5" fmla="*/ 32576 w 120015"/>
                  <a:gd name="connsiteY5" fmla="*/ 68580 h 68580"/>
                  <a:gd name="connsiteX6" fmla="*/ 0 w 120015"/>
                  <a:gd name="connsiteY6" fmla="*/ 36005 h 68580"/>
                  <a:gd name="connsiteX7" fmla="*/ 0 w 120015"/>
                  <a:gd name="connsiteY7" fmla="*/ 32575 h 68580"/>
                  <a:gd name="connsiteX8" fmla="*/ 32576 w 120015"/>
                  <a:gd name="connsiteY8" fmla="*/ 0 h 68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015" h="68580">
                    <a:moveTo>
                      <a:pt x="32576" y="0"/>
                    </a:moveTo>
                    <a:lnTo>
                      <a:pt x="87439" y="0"/>
                    </a:lnTo>
                    <a:cubicBezTo>
                      <a:pt x="105442" y="0"/>
                      <a:pt x="120015" y="14573"/>
                      <a:pt x="120015" y="32575"/>
                    </a:cubicBezTo>
                    <a:lnTo>
                      <a:pt x="120015" y="36005"/>
                    </a:lnTo>
                    <a:cubicBezTo>
                      <a:pt x="120015" y="54007"/>
                      <a:pt x="105442" y="68580"/>
                      <a:pt x="87439" y="68580"/>
                    </a:cubicBezTo>
                    <a:lnTo>
                      <a:pt x="32576" y="68580"/>
                    </a:lnTo>
                    <a:cubicBezTo>
                      <a:pt x="14573" y="68580"/>
                      <a:pt x="0" y="54007"/>
                      <a:pt x="0" y="36005"/>
                    </a:cubicBezTo>
                    <a:lnTo>
                      <a:pt x="0" y="32575"/>
                    </a:lnTo>
                    <a:cubicBezTo>
                      <a:pt x="0" y="14573"/>
                      <a:pt x="14573" y="0"/>
                      <a:pt x="32576" y="0"/>
                    </a:cubicBezTo>
                    <a:close/>
                  </a:path>
                </a:pathLst>
              </a:custGeom>
              <a:noFill/>
              <a:ln w="9525" cap="rnd">
                <a:solidFill>
                  <a:schemeClr val="tx1"/>
                </a:solidFill>
                <a:prstDash val="solid"/>
                <a:round/>
              </a:ln>
            </p:spPr>
            <p:txBody>
              <a:bodyPr rtlCol="0" anchor="ctr"/>
              <a:lstStyle/>
              <a:p>
                <a:endParaRPr lang="en-UA"/>
              </a:p>
            </p:txBody>
          </p:sp>
          <p:sp>
            <p:nvSpPr>
              <p:cNvPr id="298" name="Freeform 297">
                <a:extLst>
                  <a:ext uri="{FF2B5EF4-FFF2-40B4-BE49-F238E27FC236}">
                    <a16:creationId xmlns:a16="http://schemas.microsoft.com/office/drawing/2014/main" id="{2178F0EC-6AC3-1088-F4C0-449F27C5A604}"/>
                  </a:ext>
                </a:extLst>
              </p:cNvPr>
              <p:cNvSpPr/>
              <p:nvPr/>
            </p:nvSpPr>
            <p:spPr>
              <a:xfrm>
                <a:off x="4066974" y="5519746"/>
                <a:ext cx="428625" cy="445770"/>
              </a:xfrm>
              <a:custGeom>
                <a:avLst/>
                <a:gdLst>
                  <a:gd name="connsiteX0" fmla="*/ 428625 w 428625"/>
                  <a:gd name="connsiteY0" fmla="*/ 445770 h 445770"/>
                  <a:gd name="connsiteX1" fmla="*/ 234201 w 428625"/>
                  <a:gd name="connsiteY1" fmla="*/ 445770 h 445770"/>
                  <a:gd name="connsiteX2" fmla="*/ 170421 w 428625"/>
                  <a:gd name="connsiteY2" fmla="*/ 428625 h 445770"/>
                  <a:gd name="connsiteX3" fmla="*/ 120015 w 428625"/>
                  <a:gd name="connsiteY3" fmla="*/ 428625 h 445770"/>
                  <a:gd name="connsiteX4" fmla="*/ 120015 w 428625"/>
                  <a:gd name="connsiteY4" fmla="*/ 214998 h 445770"/>
                  <a:gd name="connsiteX5" fmla="*/ 191510 w 428625"/>
                  <a:gd name="connsiteY5" fmla="*/ 184994 h 445770"/>
                  <a:gd name="connsiteX6" fmla="*/ 240030 w 428625"/>
                  <a:gd name="connsiteY6" fmla="*/ 103385 h 445770"/>
                  <a:gd name="connsiteX7" fmla="*/ 240030 w 428625"/>
                  <a:gd name="connsiteY7" fmla="*/ 15259 h 445770"/>
                  <a:gd name="connsiteX8" fmla="*/ 254775 w 428625"/>
                  <a:gd name="connsiteY8" fmla="*/ 0 h 445770"/>
                  <a:gd name="connsiteX9" fmla="*/ 258547 w 428625"/>
                  <a:gd name="connsiteY9" fmla="*/ 0 h 445770"/>
                  <a:gd name="connsiteX10" fmla="*/ 325755 w 428625"/>
                  <a:gd name="connsiteY10" fmla="*/ 66866 h 445770"/>
                  <a:gd name="connsiteX11" fmla="*/ 325755 w 428625"/>
                  <a:gd name="connsiteY11" fmla="*/ 67208 h 445770"/>
                  <a:gd name="connsiteX12" fmla="*/ 325755 w 428625"/>
                  <a:gd name="connsiteY12" fmla="*/ 183795 h 445770"/>
                  <a:gd name="connsiteX13" fmla="*/ 234544 w 428625"/>
                  <a:gd name="connsiteY13" fmla="*/ 319583 h 445770"/>
                  <a:gd name="connsiteX14" fmla="*/ 0 w 428625"/>
                  <a:gd name="connsiteY14" fmla="*/ 205740 h 445770"/>
                  <a:gd name="connsiteX15" fmla="*/ 120015 w 428625"/>
                  <a:gd name="connsiteY15" fmla="*/ 205740 h 445770"/>
                  <a:gd name="connsiteX16" fmla="*/ 120015 w 428625"/>
                  <a:gd name="connsiteY16" fmla="*/ 428625 h 445770"/>
                  <a:gd name="connsiteX17" fmla="*/ 0 w 428625"/>
                  <a:gd name="connsiteY17" fmla="*/ 428625 h 445770"/>
                  <a:gd name="connsiteX18" fmla="*/ 0 w 428625"/>
                  <a:gd name="connsiteY18" fmla="*/ 205740 h 445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8625" h="445770">
                    <a:moveTo>
                      <a:pt x="428625" y="445770"/>
                    </a:moveTo>
                    <a:lnTo>
                      <a:pt x="234201" y="445770"/>
                    </a:lnTo>
                    <a:lnTo>
                      <a:pt x="170421" y="428625"/>
                    </a:lnTo>
                    <a:lnTo>
                      <a:pt x="120015" y="428625"/>
                    </a:lnTo>
                    <a:lnTo>
                      <a:pt x="120015" y="214998"/>
                    </a:lnTo>
                    <a:lnTo>
                      <a:pt x="191510" y="184994"/>
                    </a:lnTo>
                    <a:lnTo>
                      <a:pt x="240030" y="103385"/>
                    </a:lnTo>
                    <a:lnTo>
                      <a:pt x="240030" y="15259"/>
                    </a:lnTo>
                    <a:cubicBezTo>
                      <a:pt x="239944" y="7030"/>
                      <a:pt x="246545" y="171"/>
                      <a:pt x="254775" y="0"/>
                    </a:cubicBezTo>
                    <a:lnTo>
                      <a:pt x="258547" y="0"/>
                    </a:lnTo>
                    <a:cubicBezTo>
                      <a:pt x="295580" y="-86"/>
                      <a:pt x="325669" y="29832"/>
                      <a:pt x="325755" y="66866"/>
                    </a:cubicBezTo>
                    <a:cubicBezTo>
                      <a:pt x="325755" y="66951"/>
                      <a:pt x="325755" y="67122"/>
                      <a:pt x="325755" y="67208"/>
                    </a:cubicBezTo>
                    <a:lnTo>
                      <a:pt x="325755" y="183795"/>
                    </a:lnTo>
                    <a:cubicBezTo>
                      <a:pt x="325584" y="243288"/>
                      <a:pt x="289579" y="296866"/>
                      <a:pt x="234544" y="319583"/>
                    </a:cubicBezTo>
                    <a:moveTo>
                      <a:pt x="0" y="205740"/>
                    </a:moveTo>
                    <a:lnTo>
                      <a:pt x="120015" y="205740"/>
                    </a:lnTo>
                    <a:lnTo>
                      <a:pt x="120015" y="428625"/>
                    </a:lnTo>
                    <a:lnTo>
                      <a:pt x="0" y="428625"/>
                    </a:lnTo>
                    <a:lnTo>
                      <a:pt x="0" y="205740"/>
                    </a:lnTo>
                    <a:close/>
                  </a:path>
                </a:pathLst>
              </a:custGeom>
              <a:noFill/>
              <a:ln w="9525" cap="rnd">
                <a:solidFill>
                  <a:schemeClr val="tx1"/>
                </a:solidFill>
                <a:prstDash val="solid"/>
                <a:round/>
              </a:ln>
            </p:spPr>
            <p:txBody>
              <a:bodyPr rtlCol="0" anchor="ctr"/>
              <a:lstStyle/>
              <a:p>
                <a:endParaRPr lang="en-UA"/>
              </a:p>
            </p:txBody>
          </p:sp>
        </p:grpSp>
      </p:grpSp>
      <p:grpSp>
        <p:nvGrpSpPr>
          <p:cNvPr id="115" name="Group 114">
            <a:extLst>
              <a:ext uri="{FF2B5EF4-FFF2-40B4-BE49-F238E27FC236}">
                <a16:creationId xmlns:a16="http://schemas.microsoft.com/office/drawing/2014/main" id="{8BDFE204-C38F-449A-A4CA-8BFF7A6D3D12}"/>
              </a:ext>
            </a:extLst>
          </p:cNvPr>
          <p:cNvGrpSpPr/>
          <p:nvPr/>
        </p:nvGrpSpPr>
        <p:grpSpPr>
          <a:xfrm>
            <a:off x="9711299" y="3689553"/>
            <a:ext cx="377921" cy="377921"/>
            <a:chOff x="9711299" y="3689553"/>
            <a:chExt cx="377921" cy="377921"/>
          </a:xfrm>
        </p:grpSpPr>
        <p:sp>
          <p:nvSpPr>
            <p:cNvPr id="29" name="Oval 28">
              <a:extLst>
                <a:ext uri="{FF2B5EF4-FFF2-40B4-BE49-F238E27FC236}">
                  <a16:creationId xmlns:a16="http://schemas.microsoft.com/office/drawing/2014/main" id="{F603803B-2A26-160B-B743-ACAD02A0B9A8}"/>
                </a:ext>
              </a:extLst>
            </p:cNvPr>
            <p:cNvSpPr/>
            <p:nvPr/>
          </p:nvSpPr>
          <p:spPr>
            <a:xfrm>
              <a:off x="9711299" y="3689553"/>
              <a:ext cx="377921" cy="377921"/>
            </a:xfrm>
            <a:prstGeom prst="ellipse">
              <a:avLst/>
            </a:prstGeom>
            <a:solidFill>
              <a:schemeClr val="accent3"/>
            </a:solidFill>
            <a:ln>
              <a:noFill/>
            </a:ln>
            <a:effectLst>
              <a:outerShdw blurRad="152400" dist="114300" dir="2700000" algn="tl"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301" name="Graphic 299">
              <a:extLst>
                <a:ext uri="{FF2B5EF4-FFF2-40B4-BE49-F238E27FC236}">
                  <a16:creationId xmlns:a16="http://schemas.microsoft.com/office/drawing/2014/main" id="{C4485D59-5D7C-6F8E-9D7F-BF78DFAAF09E}"/>
                </a:ext>
              </a:extLst>
            </p:cNvPr>
            <p:cNvSpPr/>
            <p:nvPr/>
          </p:nvSpPr>
          <p:spPr>
            <a:xfrm>
              <a:off x="9790798" y="3746445"/>
              <a:ext cx="206842" cy="250302"/>
            </a:xfrm>
            <a:custGeom>
              <a:avLst/>
              <a:gdLst>
                <a:gd name="connsiteX0" fmla="*/ 317990 w 850256"/>
                <a:gd name="connsiteY0" fmla="*/ 648451 h 1028907"/>
                <a:gd name="connsiteX1" fmla="*/ 420860 w 850256"/>
                <a:gd name="connsiteY1" fmla="*/ 713688 h 1028907"/>
                <a:gd name="connsiteX2" fmla="*/ 414516 w 850256"/>
                <a:gd name="connsiteY2" fmla="*/ 737862 h 1028907"/>
                <a:gd name="connsiteX3" fmla="*/ 153312 w 850256"/>
                <a:gd name="connsiteY3" fmla="*/ 810814 h 1028907"/>
                <a:gd name="connsiteX4" fmla="*/ 30725 w 850256"/>
                <a:gd name="connsiteY4" fmla="*/ 740776 h 1028907"/>
                <a:gd name="connsiteX5" fmla="*/ 44956 w 850256"/>
                <a:gd name="connsiteY5" fmla="*/ 701686 h 1028907"/>
                <a:gd name="connsiteX6" fmla="*/ 60215 w 850256"/>
                <a:gd name="connsiteY6" fmla="*/ 677855 h 1028907"/>
                <a:gd name="connsiteX7" fmla="*/ 378340 w 850256"/>
                <a:gd name="connsiteY7" fmla="*/ 753893 h 1028907"/>
                <a:gd name="connsiteX8" fmla="*/ 450006 w 850256"/>
                <a:gd name="connsiteY8" fmla="*/ 806185 h 1028907"/>
                <a:gd name="connsiteX9" fmla="*/ 460208 w 850256"/>
                <a:gd name="connsiteY9" fmla="*/ 829673 h 1028907"/>
                <a:gd name="connsiteX10" fmla="*/ 451292 w 850256"/>
                <a:gd name="connsiteY10" fmla="*/ 840218 h 1028907"/>
                <a:gd name="connsiteX11" fmla="*/ 212205 w 850256"/>
                <a:gd name="connsiteY11" fmla="*/ 916084 h 1028907"/>
                <a:gd name="connsiteX12" fmla="*/ 93733 w 850256"/>
                <a:gd name="connsiteY12" fmla="*/ 846475 h 1028907"/>
                <a:gd name="connsiteX13" fmla="*/ 105906 w 850256"/>
                <a:gd name="connsiteY13" fmla="*/ 807642 h 1028907"/>
                <a:gd name="connsiteX14" fmla="*/ 406029 w 850256"/>
                <a:gd name="connsiteY14" fmla="*/ 860363 h 1028907"/>
                <a:gd name="connsiteX15" fmla="*/ 469894 w 850256"/>
                <a:gd name="connsiteY15" fmla="*/ 958175 h 1028907"/>
                <a:gd name="connsiteX16" fmla="*/ 342764 w 850256"/>
                <a:gd name="connsiteY16" fmla="*/ 1015440 h 1028907"/>
                <a:gd name="connsiteX17" fmla="*/ 218034 w 850256"/>
                <a:gd name="connsiteY17" fmla="*/ 1006953 h 1028907"/>
                <a:gd name="connsiteX18" fmla="*/ 191631 w 850256"/>
                <a:gd name="connsiteY18" fmla="*/ 915398 h 1028907"/>
                <a:gd name="connsiteX19" fmla="*/ 124166 w 850256"/>
                <a:gd name="connsiteY19" fmla="*/ 574299 h 1028907"/>
                <a:gd name="connsiteX20" fmla="*/ 155284 w 850256"/>
                <a:gd name="connsiteY20" fmla="*/ 572927 h 1028907"/>
                <a:gd name="connsiteX21" fmla="*/ 256782 w 850256"/>
                <a:gd name="connsiteY21" fmla="*/ 544809 h 1028907"/>
                <a:gd name="connsiteX22" fmla="*/ 359824 w 850256"/>
                <a:gd name="connsiteY22" fmla="*/ 629677 h 1028907"/>
                <a:gd name="connsiteX23" fmla="*/ 230379 w 850256"/>
                <a:gd name="connsiteY23" fmla="*/ 687970 h 1028907"/>
                <a:gd name="connsiteX24" fmla="*/ 2865 w 850256"/>
                <a:gd name="connsiteY24" fmla="*/ 591444 h 1028907"/>
                <a:gd name="connsiteX25" fmla="*/ 80274 w 850256"/>
                <a:gd name="connsiteY25" fmla="*/ 466714 h 1028907"/>
                <a:gd name="connsiteX26" fmla="*/ 295187 w 850256"/>
                <a:gd name="connsiteY26" fmla="*/ 438167 h 1028907"/>
                <a:gd name="connsiteX27" fmla="*/ 310275 w 850256"/>
                <a:gd name="connsiteY27" fmla="*/ 438167 h 1028907"/>
                <a:gd name="connsiteX28" fmla="*/ 243838 w 850256"/>
                <a:gd name="connsiteY28" fmla="*/ 220769 h 1028907"/>
                <a:gd name="connsiteX29" fmla="*/ 243666 w 850256"/>
                <a:gd name="connsiteY29" fmla="*/ 220597 h 1028907"/>
                <a:gd name="connsiteX30" fmla="*/ 200375 w 850256"/>
                <a:gd name="connsiteY30" fmla="*/ 100582 h 1028907"/>
                <a:gd name="connsiteX31" fmla="*/ 333763 w 850256"/>
                <a:gd name="connsiteY31" fmla="*/ 49405 h 1028907"/>
                <a:gd name="connsiteX32" fmla="*/ 333763 w 850256"/>
                <a:gd name="connsiteY32" fmla="*/ 49405 h 1028907"/>
                <a:gd name="connsiteX33" fmla="*/ 526644 w 850256"/>
                <a:gd name="connsiteY33" fmla="*/ 326725 h 1028907"/>
                <a:gd name="connsiteX34" fmla="*/ 527587 w 850256"/>
                <a:gd name="connsiteY34" fmla="*/ 327753 h 1028907"/>
                <a:gd name="connsiteX35" fmla="*/ 673148 w 850256"/>
                <a:gd name="connsiteY35" fmla="*/ 501432 h 1028907"/>
                <a:gd name="connsiteX36" fmla="*/ 815623 w 850256"/>
                <a:gd name="connsiteY36" fmla="*/ 513091 h 1028907"/>
                <a:gd name="connsiteX37" fmla="*/ 850256 w 850256"/>
                <a:gd name="connsiteY37" fmla="*/ 697829 h 1028907"/>
                <a:gd name="connsiteX38" fmla="*/ 818452 w 850256"/>
                <a:gd name="connsiteY38" fmla="*/ 866192 h 1028907"/>
                <a:gd name="connsiteX39" fmla="*/ 709667 w 850256"/>
                <a:gd name="connsiteY39" fmla="*/ 866192 h 1028907"/>
                <a:gd name="connsiteX40" fmla="*/ 684893 w 850256"/>
                <a:gd name="connsiteY40" fmla="*/ 878194 h 1028907"/>
                <a:gd name="connsiteX41" fmla="*/ 509757 w 850256"/>
                <a:gd name="connsiteY41" fmla="*/ 1023755 h 1028907"/>
                <a:gd name="connsiteX42" fmla="*/ 359309 w 850256"/>
                <a:gd name="connsiteY42" fmla="*/ 1008067 h 102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50256" h="1028907">
                  <a:moveTo>
                    <a:pt x="317990" y="648451"/>
                  </a:moveTo>
                  <a:cubicBezTo>
                    <a:pt x="363167" y="663710"/>
                    <a:pt x="388370" y="670053"/>
                    <a:pt x="420860" y="713688"/>
                  </a:cubicBezTo>
                  <a:cubicBezTo>
                    <a:pt x="427032" y="722003"/>
                    <a:pt x="423860" y="733747"/>
                    <a:pt x="414516" y="737862"/>
                  </a:cubicBezTo>
                  <a:cubicBezTo>
                    <a:pt x="229264" y="819815"/>
                    <a:pt x="268955" y="810814"/>
                    <a:pt x="153312" y="810814"/>
                  </a:cubicBezTo>
                  <a:cubicBezTo>
                    <a:pt x="95276" y="810814"/>
                    <a:pt x="30725" y="799070"/>
                    <a:pt x="30725" y="740776"/>
                  </a:cubicBezTo>
                  <a:cubicBezTo>
                    <a:pt x="30725" y="728261"/>
                    <a:pt x="35526" y="715145"/>
                    <a:pt x="44956" y="701686"/>
                  </a:cubicBezTo>
                  <a:lnTo>
                    <a:pt x="60215" y="677855"/>
                  </a:lnTo>
                  <a:moveTo>
                    <a:pt x="378340" y="753893"/>
                  </a:moveTo>
                  <a:cubicBezTo>
                    <a:pt x="409201" y="772666"/>
                    <a:pt x="425575" y="778153"/>
                    <a:pt x="450006" y="806185"/>
                  </a:cubicBezTo>
                  <a:cubicBezTo>
                    <a:pt x="456178" y="814157"/>
                    <a:pt x="462694" y="820158"/>
                    <a:pt x="460208" y="829673"/>
                  </a:cubicBezTo>
                  <a:cubicBezTo>
                    <a:pt x="459007" y="834388"/>
                    <a:pt x="455664" y="838246"/>
                    <a:pt x="451292" y="840218"/>
                  </a:cubicBezTo>
                  <a:cubicBezTo>
                    <a:pt x="269984" y="921142"/>
                    <a:pt x="296301" y="916084"/>
                    <a:pt x="212205" y="916084"/>
                  </a:cubicBezTo>
                  <a:cubicBezTo>
                    <a:pt x="154341" y="916084"/>
                    <a:pt x="93733" y="904168"/>
                    <a:pt x="93733" y="846475"/>
                  </a:cubicBezTo>
                  <a:lnTo>
                    <a:pt x="105906" y="807642"/>
                  </a:lnTo>
                  <a:moveTo>
                    <a:pt x="406029" y="860363"/>
                  </a:moveTo>
                  <a:cubicBezTo>
                    <a:pt x="432776" y="887366"/>
                    <a:pt x="504870" y="942402"/>
                    <a:pt x="469894" y="958175"/>
                  </a:cubicBezTo>
                  <a:lnTo>
                    <a:pt x="342764" y="1015440"/>
                  </a:lnTo>
                  <a:cubicBezTo>
                    <a:pt x="311903" y="1029327"/>
                    <a:pt x="248810" y="1028041"/>
                    <a:pt x="218034" y="1006953"/>
                  </a:cubicBezTo>
                  <a:cubicBezTo>
                    <a:pt x="184687" y="984064"/>
                    <a:pt x="189574" y="953974"/>
                    <a:pt x="191631" y="915398"/>
                  </a:cubicBezTo>
                  <a:moveTo>
                    <a:pt x="124166" y="574299"/>
                  </a:moveTo>
                  <a:lnTo>
                    <a:pt x="155284" y="572927"/>
                  </a:lnTo>
                  <a:cubicBezTo>
                    <a:pt x="184259" y="561097"/>
                    <a:pt x="225321" y="544809"/>
                    <a:pt x="256782" y="544809"/>
                  </a:cubicBezTo>
                  <a:cubicBezTo>
                    <a:pt x="335221" y="544809"/>
                    <a:pt x="388541" y="616733"/>
                    <a:pt x="359824" y="629677"/>
                  </a:cubicBezTo>
                  <a:lnTo>
                    <a:pt x="230379" y="687970"/>
                  </a:lnTo>
                  <a:cubicBezTo>
                    <a:pt x="166171" y="716859"/>
                    <a:pt x="28239" y="711973"/>
                    <a:pt x="2865" y="591444"/>
                  </a:cubicBezTo>
                  <a:cubicBezTo>
                    <a:pt x="-9223" y="533837"/>
                    <a:pt x="17009" y="491745"/>
                    <a:pt x="80274" y="466714"/>
                  </a:cubicBezTo>
                  <a:cubicBezTo>
                    <a:pt x="128709" y="447768"/>
                    <a:pt x="201061" y="438167"/>
                    <a:pt x="295187" y="438167"/>
                  </a:cubicBezTo>
                  <a:lnTo>
                    <a:pt x="310275" y="438167"/>
                  </a:lnTo>
                  <a:cubicBezTo>
                    <a:pt x="310275" y="438167"/>
                    <a:pt x="287729" y="293635"/>
                    <a:pt x="243838" y="220769"/>
                  </a:cubicBezTo>
                  <a:lnTo>
                    <a:pt x="243666" y="220597"/>
                  </a:lnTo>
                  <a:cubicBezTo>
                    <a:pt x="220778" y="181250"/>
                    <a:pt x="200375" y="147560"/>
                    <a:pt x="200375" y="100582"/>
                  </a:cubicBezTo>
                  <a:cubicBezTo>
                    <a:pt x="200375" y="-25776"/>
                    <a:pt x="318504" y="-21404"/>
                    <a:pt x="333763" y="49405"/>
                  </a:cubicBezTo>
                  <a:lnTo>
                    <a:pt x="333763" y="49405"/>
                  </a:lnTo>
                  <a:cubicBezTo>
                    <a:pt x="358366" y="163505"/>
                    <a:pt x="418374" y="211339"/>
                    <a:pt x="526644" y="326725"/>
                  </a:cubicBezTo>
                  <a:cubicBezTo>
                    <a:pt x="526902" y="327068"/>
                    <a:pt x="527244" y="327411"/>
                    <a:pt x="527587" y="327753"/>
                  </a:cubicBezTo>
                  <a:cubicBezTo>
                    <a:pt x="542761" y="346699"/>
                    <a:pt x="651031" y="491317"/>
                    <a:pt x="673148" y="501432"/>
                  </a:cubicBezTo>
                  <a:cubicBezTo>
                    <a:pt x="682578" y="505804"/>
                    <a:pt x="815623" y="513091"/>
                    <a:pt x="815623" y="513091"/>
                  </a:cubicBezTo>
                  <a:cubicBezTo>
                    <a:pt x="836626" y="571127"/>
                    <a:pt x="850256" y="627020"/>
                    <a:pt x="850256" y="697829"/>
                  </a:cubicBezTo>
                  <a:cubicBezTo>
                    <a:pt x="850256" y="760065"/>
                    <a:pt x="837055" y="812443"/>
                    <a:pt x="818452" y="866192"/>
                  </a:cubicBezTo>
                  <a:lnTo>
                    <a:pt x="709667" y="866192"/>
                  </a:lnTo>
                  <a:cubicBezTo>
                    <a:pt x="699980" y="866192"/>
                    <a:pt x="690979" y="870650"/>
                    <a:pt x="684893" y="878194"/>
                  </a:cubicBezTo>
                  <a:cubicBezTo>
                    <a:pt x="638001" y="935544"/>
                    <a:pt x="581851" y="982178"/>
                    <a:pt x="509757" y="1023755"/>
                  </a:cubicBezTo>
                  <a:cubicBezTo>
                    <a:pt x="461922" y="1037728"/>
                    <a:pt x="404229" y="1020154"/>
                    <a:pt x="359309" y="1008067"/>
                  </a:cubicBezTo>
                </a:path>
              </a:pathLst>
            </a:custGeom>
            <a:noFill/>
            <a:ln w="9525" cap="rnd">
              <a:solidFill>
                <a:schemeClr val="tx1"/>
              </a:solidFill>
              <a:prstDash val="solid"/>
              <a:round/>
            </a:ln>
          </p:spPr>
          <p:txBody>
            <a:bodyPr rtlCol="0" anchor="ctr"/>
            <a:lstStyle/>
            <a:p>
              <a:endParaRPr lang="en-UA"/>
            </a:p>
          </p:txBody>
        </p:sp>
      </p:grpSp>
      <p:grpSp>
        <p:nvGrpSpPr>
          <p:cNvPr id="127" name="Group 126">
            <a:extLst>
              <a:ext uri="{FF2B5EF4-FFF2-40B4-BE49-F238E27FC236}">
                <a16:creationId xmlns:a16="http://schemas.microsoft.com/office/drawing/2014/main" id="{DD2C1A22-7B80-4B09-99FF-43A2BFFD0386}"/>
              </a:ext>
            </a:extLst>
          </p:cNvPr>
          <p:cNvGrpSpPr/>
          <p:nvPr/>
        </p:nvGrpSpPr>
        <p:grpSpPr>
          <a:xfrm>
            <a:off x="7406667" y="4347493"/>
            <a:ext cx="377921" cy="377921"/>
            <a:chOff x="7406667" y="4347493"/>
            <a:chExt cx="377921" cy="377921"/>
          </a:xfrm>
        </p:grpSpPr>
        <p:sp>
          <p:nvSpPr>
            <p:cNvPr id="46" name="Oval 45">
              <a:extLst>
                <a:ext uri="{FF2B5EF4-FFF2-40B4-BE49-F238E27FC236}">
                  <a16:creationId xmlns:a16="http://schemas.microsoft.com/office/drawing/2014/main" id="{EBE9352D-849C-C979-4076-11DA1CAF12B3}"/>
                </a:ext>
              </a:extLst>
            </p:cNvPr>
            <p:cNvSpPr/>
            <p:nvPr/>
          </p:nvSpPr>
          <p:spPr>
            <a:xfrm>
              <a:off x="7406667" y="4347493"/>
              <a:ext cx="377921" cy="377921"/>
            </a:xfrm>
            <a:prstGeom prst="ellipse">
              <a:avLst/>
            </a:prstGeom>
            <a:solidFill>
              <a:schemeClr val="accent2"/>
            </a:solidFill>
            <a:ln>
              <a:noFill/>
            </a:ln>
            <a:effectLst>
              <a:outerShdw blurRad="152400" dist="114300" dir="2700000" algn="tl"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nvGrpSpPr>
            <p:cNvPr id="304" name="Graphic 302">
              <a:extLst>
                <a:ext uri="{FF2B5EF4-FFF2-40B4-BE49-F238E27FC236}">
                  <a16:creationId xmlns:a16="http://schemas.microsoft.com/office/drawing/2014/main" id="{45B08160-C62E-95C1-615E-97B9EC1F0FA1}"/>
                </a:ext>
              </a:extLst>
            </p:cNvPr>
            <p:cNvGrpSpPr/>
            <p:nvPr/>
          </p:nvGrpSpPr>
          <p:grpSpPr>
            <a:xfrm>
              <a:off x="7521816" y="4413419"/>
              <a:ext cx="175134" cy="241788"/>
              <a:chOff x="4118924" y="5302961"/>
              <a:chExt cx="454251" cy="627135"/>
            </a:xfrm>
            <a:noFill/>
          </p:grpSpPr>
          <p:sp>
            <p:nvSpPr>
              <p:cNvPr id="305" name="Freeform 304">
                <a:extLst>
                  <a:ext uri="{FF2B5EF4-FFF2-40B4-BE49-F238E27FC236}">
                    <a16:creationId xmlns:a16="http://schemas.microsoft.com/office/drawing/2014/main" id="{5D4187A6-449C-C76F-C033-A682F79D847F}"/>
                  </a:ext>
                </a:extLst>
              </p:cNvPr>
              <p:cNvSpPr/>
              <p:nvPr/>
            </p:nvSpPr>
            <p:spPr>
              <a:xfrm>
                <a:off x="4281985" y="5302961"/>
                <a:ext cx="208886" cy="202298"/>
              </a:xfrm>
              <a:custGeom>
                <a:avLst/>
                <a:gdLst>
                  <a:gd name="connsiteX0" fmla="*/ 64110 w 208886"/>
                  <a:gd name="connsiteY0" fmla="*/ 200755 h 202298"/>
                  <a:gd name="connsiteX1" fmla="*/ 8131 w 208886"/>
                  <a:gd name="connsiteY1" fmla="*/ 64110 h 202298"/>
                  <a:gd name="connsiteX2" fmla="*/ 144777 w 208886"/>
                  <a:gd name="connsiteY2" fmla="*/ 8131 h 202298"/>
                  <a:gd name="connsiteX3" fmla="*/ 200755 w 208886"/>
                  <a:gd name="connsiteY3" fmla="*/ 144777 h 202298"/>
                  <a:gd name="connsiteX4" fmla="*/ 140919 w 208886"/>
                  <a:gd name="connsiteY4" fmla="*/ 202298 h 20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86" h="202298">
                    <a:moveTo>
                      <a:pt x="64110" y="200755"/>
                    </a:moveTo>
                    <a:cubicBezTo>
                      <a:pt x="10960" y="178467"/>
                      <a:pt x="-14157" y="117259"/>
                      <a:pt x="8131" y="64110"/>
                    </a:cubicBezTo>
                    <a:cubicBezTo>
                      <a:pt x="30420" y="10960"/>
                      <a:pt x="91627" y="-14157"/>
                      <a:pt x="144777" y="8131"/>
                    </a:cubicBezTo>
                    <a:cubicBezTo>
                      <a:pt x="197926" y="30420"/>
                      <a:pt x="223044" y="91627"/>
                      <a:pt x="200755" y="144777"/>
                    </a:cubicBezTo>
                    <a:cubicBezTo>
                      <a:pt x="189611" y="171352"/>
                      <a:pt x="167923" y="192183"/>
                      <a:pt x="140919" y="202298"/>
                    </a:cubicBezTo>
                  </a:path>
                </a:pathLst>
              </a:custGeom>
              <a:noFill/>
              <a:ln w="9525" cap="rnd">
                <a:solidFill>
                  <a:schemeClr val="tx1"/>
                </a:solidFill>
                <a:prstDash val="solid"/>
                <a:round/>
              </a:ln>
            </p:spPr>
            <p:txBody>
              <a:bodyPr rtlCol="0" anchor="ctr"/>
              <a:lstStyle/>
              <a:p>
                <a:endParaRPr lang="en-UA"/>
              </a:p>
            </p:txBody>
          </p:sp>
          <p:sp>
            <p:nvSpPr>
              <p:cNvPr id="306" name="Freeform 305">
                <a:extLst>
                  <a:ext uri="{FF2B5EF4-FFF2-40B4-BE49-F238E27FC236}">
                    <a16:creationId xmlns:a16="http://schemas.microsoft.com/office/drawing/2014/main" id="{6416F982-3816-C128-269F-E82CABC838D1}"/>
                  </a:ext>
                </a:extLst>
              </p:cNvPr>
              <p:cNvSpPr/>
              <p:nvPr/>
            </p:nvSpPr>
            <p:spPr>
              <a:xfrm>
                <a:off x="4119070" y="5577097"/>
                <a:ext cx="76507" cy="143503"/>
              </a:xfrm>
              <a:custGeom>
                <a:avLst/>
                <a:gdLst>
                  <a:gd name="connsiteX0" fmla="*/ 25 w 76507"/>
                  <a:gd name="connsiteY0" fmla="*/ 143504 h 143503"/>
                  <a:gd name="connsiteX1" fmla="*/ 25 w 76507"/>
                  <a:gd name="connsiteY1" fmla="*/ 40634 h 143503"/>
                  <a:gd name="connsiteX2" fmla="*/ 37916 w 76507"/>
                  <a:gd name="connsiteY2" fmla="*/ 0 h 143503"/>
                  <a:gd name="connsiteX3" fmla="*/ 38430 w 76507"/>
                  <a:gd name="connsiteY3" fmla="*/ 0 h 143503"/>
                  <a:gd name="connsiteX4" fmla="*/ 76492 w 76507"/>
                  <a:gd name="connsiteY4" fmla="*/ 40291 h 143503"/>
                  <a:gd name="connsiteX5" fmla="*/ 76492 w 76507"/>
                  <a:gd name="connsiteY5" fmla="*/ 143161 h 143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07" h="143503">
                    <a:moveTo>
                      <a:pt x="25" y="143504"/>
                    </a:moveTo>
                    <a:lnTo>
                      <a:pt x="25" y="40634"/>
                    </a:lnTo>
                    <a:cubicBezTo>
                      <a:pt x="-746" y="18945"/>
                      <a:pt x="16227" y="771"/>
                      <a:pt x="37916" y="0"/>
                    </a:cubicBezTo>
                    <a:cubicBezTo>
                      <a:pt x="38087" y="0"/>
                      <a:pt x="38259" y="0"/>
                      <a:pt x="38430" y="0"/>
                    </a:cubicBezTo>
                    <a:cubicBezTo>
                      <a:pt x="60033" y="685"/>
                      <a:pt x="77092" y="18688"/>
                      <a:pt x="76492" y="40291"/>
                    </a:cubicBezTo>
                    <a:lnTo>
                      <a:pt x="76492" y="143161"/>
                    </a:lnTo>
                  </a:path>
                </a:pathLst>
              </a:custGeom>
              <a:noFill/>
              <a:ln w="9525" cap="rnd">
                <a:solidFill>
                  <a:schemeClr val="tx1"/>
                </a:solidFill>
                <a:prstDash val="solid"/>
                <a:round/>
              </a:ln>
            </p:spPr>
            <p:txBody>
              <a:bodyPr rtlCol="0" anchor="ctr"/>
              <a:lstStyle/>
              <a:p>
                <a:endParaRPr lang="en-UA"/>
              </a:p>
            </p:txBody>
          </p:sp>
          <p:sp>
            <p:nvSpPr>
              <p:cNvPr id="307" name="Freeform 306">
                <a:extLst>
                  <a:ext uri="{FF2B5EF4-FFF2-40B4-BE49-F238E27FC236}">
                    <a16:creationId xmlns:a16="http://schemas.microsoft.com/office/drawing/2014/main" id="{B4BF867B-9428-EB7A-15EF-133E28F0BCA7}"/>
                  </a:ext>
                </a:extLst>
              </p:cNvPr>
              <p:cNvSpPr/>
              <p:nvPr/>
            </p:nvSpPr>
            <p:spPr>
              <a:xfrm>
                <a:off x="4195028" y="5542978"/>
                <a:ext cx="75992" cy="177622"/>
              </a:xfrm>
              <a:custGeom>
                <a:avLst/>
                <a:gdLst>
                  <a:gd name="connsiteX0" fmla="*/ 20 w 75992"/>
                  <a:gd name="connsiteY0" fmla="*/ 177622 h 177622"/>
                  <a:gd name="connsiteX1" fmla="*/ 20 w 75992"/>
                  <a:gd name="connsiteY1" fmla="*/ 40462 h 177622"/>
                  <a:gd name="connsiteX2" fmla="*/ 37911 w 75992"/>
                  <a:gd name="connsiteY2" fmla="*/ 0 h 177622"/>
                  <a:gd name="connsiteX3" fmla="*/ 75972 w 75992"/>
                  <a:gd name="connsiteY3" fmla="*/ 40462 h 177622"/>
                  <a:gd name="connsiteX4" fmla="*/ 75972 w 75992"/>
                  <a:gd name="connsiteY4" fmla="*/ 40462 h 177622"/>
                  <a:gd name="connsiteX5" fmla="*/ 75972 w 75992"/>
                  <a:gd name="connsiteY5" fmla="*/ 158934 h 177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992" h="177622">
                    <a:moveTo>
                      <a:pt x="20" y="177622"/>
                    </a:moveTo>
                    <a:lnTo>
                      <a:pt x="20" y="40462"/>
                    </a:lnTo>
                    <a:cubicBezTo>
                      <a:pt x="-666" y="18860"/>
                      <a:pt x="16308" y="772"/>
                      <a:pt x="37911" y="0"/>
                    </a:cubicBezTo>
                    <a:cubicBezTo>
                      <a:pt x="59599" y="686"/>
                      <a:pt x="76658" y="18774"/>
                      <a:pt x="75972" y="40462"/>
                    </a:cubicBezTo>
                    <a:cubicBezTo>
                      <a:pt x="75972" y="40462"/>
                      <a:pt x="75972" y="40462"/>
                      <a:pt x="75972" y="40462"/>
                    </a:cubicBezTo>
                    <a:lnTo>
                      <a:pt x="75972" y="158934"/>
                    </a:lnTo>
                  </a:path>
                </a:pathLst>
              </a:custGeom>
              <a:noFill/>
              <a:ln w="9525" cap="rnd">
                <a:solidFill>
                  <a:schemeClr val="tx1"/>
                </a:solidFill>
                <a:prstDash val="solid"/>
                <a:round/>
              </a:ln>
            </p:spPr>
            <p:txBody>
              <a:bodyPr rtlCol="0" anchor="ctr"/>
              <a:lstStyle/>
              <a:p>
                <a:endParaRPr lang="en-UA"/>
              </a:p>
            </p:txBody>
          </p:sp>
          <p:sp>
            <p:nvSpPr>
              <p:cNvPr id="308" name="Freeform 307">
                <a:extLst>
                  <a:ext uri="{FF2B5EF4-FFF2-40B4-BE49-F238E27FC236}">
                    <a16:creationId xmlns:a16="http://schemas.microsoft.com/office/drawing/2014/main" id="{88B9436C-1F5B-4B97-315F-4FA62EA9D1EB}"/>
                  </a:ext>
                </a:extLst>
              </p:cNvPr>
              <p:cNvSpPr/>
              <p:nvPr/>
            </p:nvSpPr>
            <p:spPr>
              <a:xfrm>
                <a:off x="4270980" y="5518632"/>
                <a:ext cx="75987" cy="183280"/>
              </a:xfrm>
              <a:custGeom>
                <a:avLst/>
                <a:gdLst>
                  <a:gd name="connsiteX0" fmla="*/ 20 w 75987"/>
                  <a:gd name="connsiteY0" fmla="*/ 183280 h 183280"/>
                  <a:gd name="connsiteX1" fmla="*/ 20 w 75987"/>
                  <a:gd name="connsiteY1" fmla="*/ 40291 h 183280"/>
                  <a:gd name="connsiteX2" fmla="*/ 37911 w 75987"/>
                  <a:gd name="connsiteY2" fmla="*/ 0 h 183280"/>
                  <a:gd name="connsiteX3" fmla="*/ 37911 w 75987"/>
                  <a:gd name="connsiteY3" fmla="*/ 0 h 183280"/>
                  <a:gd name="connsiteX4" fmla="*/ 75972 w 75987"/>
                  <a:gd name="connsiteY4" fmla="*/ 40119 h 183280"/>
                  <a:gd name="connsiteX5" fmla="*/ 75972 w 75987"/>
                  <a:gd name="connsiteY5" fmla="*/ 40291 h 183280"/>
                  <a:gd name="connsiteX6" fmla="*/ 75972 w 75987"/>
                  <a:gd name="connsiteY6" fmla="*/ 163906 h 18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87" h="183280">
                    <a:moveTo>
                      <a:pt x="20" y="183280"/>
                    </a:moveTo>
                    <a:lnTo>
                      <a:pt x="20" y="40291"/>
                    </a:lnTo>
                    <a:cubicBezTo>
                      <a:pt x="-666" y="18688"/>
                      <a:pt x="16308" y="686"/>
                      <a:pt x="37911" y="0"/>
                    </a:cubicBezTo>
                    <a:cubicBezTo>
                      <a:pt x="37911" y="0"/>
                      <a:pt x="37911" y="0"/>
                      <a:pt x="37911" y="0"/>
                    </a:cubicBezTo>
                    <a:cubicBezTo>
                      <a:pt x="59513" y="600"/>
                      <a:pt x="76572" y="18516"/>
                      <a:pt x="75972" y="40119"/>
                    </a:cubicBezTo>
                    <a:cubicBezTo>
                      <a:pt x="75972" y="40205"/>
                      <a:pt x="75972" y="40291"/>
                      <a:pt x="75972" y="40291"/>
                    </a:cubicBezTo>
                    <a:lnTo>
                      <a:pt x="75972" y="163906"/>
                    </a:lnTo>
                  </a:path>
                </a:pathLst>
              </a:custGeom>
              <a:noFill/>
              <a:ln w="9525" cap="rnd">
                <a:solidFill>
                  <a:schemeClr val="tx1"/>
                </a:solidFill>
                <a:prstDash val="solid"/>
                <a:round/>
              </a:ln>
            </p:spPr>
            <p:txBody>
              <a:bodyPr rtlCol="0" anchor="ctr"/>
              <a:lstStyle/>
              <a:p>
                <a:endParaRPr lang="en-UA"/>
              </a:p>
            </p:txBody>
          </p:sp>
          <p:sp>
            <p:nvSpPr>
              <p:cNvPr id="309" name="Freeform 308">
                <a:extLst>
                  <a:ext uri="{FF2B5EF4-FFF2-40B4-BE49-F238E27FC236}">
                    <a16:creationId xmlns:a16="http://schemas.microsoft.com/office/drawing/2014/main" id="{1082815E-D6D5-95EC-9AE1-A1756CEAFFB9}"/>
                  </a:ext>
                </a:extLst>
              </p:cNvPr>
              <p:cNvSpPr/>
              <p:nvPr/>
            </p:nvSpPr>
            <p:spPr>
              <a:xfrm>
                <a:off x="4118924" y="5362270"/>
                <a:ext cx="454251" cy="567826"/>
              </a:xfrm>
              <a:custGeom>
                <a:avLst/>
                <a:gdLst>
                  <a:gd name="connsiteX0" fmla="*/ 228029 w 454251"/>
                  <a:gd name="connsiteY0" fmla="*/ 206425 h 567826"/>
                  <a:gd name="connsiteX1" fmla="*/ 228029 w 454251"/>
                  <a:gd name="connsiteY1" fmla="*/ 41662 h 567826"/>
                  <a:gd name="connsiteX2" fmla="*/ 265833 w 454251"/>
                  <a:gd name="connsiteY2" fmla="*/ 0 h 567826"/>
                  <a:gd name="connsiteX3" fmla="*/ 265919 w 454251"/>
                  <a:gd name="connsiteY3" fmla="*/ 0 h 567826"/>
                  <a:gd name="connsiteX4" fmla="*/ 303981 w 454251"/>
                  <a:gd name="connsiteY4" fmla="*/ 40719 h 567826"/>
                  <a:gd name="connsiteX5" fmla="*/ 303981 w 454251"/>
                  <a:gd name="connsiteY5" fmla="*/ 41320 h 567826"/>
                  <a:gd name="connsiteX6" fmla="*/ 303981 w 454251"/>
                  <a:gd name="connsiteY6" fmla="*/ 368446 h 567826"/>
                  <a:gd name="connsiteX7" fmla="*/ 357302 w 454251"/>
                  <a:gd name="connsiteY7" fmla="*/ 291122 h 567826"/>
                  <a:gd name="connsiteX8" fmla="*/ 413366 w 454251"/>
                  <a:gd name="connsiteY8" fmla="*/ 249460 h 567826"/>
                  <a:gd name="connsiteX9" fmla="*/ 451085 w 454251"/>
                  <a:gd name="connsiteY9" fmla="*/ 293694 h 567826"/>
                  <a:gd name="connsiteX10" fmla="*/ 347186 w 454251"/>
                  <a:gd name="connsiteY10" fmla="*/ 465487 h 567826"/>
                  <a:gd name="connsiteX11" fmla="*/ 255289 w 454251"/>
                  <a:gd name="connsiteY11" fmla="*/ 559613 h 567826"/>
                  <a:gd name="connsiteX12" fmla="*/ 209855 w 454251"/>
                  <a:gd name="connsiteY12" fmla="*/ 567328 h 567826"/>
                  <a:gd name="connsiteX13" fmla="*/ 115900 w 454251"/>
                  <a:gd name="connsiteY13" fmla="*/ 567328 h 567826"/>
                  <a:gd name="connsiteX14" fmla="*/ 63094 w 454251"/>
                  <a:gd name="connsiteY14" fmla="*/ 553269 h 567826"/>
                  <a:gd name="connsiteX15" fmla="*/ 0 w 454251"/>
                  <a:gd name="connsiteY15" fmla="*/ 439083 h 567826"/>
                  <a:gd name="connsiteX16" fmla="*/ 0 w 454251"/>
                  <a:gd name="connsiteY16" fmla="*/ 339642 h 56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4251" h="567826">
                    <a:moveTo>
                      <a:pt x="228029" y="206425"/>
                    </a:moveTo>
                    <a:lnTo>
                      <a:pt x="228029" y="41662"/>
                    </a:lnTo>
                    <a:cubicBezTo>
                      <a:pt x="227000" y="19717"/>
                      <a:pt x="243888" y="1029"/>
                      <a:pt x="265833" y="0"/>
                    </a:cubicBezTo>
                    <a:cubicBezTo>
                      <a:pt x="265833" y="0"/>
                      <a:pt x="265919" y="0"/>
                      <a:pt x="265919" y="0"/>
                    </a:cubicBezTo>
                    <a:cubicBezTo>
                      <a:pt x="287693" y="771"/>
                      <a:pt x="304752" y="18945"/>
                      <a:pt x="303981" y="40719"/>
                    </a:cubicBezTo>
                    <a:cubicBezTo>
                      <a:pt x="303981" y="40890"/>
                      <a:pt x="303981" y="41148"/>
                      <a:pt x="303981" y="41320"/>
                    </a:cubicBezTo>
                    <a:lnTo>
                      <a:pt x="303981" y="368446"/>
                    </a:lnTo>
                    <a:lnTo>
                      <a:pt x="357302" y="291122"/>
                    </a:lnTo>
                    <a:cubicBezTo>
                      <a:pt x="357302" y="291122"/>
                      <a:pt x="382334" y="247917"/>
                      <a:pt x="413366" y="249460"/>
                    </a:cubicBezTo>
                    <a:cubicBezTo>
                      <a:pt x="470459" y="252546"/>
                      <a:pt x="451085" y="293694"/>
                      <a:pt x="451085" y="293694"/>
                    </a:cubicBezTo>
                    <a:lnTo>
                      <a:pt x="347186" y="465487"/>
                    </a:lnTo>
                    <a:cubicBezTo>
                      <a:pt x="323869" y="503291"/>
                      <a:pt x="292494" y="535438"/>
                      <a:pt x="255289" y="559613"/>
                    </a:cubicBezTo>
                    <a:cubicBezTo>
                      <a:pt x="241144" y="566299"/>
                      <a:pt x="225457" y="569043"/>
                      <a:pt x="209855" y="567328"/>
                    </a:cubicBezTo>
                    <a:lnTo>
                      <a:pt x="115900" y="567328"/>
                    </a:lnTo>
                    <a:cubicBezTo>
                      <a:pt x="97384" y="567585"/>
                      <a:pt x="79038" y="562699"/>
                      <a:pt x="63094" y="553269"/>
                    </a:cubicBezTo>
                    <a:cubicBezTo>
                      <a:pt x="24175" y="528323"/>
                      <a:pt x="429" y="485375"/>
                      <a:pt x="0" y="439083"/>
                    </a:cubicBezTo>
                    <a:lnTo>
                      <a:pt x="0" y="339642"/>
                    </a:lnTo>
                  </a:path>
                </a:pathLst>
              </a:custGeom>
              <a:noFill/>
              <a:ln w="9525" cap="rnd">
                <a:solidFill>
                  <a:schemeClr val="tx1"/>
                </a:solidFill>
                <a:prstDash val="solid"/>
                <a:round/>
              </a:ln>
            </p:spPr>
            <p:txBody>
              <a:bodyPr rtlCol="0" anchor="ctr"/>
              <a:lstStyle/>
              <a:p>
                <a:endParaRPr lang="en-UA"/>
              </a:p>
            </p:txBody>
          </p:sp>
        </p:grpSp>
      </p:grpSp>
      <p:grpSp>
        <p:nvGrpSpPr>
          <p:cNvPr id="103" name="Group 102">
            <a:extLst>
              <a:ext uri="{FF2B5EF4-FFF2-40B4-BE49-F238E27FC236}">
                <a16:creationId xmlns:a16="http://schemas.microsoft.com/office/drawing/2014/main" id="{295B70DD-02B5-44BD-94DE-738E3A164AF9}"/>
              </a:ext>
            </a:extLst>
          </p:cNvPr>
          <p:cNvGrpSpPr/>
          <p:nvPr/>
        </p:nvGrpSpPr>
        <p:grpSpPr>
          <a:xfrm>
            <a:off x="9107724" y="1934566"/>
            <a:ext cx="377921" cy="377921"/>
            <a:chOff x="9107724" y="1934566"/>
            <a:chExt cx="377921" cy="377921"/>
          </a:xfrm>
        </p:grpSpPr>
        <p:sp>
          <p:nvSpPr>
            <p:cNvPr id="33" name="Oval 32">
              <a:extLst>
                <a:ext uri="{FF2B5EF4-FFF2-40B4-BE49-F238E27FC236}">
                  <a16:creationId xmlns:a16="http://schemas.microsoft.com/office/drawing/2014/main" id="{A9AFAD40-5745-6038-6A7A-6B4A7EBD49ED}"/>
                </a:ext>
              </a:extLst>
            </p:cNvPr>
            <p:cNvSpPr/>
            <p:nvPr/>
          </p:nvSpPr>
          <p:spPr>
            <a:xfrm>
              <a:off x="9107724" y="1934566"/>
              <a:ext cx="377921" cy="377921"/>
            </a:xfrm>
            <a:prstGeom prst="ellipse">
              <a:avLst/>
            </a:prstGeom>
            <a:solidFill>
              <a:schemeClr val="accent3"/>
            </a:solidFill>
            <a:ln>
              <a:noFill/>
            </a:ln>
            <a:effectLst>
              <a:outerShdw blurRad="152400" dist="114300" dir="2700000" algn="tl"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nvGrpSpPr>
            <p:cNvPr id="312" name="Graphic 310">
              <a:extLst>
                <a:ext uri="{FF2B5EF4-FFF2-40B4-BE49-F238E27FC236}">
                  <a16:creationId xmlns:a16="http://schemas.microsoft.com/office/drawing/2014/main" id="{33EF823B-543A-6D00-C205-BE38AD0C56EA}"/>
                </a:ext>
              </a:extLst>
            </p:cNvPr>
            <p:cNvGrpSpPr/>
            <p:nvPr/>
          </p:nvGrpSpPr>
          <p:grpSpPr>
            <a:xfrm>
              <a:off x="9170159" y="2006122"/>
              <a:ext cx="242472" cy="234823"/>
              <a:chOff x="3969419" y="5245255"/>
              <a:chExt cx="760980" cy="736978"/>
            </a:xfrm>
            <a:noFill/>
          </p:grpSpPr>
          <p:sp>
            <p:nvSpPr>
              <p:cNvPr id="313" name="Freeform 312">
                <a:extLst>
                  <a:ext uri="{FF2B5EF4-FFF2-40B4-BE49-F238E27FC236}">
                    <a16:creationId xmlns:a16="http://schemas.microsoft.com/office/drawing/2014/main" id="{285D07B7-622C-D2FE-2136-0239F478CA87}"/>
                  </a:ext>
                </a:extLst>
              </p:cNvPr>
              <p:cNvSpPr/>
              <p:nvPr/>
            </p:nvSpPr>
            <p:spPr>
              <a:xfrm>
                <a:off x="4374727" y="5245255"/>
                <a:ext cx="355672" cy="276891"/>
              </a:xfrm>
              <a:custGeom>
                <a:avLst/>
                <a:gdLst>
                  <a:gd name="connsiteX0" fmla="*/ 0 w 355672"/>
                  <a:gd name="connsiteY0" fmla="*/ 50406 h 276891"/>
                  <a:gd name="connsiteX1" fmla="*/ 0 w 355672"/>
                  <a:gd name="connsiteY1" fmla="*/ 38319 h 276891"/>
                  <a:gd name="connsiteX2" fmla="*/ 38319 w 355672"/>
                  <a:gd name="connsiteY2" fmla="*/ 0 h 276891"/>
                  <a:gd name="connsiteX3" fmla="*/ 317354 w 355672"/>
                  <a:gd name="connsiteY3" fmla="*/ 0 h 276891"/>
                  <a:gd name="connsiteX4" fmla="*/ 355673 w 355672"/>
                  <a:gd name="connsiteY4" fmla="*/ 38319 h 276891"/>
                  <a:gd name="connsiteX5" fmla="*/ 355673 w 355672"/>
                  <a:gd name="connsiteY5" fmla="*/ 276892 h 276891"/>
                  <a:gd name="connsiteX6" fmla="*/ 282978 w 355672"/>
                  <a:gd name="connsiteY6" fmla="*/ 232143 h 276891"/>
                  <a:gd name="connsiteX7" fmla="*/ 110157 w 355672"/>
                  <a:gd name="connsiteY7" fmla="*/ 232143 h 276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5672" h="276891">
                    <a:moveTo>
                      <a:pt x="0" y="50406"/>
                    </a:moveTo>
                    <a:lnTo>
                      <a:pt x="0" y="38319"/>
                    </a:lnTo>
                    <a:cubicBezTo>
                      <a:pt x="0" y="17145"/>
                      <a:pt x="17145" y="0"/>
                      <a:pt x="38319" y="0"/>
                    </a:cubicBezTo>
                    <a:lnTo>
                      <a:pt x="317354" y="0"/>
                    </a:lnTo>
                    <a:cubicBezTo>
                      <a:pt x="338528" y="0"/>
                      <a:pt x="355673" y="17145"/>
                      <a:pt x="355673" y="38319"/>
                    </a:cubicBezTo>
                    <a:lnTo>
                      <a:pt x="355673" y="276892"/>
                    </a:lnTo>
                    <a:lnTo>
                      <a:pt x="282978" y="232143"/>
                    </a:lnTo>
                    <a:lnTo>
                      <a:pt x="110157" y="232143"/>
                    </a:lnTo>
                  </a:path>
                </a:pathLst>
              </a:custGeom>
              <a:noFill/>
              <a:ln w="9525" cap="rnd">
                <a:solidFill>
                  <a:schemeClr val="tx1"/>
                </a:solidFill>
                <a:prstDash val="solid"/>
                <a:round/>
              </a:ln>
            </p:spPr>
            <p:txBody>
              <a:bodyPr rtlCol="0" anchor="ctr"/>
              <a:lstStyle/>
              <a:p>
                <a:endParaRPr lang="en-UA"/>
              </a:p>
            </p:txBody>
          </p:sp>
          <p:sp>
            <p:nvSpPr>
              <p:cNvPr id="314" name="Freeform 313">
                <a:extLst>
                  <a:ext uri="{FF2B5EF4-FFF2-40B4-BE49-F238E27FC236}">
                    <a16:creationId xmlns:a16="http://schemas.microsoft.com/office/drawing/2014/main" id="{20282929-18BA-AB1D-BBD6-7D15B89087AF}"/>
                  </a:ext>
                </a:extLst>
              </p:cNvPr>
              <p:cNvSpPr/>
              <p:nvPr/>
            </p:nvSpPr>
            <p:spPr>
              <a:xfrm>
                <a:off x="3969419" y="5411990"/>
                <a:ext cx="286578" cy="276891"/>
              </a:xfrm>
              <a:custGeom>
                <a:avLst/>
                <a:gdLst>
                  <a:gd name="connsiteX0" fmla="*/ 248260 w 286578"/>
                  <a:gd name="connsiteY0" fmla="*/ 0 h 276891"/>
                  <a:gd name="connsiteX1" fmla="*/ 38319 w 286578"/>
                  <a:gd name="connsiteY1" fmla="*/ 0 h 276891"/>
                  <a:gd name="connsiteX2" fmla="*/ 0 w 286578"/>
                  <a:gd name="connsiteY2" fmla="*/ 38319 h 276891"/>
                  <a:gd name="connsiteX3" fmla="*/ 0 w 286578"/>
                  <a:gd name="connsiteY3" fmla="*/ 276892 h 276891"/>
                  <a:gd name="connsiteX4" fmla="*/ 72695 w 286578"/>
                  <a:gd name="connsiteY4" fmla="*/ 232143 h 276891"/>
                  <a:gd name="connsiteX5" fmla="*/ 286579 w 286578"/>
                  <a:gd name="connsiteY5" fmla="*/ 232143 h 276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578" h="276891">
                    <a:moveTo>
                      <a:pt x="248260" y="0"/>
                    </a:moveTo>
                    <a:lnTo>
                      <a:pt x="38319" y="0"/>
                    </a:lnTo>
                    <a:cubicBezTo>
                      <a:pt x="17145" y="0"/>
                      <a:pt x="0" y="17145"/>
                      <a:pt x="0" y="38319"/>
                    </a:cubicBezTo>
                    <a:lnTo>
                      <a:pt x="0" y="276892"/>
                    </a:lnTo>
                    <a:lnTo>
                      <a:pt x="72695" y="232143"/>
                    </a:lnTo>
                    <a:lnTo>
                      <a:pt x="286579" y="232143"/>
                    </a:lnTo>
                  </a:path>
                </a:pathLst>
              </a:custGeom>
              <a:noFill/>
              <a:ln w="9525" cap="rnd">
                <a:solidFill>
                  <a:schemeClr val="tx1"/>
                </a:solidFill>
                <a:prstDash val="solid"/>
                <a:round/>
              </a:ln>
            </p:spPr>
            <p:txBody>
              <a:bodyPr rtlCol="0" anchor="ctr"/>
              <a:lstStyle/>
              <a:p>
                <a:endParaRPr lang="en-UA"/>
              </a:p>
            </p:txBody>
          </p:sp>
          <p:sp>
            <p:nvSpPr>
              <p:cNvPr id="315" name="Freeform 314">
                <a:extLst>
                  <a:ext uri="{FF2B5EF4-FFF2-40B4-BE49-F238E27FC236}">
                    <a16:creationId xmlns:a16="http://schemas.microsoft.com/office/drawing/2014/main" id="{152A7462-FD06-260B-D442-1A5004C9EF3C}"/>
                  </a:ext>
                </a:extLst>
              </p:cNvPr>
              <p:cNvSpPr/>
              <p:nvPr/>
            </p:nvSpPr>
            <p:spPr>
              <a:xfrm>
                <a:off x="4095778" y="5295233"/>
                <a:ext cx="512292" cy="687000"/>
              </a:xfrm>
              <a:custGeom>
                <a:avLst/>
                <a:gdLst>
                  <a:gd name="connsiteX0" fmla="*/ 512207 w 512292"/>
                  <a:gd name="connsiteY0" fmla="*/ 587387 h 687000"/>
                  <a:gd name="connsiteX1" fmla="*/ 460687 w 512292"/>
                  <a:gd name="connsiteY1" fmla="*/ 503977 h 687000"/>
                  <a:gd name="connsiteX2" fmla="*/ 349330 w 512292"/>
                  <a:gd name="connsiteY2" fmla="*/ 449113 h 687000"/>
                  <a:gd name="connsiteX3" fmla="*/ 326441 w 512292"/>
                  <a:gd name="connsiteY3" fmla="*/ 410366 h 687000"/>
                  <a:gd name="connsiteX4" fmla="*/ 326441 w 512292"/>
                  <a:gd name="connsiteY4" fmla="*/ 366731 h 687000"/>
                  <a:gd name="connsiteX5" fmla="*/ 336985 w 512292"/>
                  <a:gd name="connsiteY5" fmla="*/ 353187 h 687000"/>
                  <a:gd name="connsiteX6" fmla="*/ 372133 w 512292"/>
                  <a:gd name="connsiteY6" fmla="*/ 282807 h 687000"/>
                  <a:gd name="connsiteX7" fmla="*/ 396736 w 512292"/>
                  <a:gd name="connsiteY7" fmla="*/ 249545 h 687000"/>
                  <a:gd name="connsiteX8" fmla="*/ 396736 w 512292"/>
                  <a:gd name="connsiteY8" fmla="*/ 203597 h 687000"/>
                  <a:gd name="connsiteX9" fmla="*/ 385163 w 512292"/>
                  <a:gd name="connsiteY9" fmla="*/ 177708 h 687000"/>
                  <a:gd name="connsiteX10" fmla="*/ 385163 w 512292"/>
                  <a:gd name="connsiteY10" fmla="*/ 110328 h 687000"/>
                  <a:gd name="connsiteX11" fmla="*/ 257090 w 512292"/>
                  <a:gd name="connsiteY11" fmla="*/ 0 h 687000"/>
                  <a:gd name="connsiteX12" fmla="*/ 129016 w 512292"/>
                  <a:gd name="connsiteY12" fmla="*/ 110328 h 687000"/>
                  <a:gd name="connsiteX13" fmla="*/ 129016 w 512292"/>
                  <a:gd name="connsiteY13" fmla="*/ 177708 h 687000"/>
                  <a:gd name="connsiteX14" fmla="*/ 117444 w 512292"/>
                  <a:gd name="connsiteY14" fmla="*/ 203597 h 687000"/>
                  <a:gd name="connsiteX15" fmla="*/ 117444 w 512292"/>
                  <a:gd name="connsiteY15" fmla="*/ 250231 h 687000"/>
                  <a:gd name="connsiteX16" fmla="*/ 132960 w 512292"/>
                  <a:gd name="connsiteY16" fmla="*/ 279463 h 687000"/>
                  <a:gd name="connsiteX17" fmla="*/ 175222 w 512292"/>
                  <a:gd name="connsiteY17" fmla="*/ 367417 h 687000"/>
                  <a:gd name="connsiteX18" fmla="*/ 175222 w 512292"/>
                  <a:gd name="connsiteY18" fmla="*/ 410023 h 687000"/>
                  <a:gd name="connsiteX19" fmla="*/ 153019 w 512292"/>
                  <a:gd name="connsiteY19" fmla="*/ 447141 h 687000"/>
                  <a:gd name="connsiteX20" fmla="*/ 48521 w 512292"/>
                  <a:gd name="connsiteY20" fmla="*/ 503120 h 687000"/>
                  <a:gd name="connsiteX21" fmla="*/ 0 w 512292"/>
                  <a:gd name="connsiteY21" fmla="*/ 585330 h 687000"/>
                  <a:gd name="connsiteX22" fmla="*/ 0 w 512292"/>
                  <a:gd name="connsiteY22" fmla="*/ 622963 h 687000"/>
                  <a:gd name="connsiteX23" fmla="*/ 256147 w 512292"/>
                  <a:gd name="connsiteY23" fmla="*/ 687000 h 687000"/>
                  <a:gd name="connsiteX24" fmla="*/ 512293 w 512292"/>
                  <a:gd name="connsiteY24" fmla="*/ 622963 h 687000"/>
                  <a:gd name="connsiteX25" fmla="*/ 512293 w 512292"/>
                  <a:gd name="connsiteY25" fmla="*/ 587816 h 687000"/>
                  <a:gd name="connsiteX26" fmla="*/ 512293 w 512292"/>
                  <a:gd name="connsiteY26" fmla="*/ 587387 h 6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2292" h="687000">
                    <a:moveTo>
                      <a:pt x="512207" y="587387"/>
                    </a:moveTo>
                    <a:cubicBezTo>
                      <a:pt x="512207" y="552069"/>
                      <a:pt x="492233" y="519751"/>
                      <a:pt x="460687" y="503977"/>
                    </a:cubicBezTo>
                    <a:lnTo>
                      <a:pt x="349330" y="449113"/>
                    </a:lnTo>
                    <a:cubicBezTo>
                      <a:pt x="334928" y="441655"/>
                      <a:pt x="326012" y="426653"/>
                      <a:pt x="326441" y="410366"/>
                    </a:cubicBezTo>
                    <a:lnTo>
                      <a:pt x="326441" y="366731"/>
                    </a:lnTo>
                    <a:cubicBezTo>
                      <a:pt x="329613" y="363045"/>
                      <a:pt x="333128" y="358502"/>
                      <a:pt x="336985" y="353187"/>
                    </a:cubicBezTo>
                    <a:cubicBezTo>
                      <a:pt x="352159" y="331584"/>
                      <a:pt x="363989" y="307924"/>
                      <a:pt x="372133" y="282807"/>
                    </a:cubicBezTo>
                    <a:cubicBezTo>
                      <a:pt x="386706" y="278263"/>
                      <a:pt x="396650" y="264805"/>
                      <a:pt x="396736" y="249545"/>
                    </a:cubicBezTo>
                    <a:lnTo>
                      <a:pt x="396736" y="203597"/>
                    </a:lnTo>
                    <a:cubicBezTo>
                      <a:pt x="396650" y="193738"/>
                      <a:pt x="392449" y="184309"/>
                      <a:pt x="385163" y="177708"/>
                    </a:cubicBezTo>
                    <a:lnTo>
                      <a:pt x="385163" y="110328"/>
                    </a:lnTo>
                    <a:cubicBezTo>
                      <a:pt x="385163" y="110328"/>
                      <a:pt x="399050" y="0"/>
                      <a:pt x="257090" y="0"/>
                    </a:cubicBezTo>
                    <a:cubicBezTo>
                      <a:pt x="115129" y="0"/>
                      <a:pt x="129016" y="110328"/>
                      <a:pt x="129016" y="110328"/>
                    </a:cubicBezTo>
                    <a:lnTo>
                      <a:pt x="129016" y="177708"/>
                    </a:lnTo>
                    <a:cubicBezTo>
                      <a:pt x="121730" y="184309"/>
                      <a:pt x="117444" y="193738"/>
                      <a:pt x="117444" y="203597"/>
                    </a:cubicBezTo>
                    <a:lnTo>
                      <a:pt x="117444" y="250231"/>
                    </a:lnTo>
                    <a:cubicBezTo>
                      <a:pt x="117444" y="261976"/>
                      <a:pt x="123187" y="272863"/>
                      <a:pt x="132960" y="279463"/>
                    </a:cubicBezTo>
                    <a:cubicBezTo>
                      <a:pt x="140589" y="311439"/>
                      <a:pt x="154991" y="341443"/>
                      <a:pt x="175222" y="367417"/>
                    </a:cubicBezTo>
                    <a:lnTo>
                      <a:pt x="175222" y="410023"/>
                    </a:lnTo>
                    <a:cubicBezTo>
                      <a:pt x="175137" y="425539"/>
                      <a:pt x="166650" y="439769"/>
                      <a:pt x="153019" y="447141"/>
                    </a:cubicBezTo>
                    <a:lnTo>
                      <a:pt x="48521" y="503120"/>
                    </a:lnTo>
                    <a:cubicBezTo>
                      <a:pt x="18517" y="519579"/>
                      <a:pt x="-85" y="551126"/>
                      <a:pt x="0" y="585330"/>
                    </a:cubicBezTo>
                    <a:lnTo>
                      <a:pt x="0" y="622963"/>
                    </a:lnTo>
                    <a:cubicBezTo>
                      <a:pt x="0" y="655196"/>
                      <a:pt x="114700" y="687000"/>
                      <a:pt x="256147" y="687000"/>
                    </a:cubicBezTo>
                    <a:cubicBezTo>
                      <a:pt x="397593" y="687000"/>
                      <a:pt x="512293" y="655196"/>
                      <a:pt x="512293" y="622963"/>
                    </a:cubicBezTo>
                    <a:lnTo>
                      <a:pt x="512293" y="587816"/>
                    </a:lnTo>
                    <a:lnTo>
                      <a:pt x="512293" y="587387"/>
                    </a:lnTo>
                    <a:close/>
                  </a:path>
                </a:pathLst>
              </a:custGeom>
              <a:noFill/>
              <a:ln w="9525" cap="rnd">
                <a:solidFill>
                  <a:schemeClr val="tx1"/>
                </a:solidFill>
                <a:prstDash val="solid"/>
                <a:round/>
              </a:ln>
            </p:spPr>
            <p:txBody>
              <a:bodyPr rtlCol="0" anchor="ctr"/>
              <a:lstStyle/>
              <a:p>
                <a:endParaRPr lang="en-UA"/>
              </a:p>
            </p:txBody>
          </p:sp>
        </p:grpSp>
      </p:grpSp>
      <p:grpSp>
        <p:nvGrpSpPr>
          <p:cNvPr id="124" name="Group 123">
            <a:extLst>
              <a:ext uri="{FF2B5EF4-FFF2-40B4-BE49-F238E27FC236}">
                <a16:creationId xmlns:a16="http://schemas.microsoft.com/office/drawing/2014/main" id="{FA62194A-9A0B-424D-B09C-624F4622DA36}"/>
              </a:ext>
            </a:extLst>
          </p:cNvPr>
          <p:cNvGrpSpPr/>
          <p:nvPr/>
        </p:nvGrpSpPr>
        <p:grpSpPr>
          <a:xfrm>
            <a:off x="10176761" y="4939165"/>
            <a:ext cx="377921" cy="377921"/>
            <a:chOff x="10176761" y="4939165"/>
            <a:chExt cx="377921" cy="377921"/>
          </a:xfrm>
        </p:grpSpPr>
        <p:sp>
          <p:nvSpPr>
            <p:cNvPr id="44" name="Oval 43">
              <a:extLst>
                <a:ext uri="{FF2B5EF4-FFF2-40B4-BE49-F238E27FC236}">
                  <a16:creationId xmlns:a16="http://schemas.microsoft.com/office/drawing/2014/main" id="{4E580CC5-F4B8-F2EC-03DA-F4EC5072B553}"/>
                </a:ext>
              </a:extLst>
            </p:cNvPr>
            <p:cNvSpPr/>
            <p:nvPr/>
          </p:nvSpPr>
          <p:spPr>
            <a:xfrm>
              <a:off x="10176761" y="4939165"/>
              <a:ext cx="377921" cy="377921"/>
            </a:xfrm>
            <a:prstGeom prst="ellipse">
              <a:avLst/>
            </a:prstGeom>
            <a:solidFill>
              <a:schemeClr val="accent2"/>
            </a:solidFill>
            <a:ln>
              <a:noFill/>
            </a:ln>
            <a:effectLst>
              <a:outerShdw blurRad="152400" dist="114300" dir="2700000" algn="tl"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nvGrpSpPr>
            <p:cNvPr id="318" name="Graphic 316">
              <a:extLst>
                <a:ext uri="{FF2B5EF4-FFF2-40B4-BE49-F238E27FC236}">
                  <a16:creationId xmlns:a16="http://schemas.microsoft.com/office/drawing/2014/main" id="{6A88E58D-EBB8-E8F2-0908-6E272C1CA1ED}"/>
                </a:ext>
              </a:extLst>
            </p:cNvPr>
            <p:cNvGrpSpPr/>
            <p:nvPr/>
          </p:nvGrpSpPr>
          <p:grpSpPr>
            <a:xfrm>
              <a:off x="10297356" y="5004210"/>
              <a:ext cx="136731" cy="247830"/>
              <a:chOff x="4281544" y="5489829"/>
              <a:chExt cx="136731" cy="247830"/>
            </a:xfrm>
            <a:noFill/>
          </p:grpSpPr>
          <p:sp>
            <p:nvSpPr>
              <p:cNvPr id="319" name="Freeform 318">
                <a:extLst>
                  <a:ext uri="{FF2B5EF4-FFF2-40B4-BE49-F238E27FC236}">
                    <a16:creationId xmlns:a16="http://schemas.microsoft.com/office/drawing/2014/main" id="{ECCF4523-0C3B-BE74-17E8-A9A7F77B0C8D}"/>
                  </a:ext>
                </a:extLst>
              </p:cNvPr>
              <p:cNvSpPr/>
              <p:nvPr/>
            </p:nvSpPr>
            <p:spPr>
              <a:xfrm>
                <a:off x="4281544" y="5489829"/>
                <a:ext cx="136731" cy="247830"/>
              </a:xfrm>
              <a:custGeom>
                <a:avLst/>
                <a:gdLst>
                  <a:gd name="connsiteX0" fmla="*/ 0 w 136731"/>
                  <a:gd name="connsiteY0" fmla="*/ 20659 h 247830"/>
                  <a:gd name="connsiteX1" fmla="*/ 0 w 136731"/>
                  <a:gd name="connsiteY1" fmla="*/ 247831 h 247830"/>
                  <a:gd name="connsiteX2" fmla="*/ 136731 w 136731"/>
                  <a:gd name="connsiteY2" fmla="*/ 247831 h 247830"/>
                  <a:gd name="connsiteX3" fmla="*/ 136731 w 136731"/>
                  <a:gd name="connsiteY3" fmla="*/ 20659 h 247830"/>
                  <a:gd name="connsiteX4" fmla="*/ 136474 w 136731"/>
                  <a:gd name="connsiteY4" fmla="*/ 20659 h 247830"/>
                  <a:gd name="connsiteX5" fmla="*/ 113757 w 136731"/>
                  <a:gd name="connsiteY5" fmla="*/ 0 h 247830"/>
                  <a:gd name="connsiteX6" fmla="*/ 91040 w 136731"/>
                  <a:gd name="connsiteY6" fmla="*/ 20659 h 247830"/>
                  <a:gd name="connsiteX7" fmla="*/ 68323 w 136731"/>
                  <a:gd name="connsiteY7" fmla="*/ 0 h 247830"/>
                  <a:gd name="connsiteX8" fmla="*/ 45606 w 136731"/>
                  <a:gd name="connsiteY8" fmla="*/ 20659 h 247830"/>
                  <a:gd name="connsiteX9" fmla="*/ 22974 w 136731"/>
                  <a:gd name="connsiteY9" fmla="*/ 0 h 247830"/>
                  <a:gd name="connsiteX10" fmla="*/ 257 w 136731"/>
                  <a:gd name="connsiteY10" fmla="*/ 20659 h 247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6731" h="247830">
                    <a:moveTo>
                      <a:pt x="0" y="20659"/>
                    </a:moveTo>
                    <a:lnTo>
                      <a:pt x="0" y="247831"/>
                    </a:lnTo>
                    <a:lnTo>
                      <a:pt x="136731" y="247831"/>
                    </a:lnTo>
                    <a:lnTo>
                      <a:pt x="136731" y="20659"/>
                    </a:lnTo>
                    <a:lnTo>
                      <a:pt x="136474" y="20659"/>
                    </a:lnTo>
                    <a:lnTo>
                      <a:pt x="113757" y="0"/>
                    </a:lnTo>
                    <a:lnTo>
                      <a:pt x="91040" y="20659"/>
                    </a:lnTo>
                    <a:lnTo>
                      <a:pt x="68323" y="0"/>
                    </a:lnTo>
                    <a:lnTo>
                      <a:pt x="45606" y="20659"/>
                    </a:lnTo>
                    <a:lnTo>
                      <a:pt x="22974" y="0"/>
                    </a:lnTo>
                    <a:lnTo>
                      <a:pt x="257" y="20659"/>
                    </a:lnTo>
                    <a:close/>
                  </a:path>
                </a:pathLst>
              </a:custGeom>
              <a:noFill/>
              <a:ln w="9525" cap="rnd">
                <a:solidFill>
                  <a:schemeClr val="tx1"/>
                </a:solidFill>
                <a:prstDash val="solid"/>
                <a:round/>
              </a:ln>
            </p:spPr>
            <p:txBody>
              <a:bodyPr rtlCol="0" anchor="ctr"/>
              <a:lstStyle/>
              <a:p>
                <a:endParaRPr lang="en-UA"/>
              </a:p>
            </p:txBody>
          </p:sp>
          <p:sp>
            <p:nvSpPr>
              <p:cNvPr id="320" name="Freeform 319">
                <a:extLst>
                  <a:ext uri="{FF2B5EF4-FFF2-40B4-BE49-F238E27FC236}">
                    <a16:creationId xmlns:a16="http://schemas.microsoft.com/office/drawing/2014/main" id="{8C5FB9FE-3859-4A1F-C7B1-9ECE0DE26BC6}"/>
                  </a:ext>
                </a:extLst>
              </p:cNvPr>
              <p:cNvSpPr/>
              <p:nvPr/>
            </p:nvSpPr>
            <p:spPr>
              <a:xfrm>
                <a:off x="4328350" y="5557809"/>
                <a:ext cx="40633" cy="66522"/>
              </a:xfrm>
              <a:custGeom>
                <a:avLst/>
                <a:gdLst>
                  <a:gd name="connsiteX0" fmla="*/ 0 w 40633"/>
                  <a:gd name="connsiteY0" fmla="*/ 57521 h 66522"/>
                  <a:gd name="connsiteX1" fmla="*/ 21603 w 40633"/>
                  <a:gd name="connsiteY1" fmla="*/ 66523 h 66522"/>
                  <a:gd name="connsiteX2" fmla="*/ 40634 w 40633"/>
                  <a:gd name="connsiteY2" fmla="*/ 49892 h 66522"/>
                  <a:gd name="connsiteX3" fmla="*/ 21603 w 40633"/>
                  <a:gd name="connsiteY3" fmla="*/ 33261 h 66522"/>
                  <a:gd name="connsiteX4" fmla="*/ 2572 w 40633"/>
                  <a:gd name="connsiteY4" fmla="*/ 16631 h 66522"/>
                  <a:gd name="connsiteX5" fmla="*/ 21603 w 40633"/>
                  <a:gd name="connsiteY5" fmla="*/ 0 h 66522"/>
                  <a:gd name="connsiteX6" fmla="*/ 38148 w 40633"/>
                  <a:gd name="connsiteY6" fmla="*/ 8401 h 66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33" h="66522">
                    <a:moveTo>
                      <a:pt x="0" y="57521"/>
                    </a:moveTo>
                    <a:cubicBezTo>
                      <a:pt x="5915" y="62665"/>
                      <a:pt x="15002" y="66523"/>
                      <a:pt x="21603" y="66523"/>
                    </a:cubicBezTo>
                    <a:cubicBezTo>
                      <a:pt x="32147" y="66523"/>
                      <a:pt x="40634" y="59064"/>
                      <a:pt x="40634" y="49892"/>
                    </a:cubicBezTo>
                    <a:cubicBezTo>
                      <a:pt x="40634" y="40719"/>
                      <a:pt x="31547" y="36176"/>
                      <a:pt x="21603" y="33261"/>
                    </a:cubicBezTo>
                    <a:cubicBezTo>
                      <a:pt x="11316" y="30004"/>
                      <a:pt x="2572" y="25803"/>
                      <a:pt x="2572" y="16631"/>
                    </a:cubicBezTo>
                    <a:cubicBezTo>
                      <a:pt x="2572" y="7458"/>
                      <a:pt x="11058" y="0"/>
                      <a:pt x="21603" y="0"/>
                    </a:cubicBezTo>
                    <a:cubicBezTo>
                      <a:pt x="28718" y="0"/>
                      <a:pt x="34890" y="3343"/>
                      <a:pt x="38148" y="8401"/>
                    </a:cubicBezTo>
                  </a:path>
                </a:pathLst>
              </a:custGeom>
              <a:noFill/>
              <a:ln w="9525" cap="rnd">
                <a:solidFill>
                  <a:schemeClr val="tx1"/>
                </a:solidFill>
                <a:prstDash val="solid"/>
                <a:round/>
              </a:ln>
            </p:spPr>
            <p:txBody>
              <a:bodyPr rtlCol="0" anchor="ctr"/>
              <a:lstStyle/>
              <a:p>
                <a:endParaRPr lang="en-UA"/>
              </a:p>
            </p:txBody>
          </p:sp>
          <p:sp>
            <p:nvSpPr>
              <p:cNvPr id="321" name="Freeform 320">
                <a:extLst>
                  <a:ext uri="{FF2B5EF4-FFF2-40B4-BE49-F238E27FC236}">
                    <a16:creationId xmlns:a16="http://schemas.microsoft.com/office/drawing/2014/main" id="{B0D4708D-91F8-670F-FDCC-995B5F79895C}"/>
                  </a:ext>
                </a:extLst>
              </p:cNvPr>
              <p:cNvSpPr/>
              <p:nvPr/>
            </p:nvSpPr>
            <p:spPr>
              <a:xfrm>
                <a:off x="4349867" y="5548722"/>
                <a:ext cx="8572" cy="9086"/>
              </a:xfrm>
              <a:custGeom>
                <a:avLst/>
                <a:gdLst>
                  <a:gd name="connsiteX0" fmla="*/ 0 w 8572"/>
                  <a:gd name="connsiteY0" fmla="*/ 0 h 9086"/>
                  <a:gd name="connsiteX1" fmla="*/ 0 w 8572"/>
                  <a:gd name="connsiteY1" fmla="*/ 9087 h 9086"/>
                </a:gdLst>
                <a:ahLst/>
                <a:cxnLst>
                  <a:cxn ang="0">
                    <a:pos x="connsiteX0" y="connsiteY0"/>
                  </a:cxn>
                  <a:cxn ang="0">
                    <a:pos x="connsiteX1" y="connsiteY1"/>
                  </a:cxn>
                </a:cxnLst>
                <a:rect l="l" t="t" r="r" b="b"/>
                <a:pathLst>
                  <a:path w="8572" h="9086">
                    <a:moveTo>
                      <a:pt x="0" y="0"/>
                    </a:moveTo>
                    <a:lnTo>
                      <a:pt x="0" y="9087"/>
                    </a:lnTo>
                  </a:path>
                </a:pathLst>
              </a:custGeom>
              <a:ln w="9525" cap="rnd">
                <a:solidFill>
                  <a:schemeClr val="tx1"/>
                </a:solidFill>
                <a:prstDash val="solid"/>
                <a:round/>
              </a:ln>
            </p:spPr>
            <p:txBody>
              <a:bodyPr rtlCol="0" anchor="ctr"/>
              <a:lstStyle/>
              <a:p>
                <a:endParaRPr lang="en-UA"/>
              </a:p>
            </p:txBody>
          </p:sp>
          <p:sp>
            <p:nvSpPr>
              <p:cNvPr id="322" name="Freeform 321">
                <a:extLst>
                  <a:ext uri="{FF2B5EF4-FFF2-40B4-BE49-F238E27FC236}">
                    <a16:creationId xmlns:a16="http://schemas.microsoft.com/office/drawing/2014/main" id="{AD88D839-A3EA-7169-E254-2AEC1A762365}"/>
                  </a:ext>
                </a:extLst>
              </p:cNvPr>
              <p:cNvSpPr/>
              <p:nvPr/>
            </p:nvSpPr>
            <p:spPr>
              <a:xfrm>
                <a:off x="4349867" y="5624331"/>
                <a:ext cx="8572" cy="9086"/>
              </a:xfrm>
              <a:custGeom>
                <a:avLst/>
                <a:gdLst>
                  <a:gd name="connsiteX0" fmla="*/ 0 w 8572"/>
                  <a:gd name="connsiteY0" fmla="*/ 0 h 9086"/>
                  <a:gd name="connsiteX1" fmla="*/ 0 w 8572"/>
                  <a:gd name="connsiteY1" fmla="*/ 9087 h 9086"/>
                </a:gdLst>
                <a:ahLst/>
                <a:cxnLst>
                  <a:cxn ang="0">
                    <a:pos x="connsiteX0" y="connsiteY0"/>
                  </a:cxn>
                  <a:cxn ang="0">
                    <a:pos x="connsiteX1" y="connsiteY1"/>
                  </a:cxn>
                </a:cxnLst>
                <a:rect l="l" t="t" r="r" b="b"/>
                <a:pathLst>
                  <a:path w="8572" h="9086">
                    <a:moveTo>
                      <a:pt x="0" y="0"/>
                    </a:moveTo>
                    <a:lnTo>
                      <a:pt x="0" y="9087"/>
                    </a:lnTo>
                  </a:path>
                </a:pathLst>
              </a:custGeom>
              <a:ln w="9525" cap="rnd">
                <a:solidFill>
                  <a:schemeClr val="tx1"/>
                </a:solidFill>
                <a:prstDash val="solid"/>
                <a:round/>
              </a:ln>
            </p:spPr>
            <p:txBody>
              <a:bodyPr rtlCol="0" anchor="ctr"/>
              <a:lstStyle/>
              <a:p>
                <a:endParaRPr lang="en-UA"/>
              </a:p>
            </p:txBody>
          </p:sp>
          <p:sp>
            <p:nvSpPr>
              <p:cNvPr id="323" name="Freeform 322">
                <a:extLst>
                  <a:ext uri="{FF2B5EF4-FFF2-40B4-BE49-F238E27FC236}">
                    <a16:creationId xmlns:a16="http://schemas.microsoft.com/office/drawing/2014/main" id="{F08526B7-C990-9F3D-AF41-BCF74CFE0001}"/>
                  </a:ext>
                </a:extLst>
              </p:cNvPr>
              <p:cNvSpPr/>
              <p:nvPr/>
            </p:nvSpPr>
            <p:spPr>
              <a:xfrm>
                <a:off x="4324149" y="5668651"/>
                <a:ext cx="51435" cy="8572"/>
              </a:xfrm>
              <a:custGeom>
                <a:avLst/>
                <a:gdLst>
                  <a:gd name="connsiteX0" fmla="*/ 0 w 51435"/>
                  <a:gd name="connsiteY0" fmla="*/ 0 h 8572"/>
                  <a:gd name="connsiteX1" fmla="*/ 51435 w 51435"/>
                  <a:gd name="connsiteY1" fmla="*/ 0 h 8572"/>
                </a:gdLst>
                <a:ahLst/>
                <a:cxnLst>
                  <a:cxn ang="0">
                    <a:pos x="connsiteX0" y="connsiteY0"/>
                  </a:cxn>
                  <a:cxn ang="0">
                    <a:pos x="connsiteX1" y="connsiteY1"/>
                  </a:cxn>
                </a:cxnLst>
                <a:rect l="l" t="t" r="r" b="b"/>
                <a:pathLst>
                  <a:path w="51435" h="8572">
                    <a:moveTo>
                      <a:pt x="0" y="0"/>
                    </a:moveTo>
                    <a:lnTo>
                      <a:pt x="51435" y="0"/>
                    </a:lnTo>
                  </a:path>
                </a:pathLst>
              </a:custGeom>
              <a:ln w="9525" cap="rnd">
                <a:solidFill>
                  <a:schemeClr val="tx1"/>
                </a:solidFill>
                <a:prstDash val="solid"/>
                <a:round/>
              </a:ln>
            </p:spPr>
            <p:txBody>
              <a:bodyPr rtlCol="0" anchor="ctr"/>
              <a:lstStyle/>
              <a:p>
                <a:endParaRPr lang="en-UA"/>
              </a:p>
            </p:txBody>
          </p:sp>
          <p:sp>
            <p:nvSpPr>
              <p:cNvPr id="324" name="Freeform 323">
                <a:extLst>
                  <a:ext uri="{FF2B5EF4-FFF2-40B4-BE49-F238E27FC236}">
                    <a16:creationId xmlns:a16="http://schemas.microsoft.com/office/drawing/2014/main" id="{EE2047AE-0AA1-2255-31E7-44CCFA386B88}"/>
                  </a:ext>
                </a:extLst>
              </p:cNvPr>
              <p:cNvSpPr/>
              <p:nvPr/>
            </p:nvSpPr>
            <p:spPr>
              <a:xfrm>
                <a:off x="4324149" y="5694368"/>
                <a:ext cx="51435" cy="8572"/>
              </a:xfrm>
              <a:custGeom>
                <a:avLst/>
                <a:gdLst>
                  <a:gd name="connsiteX0" fmla="*/ 0 w 51435"/>
                  <a:gd name="connsiteY0" fmla="*/ 0 h 8572"/>
                  <a:gd name="connsiteX1" fmla="*/ 51435 w 51435"/>
                  <a:gd name="connsiteY1" fmla="*/ 0 h 8572"/>
                </a:gdLst>
                <a:ahLst/>
                <a:cxnLst>
                  <a:cxn ang="0">
                    <a:pos x="connsiteX0" y="connsiteY0"/>
                  </a:cxn>
                  <a:cxn ang="0">
                    <a:pos x="connsiteX1" y="connsiteY1"/>
                  </a:cxn>
                </a:cxnLst>
                <a:rect l="l" t="t" r="r" b="b"/>
                <a:pathLst>
                  <a:path w="51435" h="8572">
                    <a:moveTo>
                      <a:pt x="0" y="0"/>
                    </a:moveTo>
                    <a:lnTo>
                      <a:pt x="51435" y="0"/>
                    </a:lnTo>
                  </a:path>
                </a:pathLst>
              </a:custGeom>
              <a:ln w="9525" cap="rnd">
                <a:solidFill>
                  <a:schemeClr val="tx1"/>
                </a:solidFill>
                <a:prstDash val="solid"/>
                <a:round/>
              </a:ln>
            </p:spPr>
            <p:txBody>
              <a:bodyPr rtlCol="0" anchor="ctr"/>
              <a:lstStyle/>
              <a:p>
                <a:endParaRPr lang="en-UA"/>
              </a:p>
            </p:txBody>
          </p:sp>
        </p:grpSp>
      </p:grpSp>
      <p:grpSp>
        <p:nvGrpSpPr>
          <p:cNvPr id="116" name="Group 115">
            <a:extLst>
              <a:ext uri="{FF2B5EF4-FFF2-40B4-BE49-F238E27FC236}">
                <a16:creationId xmlns:a16="http://schemas.microsoft.com/office/drawing/2014/main" id="{E50FAE34-F0F6-4B12-8E99-56FD31CF61D4}"/>
              </a:ext>
            </a:extLst>
          </p:cNvPr>
          <p:cNvGrpSpPr/>
          <p:nvPr/>
        </p:nvGrpSpPr>
        <p:grpSpPr>
          <a:xfrm>
            <a:off x="9011350" y="4248881"/>
            <a:ext cx="377921" cy="377921"/>
            <a:chOff x="9011350" y="4248881"/>
            <a:chExt cx="377921" cy="377921"/>
          </a:xfrm>
        </p:grpSpPr>
        <p:sp>
          <p:nvSpPr>
            <p:cNvPr id="45" name="Oval 44">
              <a:extLst>
                <a:ext uri="{FF2B5EF4-FFF2-40B4-BE49-F238E27FC236}">
                  <a16:creationId xmlns:a16="http://schemas.microsoft.com/office/drawing/2014/main" id="{9150D75F-D115-C5F0-CD1F-2CC7A4C576B7}"/>
                </a:ext>
              </a:extLst>
            </p:cNvPr>
            <p:cNvSpPr/>
            <p:nvPr/>
          </p:nvSpPr>
          <p:spPr>
            <a:xfrm>
              <a:off x="9011350" y="4248881"/>
              <a:ext cx="377921" cy="377921"/>
            </a:xfrm>
            <a:prstGeom prst="ellipse">
              <a:avLst/>
            </a:prstGeom>
            <a:solidFill>
              <a:schemeClr val="accent4"/>
            </a:solidFill>
            <a:ln>
              <a:noFill/>
            </a:ln>
            <a:effectLst>
              <a:outerShdw blurRad="152400" dist="114300" dir="2700000" algn="tl"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nvGrpSpPr>
            <p:cNvPr id="327" name="Graphic 325">
              <a:extLst>
                <a:ext uri="{FF2B5EF4-FFF2-40B4-BE49-F238E27FC236}">
                  <a16:creationId xmlns:a16="http://schemas.microsoft.com/office/drawing/2014/main" id="{AFFAFF30-FB9A-7DAB-66B2-99E53C45C636}"/>
                </a:ext>
              </a:extLst>
            </p:cNvPr>
            <p:cNvGrpSpPr/>
            <p:nvPr/>
          </p:nvGrpSpPr>
          <p:grpSpPr>
            <a:xfrm>
              <a:off x="9074429" y="4330345"/>
              <a:ext cx="224917" cy="224967"/>
              <a:chOff x="3961640" y="5225453"/>
              <a:chExt cx="776475" cy="776647"/>
            </a:xfrm>
            <a:noFill/>
          </p:grpSpPr>
          <p:sp>
            <p:nvSpPr>
              <p:cNvPr id="328" name="Freeform 327">
                <a:extLst>
                  <a:ext uri="{FF2B5EF4-FFF2-40B4-BE49-F238E27FC236}">
                    <a16:creationId xmlns:a16="http://schemas.microsoft.com/office/drawing/2014/main" id="{1CEC933E-AAF0-029B-495F-C073C148142C}"/>
                  </a:ext>
                </a:extLst>
              </p:cNvPr>
              <p:cNvSpPr/>
              <p:nvPr/>
            </p:nvSpPr>
            <p:spPr>
              <a:xfrm>
                <a:off x="4067575" y="5791666"/>
                <a:ext cx="104498" cy="104498"/>
              </a:xfrm>
              <a:custGeom>
                <a:avLst/>
                <a:gdLst>
                  <a:gd name="connsiteX0" fmla="*/ 104499 w 104498"/>
                  <a:gd name="connsiteY0" fmla="*/ 0 h 104498"/>
                  <a:gd name="connsiteX1" fmla="*/ 0 w 104498"/>
                  <a:gd name="connsiteY1" fmla="*/ 104499 h 104498"/>
                </a:gdLst>
                <a:ahLst/>
                <a:cxnLst>
                  <a:cxn ang="0">
                    <a:pos x="connsiteX0" y="connsiteY0"/>
                  </a:cxn>
                  <a:cxn ang="0">
                    <a:pos x="connsiteX1" y="connsiteY1"/>
                  </a:cxn>
                </a:cxnLst>
                <a:rect l="l" t="t" r="r" b="b"/>
                <a:pathLst>
                  <a:path w="104498" h="104498">
                    <a:moveTo>
                      <a:pt x="104499" y="0"/>
                    </a:moveTo>
                    <a:lnTo>
                      <a:pt x="0" y="104499"/>
                    </a:lnTo>
                  </a:path>
                </a:pathLst>
              </a:custGeom>
              <a:noFill/>
              <a:ln w="9525" cap="rnd">
                <a:solidFill>
                  <a:schemeClr val="tx1"/>
                </a:solidFill>
                <a:prstDash val="solid"/>
                <a:round/>
              </a:ln>
            </p:spPr>
            <p:txBody>
              <a:bodyPr rtlCol="0" anchor="ctr"/>
              <a:lstStyle/>
              <a:p>
                <a:endParaRPr lang="en-UA"/>
              </a:p>
            </p:txBody>
          </p:sp>
          <p:sp>
            <p:nvSpPr>
              <p:cNvPr id="329" name="Freeform 328">
                <a:extLst>
                  <a:ext uri="{FF2B5EF4-FFF2-40B4-BE49-F238E27FC236}">
                    <a16:creationId xmlns:a16="http://schemas.microsoft.com/office/drawing/2014/main" id="{E2499834-2DBA-5586-E2E0-F29FDF340573}"/>
                  </a:ext>
                </a:extLst>
              </p:cNvPr>
              <p:cNvSpPr/>
              <p:nvPr/>
            </p:nvSpPr>
            <p:spPr>
              <a:xfrm>
                <a:off x="3961640" y="5354897"/>
                <a:ext cx="647202" cy="647202"/>
              </a:xfrm>
              <a:custGeom>
                <a:avLst/>
                <a:gdLst>
                  <a:gd name="connsiteX0" fmla="*/ 113136 w 647202"/>
                  <a:gd name="connsiteY0" fmla="*/ 425453 h 647202"/>
                  <a:gd name="connsiteX1" fmla="*/ 12409 w 647202"/>
                  <a:gd name="connsiteY1" fmla="*/ 526009 h 647202"/>
                  <a:gd name="connsiteX2" fmla="*/ 12409 w 647202"/>
                  <a:gd name="connsiteY2" fmla="*/ 586188 h 647202"/>
                  <a:gd name="connsiteX3" fmla="*/ 61015 w 647202"/>
                  <a:gd name="connsiteY3" fmla="*/ 634794 h 647202"/>
                  <a:gd name="connsiteX4" fmla="*/ 121194 w 647202"/>
                  <a:gd name="connsiteY4" fmla="*/ 634794 h 647202"/>
                  <a:gd name="connsiteX5" fmla="*/ 222692 w 647202"/>
                  <a:gd name="connsiteY5" fmla="*/ 533295 h 647202"/>
                  <a:gd name="connsiteX6" fmla="*/ 51328 w 647202"/>
                  <a:gd name="connsiteY6" fmla="*/ 487090 h 647202"/>
                  <a:gd name="connsiteX7" fmla="*/ 160113 w 647202"/>
                  <a:gd name="connsiteY7" fmla="*/ 595875 h 647202"/>
                  <a:gd name="connsiteX8" fmla="*/ 647202 w 647202"/>
                  <a:gd name="connsiteY8" fmla="*/ 0 h 647202"/>
                  <a:gd name="connsiteX9" fmla="*/ 274127 w 647202"/>
                  <a:gd name="connsiteY9" fmla="*/ 373075 h 647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202" h="647202">
                    <a:moveTo>
                      <a:pt x="113136" y="425453"/>
                    </a:moveTo>
                    <a:lnTo>
                      <a:pt x="12409" y="526009"/>
                    </a:lnTo>
                    <a:cubicBezTo>
                      <a:pt x="-4136" y="542640"/>
                      <a:pt x="-4136" y="569557"/>
                      <a:pt x="12409" y="586188"/>
                    </a:cubicBezTo>
                    <a:lnTo>
                      <a:pt x="61015" y="634794"/>
                    </a:lnTo>
                    <a:cubicBezTo>
                      <a:pt x="77645" y="651339"/>
                      <a:pt x="104563" y="651339"/>
                      <a:pt x="121194" y="634794"/>
                    </a:cubicBezTo>
                    <a:lnTo>
                      <a:pt x="222692" y="533295"/>
                    </a:lnTo>
                    <a:moveTo>
                      <a:pt x="51328" y="487090"/>
                    </a:moveTo>
                    <a:lnTo>
                      <a:pt x="160113" y="595875"/>
                    </a:lnTo>
                    <a:moveTo>
                      <a:pt x="647202" y="0"/>
                    </a:moveTo>
                    <a:lnTo>
                      <a:pt x="274127" y="373075"/>
                    </a:lnTo>
                  </a:path>
                </a:pathLst>
              </a:custGeom>
              <a:noFill/>
              <a:ln w="9525" cap="rnd">
                <a:solidFill>
                  <a:schemeClr val="tx1"/>
                </a:solidFill>
                <a:prstDash val="solid"/>
                <a:round/>
              </a:ln>
            </p:spPr>
            <p:txBody>
              <a:bodyPr rtlCol="0" anchor="ctr"/>
              <a:lstStyle/>
              <a:p>
                <a:endParaRPr lang="en-UA"/>
              </a:p>
            </p:txBody>
          </p:sp>
          <p:sp>
            <p:nvSpPr>
              <p:cNvPr id="330" name="Freeform 329">
                <a:extLst>
                  <a:ext uri="{FF2B5EF4-FFF2-40B4-BE49-F238E27FC236}">
                    <a16:creationId xmlns:a16="http://schemas.microsoft.com/office/drawing/2014/main" id="{1A2CFD64-F6F5-0E24-1143-48AE7123CA45}"/>
                  </a:ext>
                </a:extLst>
              </p:cNvPr>
              <p:cNvSpPr/>
              <p:nvPr/>
            </p:nvSpPr>
            <p:spPr>
              <a:xfrm>
                <a:off x="4069850" y="5375527"/>
                <a:ext cx="294675" cy="173623"/>
              </a:xfrm>
              <a:custGeom>
                <a:avLst/>
                <a:gdLst>
                  <a:gd name="connsiteX0" fmla="*/ 29785 w 294675"/>
                  <a:gd name="connsiteY0" fmla="*/ 173624 h 173623"/>
                  <a:gd name="connsiteX1" fmla="*/ 16069 w 294675"/>
                  <a:gd name="connsiteY1" fmla="*/ 15975 h 173623"/>
                  <a:gd name="connsiteX2" fmla="*/ 165402 w 294675"/>
                  <a:gd name="connsiteY2" fmla="*/ 28491 h 173623"/>
                  <a:gd name="connsiteX3" fmla="*/ 294676 w 294675"/>
                  <a:gd name="connsiteY3" fmla="*/ 114816 h 173623"/>
                </a:gdLst>
                <a:ahLst/>
                <a:cxnLst>
                  <a:cxn ang="0">
                    <a:pos x="connsiteX0" y="connsiteY0"/>
                  </a:cxn>
                  <a:cxn ang="0">
                    <a:pos x="connsiteX1" y="connsiteY1"/>
                  </a:cxn>
                  <a:cxn ang="0">
                    <a:pos x="connsiteX2" y="connsiteY2"/>
                  </a:cxn>
                  <a:cxn ang="0">
                    <a:pos x="connsiteX3" y="connsiteY3"/>
                  </a:cxn>
                </a:cxnLst>
                <a:rect l="l" t="t" r="r" b="b"/>
                <a:pathLst>
                  <a:path w="294675" h="173623">
                    <a:moveTo>
                      <a:pt x="29785" y="173624"/>
                    </a:moveTo>
                    <a:cubicBezTo>
                      <a:pt x="-5362" y="102815"/>
                      <a:pt x="-8705" y="41007"/>
                      <a:pt x="16069" y="15975"/>
                    </a:cubicBezTo>
                    <a:cubicBezTo>
                      <a:pt x="40844" y="-9056"/>
                      <a:pt x="96994" y="-4513"/>
                      <a:pt x="165402" y="28491"/>
                    </a:cubicBezTo>
                    <a:cubicBezTo>
                      <a:pt x="211780" y="52066"/>
                      <a:pt x="255156" y="81041"/>
                      <a:pt x="294676" y="114816"/>
                    </a:cubicBezTo>
                  </a:path>
                </a:pathLst>
              </a:custGeom>
              <a:noFill/>
              <a:ln w="9525" cap="rnd">
                <a:solidFill>
                  <a:schemeClr val="tx1"/>
                </a:solidFill>
                <a:prstDash val="solid"/>
                <a:round/>
              </a:ln>
            </p:spPr>
            <p:txBody>
              <a:bodyPr rtlCol="0" anchor="ctr"/>
              <a:lstStyle/>
              <a:p>
                <a:endParaRPr lang="en-UA"/>
              </a:p>
            </p:txBody>
          </p:sp>
          <p:sp>
            <p:nvSpPr>
              <p:cNvPr id="331" name="Freeform 330">
                <a:extLst>
                  <a:ext uri="{FF2B5EF4-FFF2-40B4-BE49-F238E27FC236}">
                    <a16:creationId xmlns:a16="http://schemas.microsoft.com/office/drawing/2014/main" id="{D3E2BE79-BADD-ECC1-BAEB-D1DF5FB330C7}"/>
                  </a:ext>
                </a:extLst>
              </p:cNvPr>
              <p:cNvSpPr/>
              <p:nvPr/>
            </p:nvSpPr>
            <p:spPr>
              <a:xfrm>
                <a:off x="3994729" y="5301418"/>
                <a:ext cx="667663" cy="667772"/>
              </a:xfrm>
              <a:custGeom>
                <a:avLst/>
                <a:gdLst>
                  <a:gd name="connsiteX0" fmla="*/ 144769 w 667663"/>
                  <a:gd name="connsiteY0" fmla="*/ 489305 h 667772"/>
                  <a:gd name="connsiteX1" fmla="*/ 1523 w 667663"/>
                  <a:gd name="connsiteY1" fmla="*/ 422525 h 667772"/>
                  <a:gd name="connsiteX2" fmla="*/ 86905 w 667663"/>
                  <a:gd name="connsiteY2" fmla="*/ 299339 h 667772"/>
                  <a:gd name="connsiteX3" fmla="*/ 299245 w 667663"/>
                  <a:gd name="connsiteY3" fmla="*/ 207270 h 667772"/>
                  <a:gd name="connsiteX4" fmla="*/ 366025 w 667663"/>
                  <a:gd name="connsiteY4" fmla="*/ 191925 h 667772"/>
                  <a:gd name="connsiteX5" fmla="*/ 297617 w 667663"/>
                  <a:gd name="connsiteY5" fmla="*/ 89655 h 667772"/>
                  <a:gd name="connsiteX6" fmla="*/ 422004 w 667663"/>
                  <a:gd name="connsiteY6" fmla="*/ 1444 h 667772"/>
                  <a:gd name="connsiteX7" fmla="*/ 477896 w 667663"/>
                  <a:gd name="connsiteY7" fmla="*/ 80997 h 667772"/>
                  <a:gd name="connsiteX8" fmla="*/ 586682 w 667663"/>
                  <a:gd name="connsiteY8" fmla="*/ 189696 h 667772"/>
                  <a:gd name="connsiteX9" fmla="*/ 666234 w 667663"/>
                  <a:gd name="connsiteY9" fmla="*/ 244217 h 667772"/>
                  <a:gd name="connsiteX10" fmla="*/ 571851 w 667663"/>
                  <a:gd name="connsiteY10" fmla="*/ 375205 h 667772"/>
                  <a:gd name="connsiteX11" fmla="*/ 475068 w 667663"/>
                  <a:gd name="connsiteY11" fmla="*/ 305768 h 667772"/>
                  <a:gd name="connsiteX12" fmla="*/ 460666 w 667663"/>
                  <a:gd name="connsiteY12" fmla="*/ 367833 h 667772"/>
                  <a:gd name="connsiteX13" fmla="*/ 374341 w 667663"/>
                  <a:gd name="connsiteY13" fmla="*/ 575459 h 667772"/>
                  <a:gd name="connsiteX14" fmla="*/ 244810 w 667663"/>
                  <a:gd name="connsiteY14" fmla="*/ 666327 h 667772"/>
                  <a:gd name="connsiteX15" fmla="*/ 180859 w 667663"/>
                  <a:gd name="connsiteY15" fmla="*/ 530881 h 66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7663" h="667772">
                    <a:moveTo>
                      <a:pt x="144769" y="489305"/>
                    </a:moveTo>
                    <a:cubicBezTo>
                      <a:pt x="65216" y="484076"/>
                      <a:pt x="10781" y="456472"/>
                      <a:pt x="1523" y="422525"/>
                    </a:cubicBezTo>
                    <a:cubicBezTo>
                      <a:pt x="-7650" y="388578"/>
                      <a:pt x="25097" y="342029"/>
                      <a:pt x="86905" y="299339"/>
                    </a:cubicBezTo>
                    <a:cubicBezTo>
                      <a:pt x="152313" y="257505"/>
                      <a:pt x="223979" y="226387"/>
                      <a:pt x="299245" y="207270"/>
                    </a:cubicBezTo>
                    <a:cubicBezTo>
                      <a:pt x="322820" y="201098"/>
                      <a:pt x="344080" y="195954"/>
                      <a:pt x="366025" y="191925"/>
                    </a:cubicBezTo>
                    <a:moveTo>
                      <a:pt x="297617" y="89655"/>
                    </a:moveTo>
                    <a:cubicBezTo>
                      <a:pt x="340565" y="25961"/>
                      <a:pt x="388914" y="-7557"/>
                      <a:pt x="422004" y="1444"/>
                    </a:cubicBezTo>
                    <a:cubicBezTo>
                      <a:pt x="445578" y="7788"/>
                      <a:pt x="466152" y="36591"/>
                      <a:pt x="477896" y="80997"/>
                    </a:cubicBezTo>
                    <a:moveTo>
                      <a:pt x="586682" y="189696"/>
                    </a:moveTo>
                    <a:cubicBezTo>
                      <a:pt x="630830" y="200755"/>
                      <a:pt x="659633" y="220386"/>
                      <a:pt x="666234" y="244217"/>
                    </a:cubicBezTo>
                    <a:cubicBezTo>
                      <a:pt x="675407" y="278679"/>
                      <a:pt x="640002" y="329857"/>
                      <a:pt x="571851" y="375205"/>
                    </a:cubicBezTo>
                    <a:moveTo>
                      <a:pt x="475068" y="305768"/>
                    </a:moveTo>
                    <a:cubicBezTo>
                      <a:pt x="471038" y="326085"/>
                      <a:pt x="466324" y="346830"/>
                      <a:pt x="460666" y="367833"/>
                    </a:cubicBezTo>
                    <a:cubicBezTo>
                      <a:pt x="442921" y="441128"/>
                      <a:pt x="413774" y="511165"/>
                      <a:pt x="374341" y="575459"/>
                    </a:cubicBezTo>
                    <a:cubicBezTo>
                      <a:pt x="330021" y="642667"/>
                      <a:pt x="278757" y="675243"/>
                      <a:pt x="244810" y="666327"/>
                    </a:cubicBezTo>
                    <a:cubicBezTo>
                      <a:pt x="210863" y="657326"/>
                      <a:pt x="186517" y="606663"/>
                      <a:pt x="180859" y="530881"/>
                    </a:cubicBezTo>
                  </a:path>
                </a:pathLst>
              </a:custGeom>
              <a:noFill/>
              <a:ln w="9525" cap="rnd">
                <a:solidFill>
                  <a:schemeClr val="tx1"/>
                </a:solidFill>
                <a:prstDash val="solid"/>
                <a:round/>
              </a:ln>
            </p:spPr>
            <p:txBody>
              <a:bodyPr rtlCol="0" anchor="ctr"/>
              <a:lstStyle/>
              <a:p>
                <a:endParaRPr lang="en-UA"/>
              </a:p>
            </p:txBody>
          </p:sp>
          <p:sp>
            <p:nvSpPr>
              <p:cNvPr id="332" name="Freeform 331">
                <a:extLst>
                  <a:ext uri="{FF2B5EF4-FFF2-40B4-BE49-F238E27FC236}">
                    <a16:creationId xmlns:a16="http://schemas.microsoft.com/office/drawing/2014/main" id="{4AA3CD37-1742-D8D0-0F06-0100835140AF}"/>
                  </a:ext>
                </a:extLst>
              </p:cNvPr>
              <p:cNvSpPr/>
              <p:nvPr/>
            </p:nvSpPr>
            <p:spPr>
              <a:xfrm>
                <a:off x="4186818" y="5225453"/>
                <a:ext cx="551297" cy="552583"/>
              </a:xfrm>
              <a:custGeom>
                <a:avLst/>
                <a:gdLst>
                  <a:gd name="connsiteX0" fmla="*/ 107671 w 551297"/>
                  <a:gd name="connsiteY0" fmla="*/ 552584 h 552583"/>
                  <a:gd name="connsiteX1" fmla="*/ 476288 w 551297"/>
                  <a:gd name="connsiteY1" fmla="*/ 183794 h 552583"/>
                  <a:gd name="connsiteX2" fmla="*/ 551298 w 551297"/>
                  <a:gd name="connsiteY2" fmla="*/ 0 h 552583"/>
                  <a:gd name="connsiteX3" fmla="*/ 367675 w 551297"/>
                  <a:gd name="connsiteY3" fmla="*/ 75267 h 552583"/>
                  <a:gd name="connsiteX4" fmla="*/ 0 w 551297"/>
                  <a:gd name="connsiteY4" fmla="*/ 442684 h 552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297" h="552583">
                    <a:moveTo>
                      <a:pt x="107671" y="552584"/>
                    </a:moveTo>
                    <a:lnTo>
                      <a:pt x="476288" y="183794"/>
                    </a:lnTo>
                    <a:lnTo>
                      <a:pt x="551298" y="0"/>
                    </a:lnTo>
                    <a:lnTo>
                      <a:pt x="367675" y="75267"/>
                    </a:lnTo>
                    <a:lnTo>
                      <a:pt x="0" y="442684"/>
                    </a:lnTo>
                  </a:path>
                </a:pathLst>
              </a:custGeom>
              <a:noFill/>
              <a:ln w="9525" cap="rnd">
                <a:solidFill>
                  <a:schemeClr val="tx1"/>
                </a:solidFill>
                <a:prstDash val="solid"/>
                <a:round/>
              </a:ln>
            </p:spPr>
            <p:txBody>
              <a:bodyPr rtlCol="0" anchor="ctr"/>
              <a:lstStyle/>
              <a:p>
                <a:endParaRPr lang="en-UA"/>
              </a:p>
            </p:txBody>
          </p:sp>
          <p:sp>
            <p:nvSpPr>
              <p:cNvPr id="333" name="Freeform 332">
                <a:extLst>
                  <a:ext uri="{FF2B5EF4-FFF2-40B4-BE49-F238E27FC236}">
                    <a16:creationId xmlns:a16="http://schemas.microsoft.com/office/drawing/2014/main" id="{279907AB-0167-033F-FC65-8106C88A2CD4}"/>
                  </a:ext>
                </a:extLst>
              </p:cNvPr>
              <p:cNvSpPr/>
              <p:nvPr/>
            </p:nvSpPr>
            <p:spPr>
              <a:xfrm>
                <a:off x="4099550" y="5549150"/>
                <a:ext cx="311953" cy="312381"/>
              </a:xfrm>
              <a:custGeom>
                <a:avLst/>
                <a:gdLst>
                  <a:gd name="connsiteX0" fmla="*/ 311953 w 311953"/>
                  <a:gd name="connsiteY0" fmla="*/ 312382 h 312381"/>
                  <a:gd name="connsiteX1" fmla="*/ 136389 w 311953"/>
                  <a:gd name="connsiteY1" fmla="*/ 178822 h 312381"/>
                  <a:gd name="connsiteX2" fmla="*/ 0 w 311953"/>
                  <a:gd name="connsiteY2" fmla="*/ 0 h 312381"/>
                </a:gdLst>
                <a:ahLst/>
                <a:cxnLst>
                  <a:cxn ang="0">
                    <a:pos x="connsiteX0" y="connsiteY0"/>
                  </a:cxn>
                  <a:cxn ang="0">
                    <a:pos x="connsiteX1" y="connsiteY1"/>
                  </a:cxn>
                  <a:cxn ang="0">
                    <a:pos x="connsiteX2" y="connsiteY2"/>
                  </a:cxn>
                </a:cxnLst>
                <a:rect l="l" t="t" r="r" b="b"/>
                <a:pathLst>
                  <a:path w="311953" h="312381">
                    <a:moveTo>
                      <a:pt x="311953" y="312382"/>
                    </a:moveTo>
                    <a:cubicBezTo>
                      <a:pt x="246974" y="277063"/>
                      <a:pt x="187738" y="232058"/>
                      <a:pt x="136389" y="178822"/>
                    </a:cubicBezTo>
                    <a:cubicBezTo>
                      <a:pt x="81867" y="126701"/>
                      <a:pt x="35833" y="66351"/>
                      <a:pt x="0" y="0"/>
                    </a:cubicBezTo>
                  </a:path>
                </a:pathLst>
              </a:custGeom>
              <a:noFill/>
              <a:ln w="9525" cap="rnd">
                <a:solidFill>
                  <a:schemeClr val="tx1"/>
                </a:solidFill>
                <a:prstDash val="solid"/>
                <a:round/>
              </a:ln>
            </p:spPr>
            <p:txBody>
              <a:bodyPr rtlCol="0" anchor="ctr"/>
              <a:lstStyle/>
              <a:p>
                <a:endParaRPr lang="en-UA"/>
              </a:p>
            </p:txBody>
          </p:sp>
          <p:sp>
            <p:nvSpPr>
              <p:cNvPr id="334" name="Freeform 333">
                <a:extLst>
                  <a:ext uri="{FF2B5EF4-FFF2-40B4-BE49-F238E27FC236}">
                    <a16:creationId xmlns:a16="http://schemas.microsoft.com/office/drawing/2014/main" id="{26E141F1-8581-CF5E-FA4B-06A7A230CCFB}"/>
                  </a:ext>
                </a:extLst>
              </p:cNvPr>
              <p:cNvSpPr/>
              <p:nvPr/>
            </p:nvSpPr>
            <p:spPr>
              <a:xfrm>
                <a:off x="4139412" y="5676537"/>
                <a:ext cx="426653" cy="114477"/>
              </a:xfrm>
              <a:custGeom>
                <a:avLst/>
                <a:gdLst>
                  <a:gd name="connsiteX0" fmla="*/ 426653 w 426653"/>
                  <a:gd name="connsiteY0" fmla="*/ 0 h 114477"/>
                  <a:gd name="connsiteX1" fmla="*/ 223228 w 426653"/>
                  <a:gd name="connsiteY1" fmla="*/ 85382 h 114477"/>
                  <a:gd name="connsiteX2" fmla="*/ 0 w 426653"/>
                  <a:gd name="connsiteY2" fmla="*/ 114186 h 114477"/>
                </a:gdLst>
                <a:ahLst/>
                <a:cxnLst>
                  <a:cxn ang="0">
                    <a:pos x="connsiteX0" y="connsiteY0"/>
                  </a:cxn>
                  <a:cxn ang="0">
                    <a:pos x="connsiteX1" y="connsiteY1"/>
                  </a:cxn>
                  <a:cxn ang="0">
                    <a:pos x="connsiteX2" y="connsiteY2"/>
                  </a:cxn>
                </a:cxnLst>
                <a:rect l="l" t="t" r="r" b="b"/>
                <a:pathLst>
                  <a:path w="426653" h="114477">
                    <a:moveTo>
                      <a:pt x="426653" y="0"/>
                    </a:moveTo>
                    <a:cubicBezTo>
                      <a:pt x="363645" y="38748"/>
                      <a:pt x="294980" y="67551"/>
                      <a:pt x="223228" y="85382"/>
                    </a:cubicBezTo>
                    <a:cubicBezTo>
                      <a:pt x="150790" y="106642"/>
                      <a:pt x="75438" y="116329"/>
                      <a:pt x="0" y="114186"/>
                    </a:cubicBezTo>
                  </a:path>
                </a:pathLst>
              </a:custGeom>
              <a:noFill/>
              <a:ln w="9525" cap="rnd">
                <a:solidFill>
                  <a:schemeClr val="tx1"/>
                </a:solidFill>
                <a:prstDash val="solid"/>
                <a:round/>
              </a:ln>
            </p:spPr>
            <p:txBody>
              <a:bodyPr rtlCol="0" anchor="ctr"/>
              <a:lstStyle/>
              <a:p>
                <a:endParaRPr lang="en-UA"/>
              </a:p>
            </p:txBody>
          </p:sp>
          <p:sp>
            <p:nvSpPr>
              <p:cNvPr id="335" name="Freeform 334">
                <a:extLst>
                  <a:ext uri="{FF2B5EF4-FFF2-40B4-BE49-F238E27FC236}">
                    <a16:creationId xmlns:a16="http://schemas.microsoft.com/office/drawing/2014/main" id="{4A94544E-5FD4-FD46-3500-C24125D990C9}"/>
                  </a:ext>
                </a:extLst>
              </p:cNvPr>
              <p:cNvSpPr/>
              <p:nvPr/>
            </p:nvSpPr>
            <p:spPr>
              <a:xfrm>
                <a:off x="4174778" y="5391073"/>
                <a:ext cx="117567" cy="440969"/>
              </a:xfrm>
              <a:custGeom>
                <a:avLst/>
                <a:gdLst>
                  <a:gd name="connsiteX0" fmla="*/ 810 w 117567"/>
                  <a:gd name="connsiteY0" fmla="*/ 440969 h 440969"/>
                  <a:gd name="connsiteX1" fmla="*/ 27213 w 117567"/>
                  <a:gd name="connsiteY1" fmla="*/ 210455 h 440969"/>
                  <a:gd name="connsiteX2" fmla="*/ 117567 w 117567"/>
                  <a:gd name="connsiteY2" fmla="*/ 0 h 440969"/>
                </a:gdLst>
                <a:ahLst/>
                <a:cxnLst>
                  <a:cxn ang="0">
                    <a:pos x="connsiteX0" y="connsiteY0"/>
                  </a:cxn>
                  <a:cxn ang="0">
                    <a:pos x="connsiteX1" y="connsiteY1"/>
                  </a:cxn>
                  <a:cxn ang="0">
                    <a:pos x="connsiteX2" y="connsiteY2"/>
                  </a:cxn>
                </a:cxnLst>
                <a:rect l="l" t="t" r="r" b="b"/>
                <a:pathLst>
                  <a:path w="117567" h="440969">
                    <a:moveTo>
                      <a:pt x="810" y="440969"/>
                    </a:moveTo>
                    <a:cubicBezTo>
                      <a:pt x="-2876" y="363217"/>
                      <a:pt x="6039" y="285378"/>
                      <a:pt x="27213" y="210455"/>
                    </a:cubicBezTo>
                    <a:cubicBezTo>
                      <a:pt x="45901" y="135960"/>
                      <a:pt x="76419" y="64894"/>
                      <a:pt x="117567" y="0"/>
                    </a:cubicBezTo>
                  </a:path>
                </a:pathLst>
              </a:custGeom>
              <a:noFill/>
              <a:ln w="9525" cap="rnd">
                <a:solidFill>
                  <a:schemeClr val="tx1"/>
                </a:solidFill>
                <a:prstDash val="solid"/>
                <a:round/>
              </a:ln>
            </p:spPr>
            <p:txBody>
              <a:bodyPr rtlCol="0" anchor="ctr"/>
              <a:lstStyle/>
              <a:p>
                <a:endParaRPr lang="en-UA"/>
              </a:p>
            </p:txBody>
          </p:sp>
          <p:sp>
            <p:nvSpPr>
              <p:cNvPr id="336" name="Freeform 335">
                <a:extLst>
                  <a:ext uri="{FF2B5EF4-FFF2-40B4-BE49-F238E27FC236}">
                    <a16:creationId xmlns:a16="http://schemas.microsoft.com/office/drawing/2014/main" id="{43073FF5-6CD0-FAA5-D47F-9BAF2BD9A5D7}"/>
                  </a:ext>
                </a:extLst>
              </p:cNvPr>
              <p:cNvSpPr/>
              <p:nvPr/>
            </p:nvSpPr>
            <p:spPr>
              <a:xfrm>
                <a:off x="4554578" y="5266944"/>
                <a:ext cx="142303" cy="142217"/>
              </a:xfrm>
              <a:custGeom>
                <a:avLst/>
                <a:gdLst>
                  <a:gd name="connsiteX0" fmla="*/ 0 w 142303"/>
                  <a:gd name="connsiteY0" fmla="*/ 33690 h 142217"/>
                  <a:gd name="connsiteX1" fmla="*/ 108528 w 142303"/>
                  <a:gd name="connsiteY1" fmla="*/ 142217 h 142217"/>
                  <a:gd name="connsiteX2" fmla="*/ 82125 w 142303"/>
                  <a:gd name="connsiteY2" fmla="*/ 0 h 142217"/>
                  <a:gd name="connsiteX3" fmla="*/ 142303 w 142303"/>
                  <a:gd name="connsiteY3" fmla="*/ 60179 h 142217"/>
                </a:gdLst>
                <a:ahLst/>
                <a:cxnLst>
                  <a:cxn ang="0">
                    <a:pos x="connsiteX0" y="connsiteY0"/>
                  </a:cxn>
                  <a:cxn ang="0">
                    <a:pos x="connsiteX1" y="connsiteY1"/>
                  </a:cxn>
                  <a:cxn ang="0">
                    <a:pos x="connsiteX2" y="connsiteY2"/>
                  </a:cxn>
                  <a:cxn ang="0">
                    <a:pos x="connsiteX3" y="connsiteY3"/>
                  </a:cxn>
                </a:cxnLst>
                <a:rect l="l" t="t" r="r" b="b"/>
                <a:pathLst>
                  <a:path w="142303" h="142217">
                    <a:moveTo>
                      <a:pt x="0" y="33690"/>
                    </a:moveTo>
                    <a:lnTo>
                      <a:pt x="108528" y="142217"/>
                    </a:lnTo>
                    <a:moveTo>
                      <a:pt x="82125" y="0"/>
                    </a:moveTo>
                    <a:lnTo>
                      <a:pt x="142303" y="60179"/>
                    </a:lnTo>
                  </a:path>
                </a:pathLst>
              </a:custGeom>
              <a:noFill/>
              <a:ln w="9525" cap="rnd">
                <a:solidFill>
                  <a:schemeClr val="tx1"/>
                </a:solidFill>
                <a:prstDash val="solid"/>
                <a:round/>
              </a:ln>
            </p:spPr>
            <p:txBody>
              <a:bodyPr rtlCol="0" anchor="ctr"/>
              <a:lstStyle/>
              <a:p>
                <a:endParaRPr lang="en-UA"/>
              </a:p>
            </p:txBody>
          </p:sp>
          <p:sp>
            <p:nvSpPr>
              <p:cNvPr id="337" name="Freeform 336">
                <a:extLst>
                  <a:ext uri="{FF2B5EF4-FFF2-40B4-BE49-F238E27FC236}">
                    <a16:creationId xmlns:a16="http://schemas.microsoft.com/office/drawing/2014/main" id="{D77A6342-8CD2-8335-D226-EC6A20493F11}"/>
                  </a:ext>
                </a:extLst>
              </p:cNvPr>
              <p:cNvSpPr/>
              <p:nvPr/>
            </p:nvSpPr>
            <p:spPr>
              <a:xfrm>
                <a:off x="4411589" y="5599128"/>
                <a:ext cx="176202" cy="294280"/>
              </a:xfrm>
              <a:custGeom>
                <a:avLst/>
                <a:gdLst>
                  <a:gd name="connsiteX0" fmla="*/ 61808 w 176202"/>
                  <a:gd name="connsiteY0" fmla="*/ 0 h 294280"/>
                  <a:gd name="connsiteX1" fmla="*/ 146761 w 176202"/>
                  <a:gd name="connsiteY1" fmla="*/ 127216 h 294280"/>
                  <a:gd name="connsiteX2" fmla="*/ 160906 w 176202"/>
                  <a:gd name="connsiteY2" fmla="*/ 278949 h 294280"/>
                  <a:gd name="connsiteX3" fmla="*/ 0 w 176202"/>
                  <a:gd name="connsiteY3" fmla="*/ 262404 h 294280"/>
                </a:gdLst>
                <a:ahLst/>
                <a:cxnLst>
                  <a:cxn ang="0">
                    <a:pos x="connsiteX0" y="connsiteY0"/>
                  </a:cxn>
                  <a:cxn ang="0">
                    <a:pos x="connsiteX1" y="connsiteY1"/>
                  </a:cxn>
                  <a:cxn ang="0">
                    <a:pos x="connsiteX2" y="connsiteY2"/>
                  </a:cxn>
                  <a:cxn ang="0">
                    <a:pos x="connsiteX3" y="connsiteY3"/>
                  </a:cxn>
                </a:cxnLst>
                <a:rect l="l" t="t" r="r" b="b"/>
                <a:pathLst>
                  <a:path w="176202" h="294280">
                    <a:moveTo>
                      <a:pt x="61808" y="0"/>
                    </a:moveTo>
                    <a:cubicBezTo>
                      <a:pt x="95069" y="38833"/>
                      <a:pt x="123615" y="81610"/>
                      <a:pt x="146761" y="127216"/>
                    </a:cubicBezTo>
                    <a:cubicBezTo>
                      <a:pt x="180537" y="196396"/>
                      <a:pt x="185252" y="254603"/>
                      <a:pt x="160906" y="278949"/>
                    </a:cubicBezTo>
                    <a:cubicBezTo>
                      <a:pt x="136560" y="303295"/>
                      <a:pt x="73638" y="299266"/>
                      <a:pt x="0" y="262404"/>
                    </a:cubicBezTo>
                  </a:path>
                </a:pathLst>
              </a:custGeom>
              <a:noFill/>
              <a:ln w="9525" cap="rnd">
                <a:solidFill>
                  <a:schemeClr val="tx1"/>
                </a:solidFill>
                <a:prstDash val="solid"/>
                <a:round/>
              </a:ln>
            </p:spPr>
            <p:txBody>
              <a:bodyPr rtlCol="0" anchor="ctr"/>
              <a:lstStyle/>
              <a:p>
                <a:endParaRPr lang="en-UA"/>
              </a:p>
            </p:txBody>
          </p:sp>
        </p:grpSp>
      </p:grpSp>
      <p:grpSp>
        <p:nvGrpSpPr>
          <p:cNvPr id="32" name="Group 31">
            <a:extLst>
              <a:ext uri="{FF2B5EF4-FFF2-40B4-BE49-F238E27FC236}">
                <a16:creationId xmlns:a16="http://schemas.microsoft.com/office/drawing/2014/main" id="{405A2FE6-95EC-4B7B-877D-587FAA44AE92}"/>
              </a:ext>
            </a:extLst>
          </p:cNvPr>
          <p:cNvGrpSpPr/>
          <p:nvPr/>
        </p:nvGrpSpPr>
        <p:grpSpPr>
          <a:xfrm>
            <a:off x="1258976" y="1882679"/>
            <a:ext cx="9674049" cy="4084835"/>
            <a:chOff x="1358838" y="1738609"/>
            <a:chExt cx="9414502" cy="4212431"/>
          </a:xfrm>
        </p:grpSpPr>
        <p:sp>
          <p:nvSpPr>
            <p:cNvPr id="25" name="TextBox 24">
              <a:extLst>
                <a:ext uri="{FF2B5EF4-FFF2-40B4-BE49-F238E27FC236}">
                  <a16:creationId xmlns:a16="http://schemas.microsoft.com/office/drawing/2014/main" id="{C8ED4AC7-8013-4756-904F-B3714A7DDCED}"/>
                </a:ext>
              </a:extLst>
            </p:cNvPr>
            <p:cNvSpPr txBox="1"/>
            <p:nvPr/>
          </p:nvSpPr>
          <p:spPr>
            <a:xfrm>
              <a:off x="9907230" y="1738609"/>
              <a:ext cx="866109" cy="301521"/>
            </a:xfrm>
            <a:prstGeom prst="rect">
              <a:avLst/>
            </a:prstGeom>
            <a:noFill/>
          </p:spPr>
          <p:txBody>
            <a:bodyPr wrap="none" rtlCol="0" anchor="ctr" anchorCtr="0">
              <a:spAutoFit/>
            </a:bodyPr>
            <a:lstStyle/>
            <a:p>
              <a:pPr algn="r"/>
              <a:r>
                <a:rPr lang="en-US" sz="1300" b="1" dirty="0">
                  <a:solidFill>
                    <a:schemeClr val="accent2"/>
                  </a:solidFill>
                  <a:latin typeface="Montserrat" panose="00000500000000000000" pitchFamily="50" charset="0"/>
                </a:rPr>
                <a:t>INSPIRE</a:t>
              </a:r>
            </a:p>
          </p:txBody>
        </p:sp>
        <p:sp>
          <p:nvSpPr>
            <p:cNvPr id="26" name="TextBox 25">
              <a:extLst>
                <a:ext uri="{FF2B5EF4-FFF2-40B4-BE49-F238E27FC236}">
                  <a16:creationId xmlns:a16="http://schemas.microsoft.com/office/drawing/2014/main" id="{6496F783-7C27-4288-BCF6-CB34B6BBBD09}"/>
                </a:ext>
              </a:extLst>
            </p:cNvPr>
            <p:cNvSpPr txBox="1"/>
            <p:nvPr/>
          </p:nvSpPr>
          <p:spPr>
            <a:xfrm>
              <a:off x="1358838" y="5649519"/>
              <a:ext cx="1003389" cy="301521"/>
            </a:xfrm>
            <a:prstGeom prst="rect">
              <a:avLst/>
            </a:prstGeom>
            <a:noFill/>
          </p:spPr>
          <p:txBody>
            <a:bodyPr wrap="none" rtlCol="0" anchor="ctr" anchorCtr="0">
              <a:spAutoFit/>
            </a:bodyPr>
            <a:lstStyle/>
            <a:p>
              <a:r>
                <a:rPr lang="en-US" sz="1300" b="1" dirty="0">
                  <a:solidFill>
                    <a:schemeClr val="accent2"/>
                  </a:solidFill>
                  <a:latin typeface="Montserrat" panose="00000500000000000000" pitchFamily="50" charset="0"/>
                </a:rPr>
                <a:t>EDUCATE</a:t>
              </a:r>
            </a:p>
          </p:txBody>
        </p:sp>
        <p:sp>
          <p:nvSpPr>
            <p:cNvPr id="24" name="TextBox 23">
              <a:extLst>
                <a:ext uri="{FF2B5EF4-FFF2-40B4-BE49-F238E27FC236}">
                  <a16:creationId xmlns:a16="http://schemas.microsoft.com/office/drawing/2014/main" id="{39940021-3361-4E60-8968-2FE9E52E63EA}"/>
                </a:ext>
              </a:extLst>
            </p:cNvPr>
            <p:cNvSpPr txBox="1"/>
            <p:nvPr/>
          </p:nvSpPr>
          <p:spPr>
            <a:xfrm>
              <a:off x="9673231" y="5649519"/>
              <a:ext cx="1100109" cy="301521"/>
            </a:xfrm>
            <a:prstGeom prst="rect">
              <a:avLst/>
            </a:prstGeom>
            <a:noFill/>
          </p:spPr>
          <p:txBody>
            <a:bodyPr wrap="none" rtlCol="0" anchor="ctr" anchorCtr="0">
              <a:spAutoFit/>
            </a:bodyPr>
            <a:lstStyle/>
            <a:p>
              <a:pPr algn="r"/>
              <a:r>
                <a:rPr lang="en-US" sz="1300" b="1" dirty="0">
                  <a:solidFill>
                    <a:schemeClr val="accent2"/>
                  </a:solidFill>
                  <a:latin typeface="Montserrat" panose="00000500000000000000" pitchFamily="50" charset="0"/>
                </a:rPr>
                <a:t>CONVINCE</a:t>
              </a:r>
            </a:p>
          </p:txBody>
        </p:sp>
        <p:sp>
          <p:nvSpPr>
            <p:cNvPr id="27" name="TextBox 26">
              <a:extLst>
                <a:ext uri="{FF2B5EF4-FFF2-40B4-BE49-F238E27FC236}">
                  <a16:creationId xmlns:a16="http://schemas.microsoft.com/office/drawing/2014/main" id="{108E822C-D11D-4B85-967F-DDF1D855E4CD}"/>
                </a:ext>
              </a:extLst>
            </p:cNvPr>
            <p:cNvSpPr txBox="1"/>
            <p:nvPr/>
          </p:nvSpPr>
          <p:spPr>
            <a:xfrm>
              <a:off x="1358838" y="1738609"/>
              <a:ext cx="1156269" cy="301521"/>
            </a:xfrm>
            <a:prstGeom prst="rect">
              <a:avLst/>
            </a:prstGeom>
            <a:noFill/>
          </p:spPr>
          <p:txBody>
            <a:bodyPr wrap="none" rtlCol="0" anchor="ctr" anchorCtr="0">
              <a:spAutoFit/>
            </a:bodyPr>
            <a:lstStyle/>
            <a:p>
              <a:r>
                <a:rPr lang="en-US" sz="1300" b="1" dirty="0">
                  <a:solidFill>
                    <a:schemeClr val="accent2"/>
                  </a:solidFill>
                  <a:latin typeface="Montserrat" panose="00000500000000000000" pitchFamily="50" charset="0"/>
                </a:rPr>
                <a:t>ENTERTAIN</a:t>
              </a:r>
            </a:p>
          </p:txBody>
        </p:sp>
      </p:grpSp>
    </p:spTree>
    <p:extLst>
      <p:ext uri="{BB962C8B-B14F-4D97-AF65-F5344CB8AC3E}">
        <p14:creationId xmlns:p14="http://schemas.microsoft.com/office/powerpoint/2010/main" val="1208066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1"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500" fill="hold"/>
                                        <p:tgtEl>
                                          <p:spTgt spid="23"/>
                                        </p:tgtEl>
                                        <p:attrNameLst>
                                          <p:attrName>ppt_x</p:attrName>
                                        </p:attrNameLst>
                                      </p:cBhvr>
                                      <p:tavLst>
                                        <p:tav tm="0">
                                          <p:val>
                                            <p:strVal val="#ppt_x"/>
                                          </p:val>
                                        </p:tav>
                                        <p:tav tm="100000">
                                          <p:val>
                                            <p:strVal val="#ppt_x"/>
                                          </p:val>
                                        </p:tav>
                                      </p:tavLst>
                                    </p:anim>
                                    <p:anim calcmode="lin" valueType="num">
                                      <p:cBhvr>
                                        <p:cTn id="8" dur="1500" fill="hold"/>
                                        <p:tgtEl>
                                          <p:spTgt spid="23"/>
                                        </p:tgtEl>
                                        <p:attrNameLst>
                                          <p:attrName>ppt_y</p:attrName>
                                        </p:attrNameLst>
                                      </p:cBhvr>
                                      <p:tavLst>
                                        <p:tav tm="0">
                                          <p:val>
                                            <p:strVal val="#ppt_y-#ppt_h/2"/>
                                          </p:val>
                                        </p:tav>
                                        <p:tav tm="100000">
                                          <p:val>
                                            <p:strVal val="#ppt_y"/>
                                          </p:val>
                                        </p:tav>
                                      </p:tavLst>
                                    </p:anim>
                                    <p:anim calcmode="lin" valueType="num">
                                      <p:cBhvr>
                                        <p:cTn id="9" dur="1500" fill="hold"/>
                                        <p:tgtEl>
                                          <p:spTgt spid="23"/>
                                        </p:tgtEl>
                                        <p:attrNameLst>
                                          <p:attrName>ppt_w</p:attrName>
                                        </p:attrNameLst>
                                      </p:cBhvr>
                                      <p:tavLst>
                                        <p:tav tm="0">
                                          <p:val>
                                            <p:strVal val="#ppt_w"/>
                                          </p:val>
                                        </p:tav>
                                        <p:tav tm="100000">
                                          <p:val>
                                            <p:strVal val="#ppt_w"/>
                                          </p:val>
                                        </p:tav>
                                      </p:tavLst>
                                    </p:anim>
                                    <p:anim calcmode="lin" valueType="num">
                                      <p:cBhvr>
                                        <p:cTn id="10" dur="1500" fill="hold"/>
                                        <p:tgtEl>
                                          <p:spTgt spid="23"/>
                                        </p:tgtEl>
                                        <p:attrNameLst>
                                          <p:attrName>ppt_h</p:attrName>
                                        </p:attrNameLst>
                                      </p:cBhvr>
                                      <p:tavLst>
                                        <p:tav tm="0">
                                          <p:val>
                                            <p:fltVal val="0"/>
                                          </p:val>
                                        </p:tav>
                                        <p:tav tm="100000">
                                          <p:val>
                                            <p:strVal val="#ppt_h"/>
                                          </p:val>
                                        </p:tav>
                                      </p:tavLst>
                                    </p:anim>
                                  </p:childTnLst>
                                </p:cTn>
                              </p:par>
                              <p:par>
                                <p:cTn id="11" presetID="22" presetClass="entr" presetSubtype="1" fill="hold" nodeType="withEffect">
                                  <p:stCondLst>
                                    <p:cond delay="0"/>
                                  </p:stCondLst>
                                  <p:childTnLst>
                                    <p:set>
                                      <p:cBhvr>
                                        <p:cTn id="12" dur="1" fill="hold">
                                          <p:stCondLst>
                                            <p:cond delay="0"/>
                                          </p:stCondLst>
                                        </p:cTn>
                                        <p:tgtEl>
                                          <p:spTgt spid="75"/>
                                        </p:tgtEl>
                                        <p:attrNameLst>
                                          <p:attrName>style.visibility</p:attrName>
                                        </p:attrNameLst>
                                      </p:cBhvr>
                                      <p:to>
                                        <p:strVal val="visible"/>
                                      </p:to>
                                    </p:set>
                                    <p:animEffect transition="in" filter="wipe(up)">
                                      <p:cBhvr>
                                        <p:cTn id="13" dur="1500"/>
                                        <p:tgtEl>
                                          <p:spTgt spid="75"/>
                                        </p:tgtEl>
                                      </p:cBhvr>
                                    </p:animEffect>
                                  </p:childTnLst>
                                </p:cTn>
                              </p:par>
                              <p:par>
                                <p:cTn id="14" presetID="22" presetClass="entr" presetSubtype="8"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1500"/>
                                        <p:tgtEl>
                                          <p:spTgt spid="4"/>
                                        </p:tgtEl>
                                      </p:cBhvr>
                                    </p:animEffect>
                                  </p:childTnLst>
                                </p:cTn>
                              </p:par>
                              <p:par>
                                <p:cTn id="17" presetID="10" presetClass="entr" presetSubtype="0" fill="hold" nodeType="withEffect">
                                  <p:stCondLst>
                                    <p:cond delay="150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childTnLst>
                                </p:cTn>
                              </p:par>
                              <p:par>
                                <p:cTn id="20" presetID="10" presetClass="entr" presetSubtype="0" fill="hold" nodeType="withEffect">
                                  <p:stCondLst>
                                    <p:cond delay="15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childTnLst>
                                </p:cTn>
                              </p:par>
                              <p:par>
                                <p:cTn id="23" presetID="10" presetClass="entr" presetSubtype="0" fill="hold" nodeType="withEffect">
                                  <p:stCondLst>
                                    <p:cond delay="150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1000"/>
                                        <p:tgtEl>
                                          <p:spTgt spid="32"/>
                                        </p:tgtEl>
                                      </p:cBhvr>
                                    </p:animEffect>
                                  </p:childTnLst>
                                </p:cTn>
                              </p:par>
                              <p:par>
                                <p:cTn id="26" presetID="53" presetClass="entr" presetSubtype="16" fill="hold" nodeType="withEffect">
                                  <p:stCondLst>
                                    <p:cond delay="2250"/>
                                  </p:stCondLst>
                                  <p:childTnLst>
                                    <p:set>
                                      <p:cBhvr>
                                        <p:cTn id="27" dur="1" fill="hold">
                                          <p:stCondLst>
                                            <p:cond delay="0"/>
                                          </p:stCondLst>
                                        </p:cTn>
                                        <p:tgtEl>
                                          <p:spTgt spid="82"/>
                                        </p:tgtEl>
                                        <p:attrNameLst>
                                          <p:attrName>style.visibility</p:attrName>
                                        </p:attrNameLst>
                                      </p:cBhvr>
                                      <p:to>
                                        <p:strVal val="visible"/>
                                      </p:to>
                                    </p:set>
                                    <p:anim calcmode="lin" valueType="num">
                                      <p:cBhvr>
                                        <p:cTn id="28" dur="1250" fill="hold"/>
                                        <p:tgtEl>
                                          <p:spTgt spid="82"/>
                                        </p:tgtEl>
                                        <p:attrNameLst>
                                          <p:attrName>ppt_w</p:attrName>
                                        </p:attrNameLst>
                                      </p:cBhvr>
                                      <p:tavLst>
                                        <p:tav tm="0">
                                          <p:val>
                                            <p:fltVal val="0"/>
                                          </p:val>
                                        </p:tav>
                                        <p:tav tm="100000">
                                          <p:val>
                                            <p:strVal val="#ppt_w"/>
                                          </p:val>
                                        </p:tav>
                                      </p:tavLst>
                                    </p:anim>
                                    <p:anim calcmode="lin" valueType="num">
                                      <p:cBhvr>
                                        <p:cTn id="29" dur="1250" fill="hold"/>
                                        <p:tgtEl>
                                          <p:spTgt spid="82"/>
                                        </p:tgtEl>
                                        <p:attrNameLst>
                                          <p:attrName>ppt_h</p:attrName>
                                        </p:attrNameLst>
                                      </p:cBhvr>
                                      <p:tavLst>
                                        <p:tav tm="0">
                                          <p:val>
                                            <p:fltVal val="0"/>
                                          </p:val>
                                        </p:tav>
                                        <p:tav tm="100000">
                                          <p:val>
                                            <p:strVal val="#ppt_h"/>
                                          </p:val>
                                        </p:tav>
                                      </p:tavLst>
                                    </p:anim>
                                    <p:animEffect transition="in" filter="fade">
                                      <p:cBhvr>
                                        <p:cTn id="30" dur="1250"/>
                                        <p:tgtEl>
                                          <p:spTgt spid="82"/>
                                        </p:tgtEl>
                                      </p:cBhvr>
                                    </p:animEffect>
                                  </p:childTnLst>
                                </p:cTn>
                              </p:par>
                              <p:par>
                                <p:cTn id="31" presetID="53" presetClass="entr" presetSubtype="16" fill="hold" nodeType="withEffect">
                                  <p:stCondLst>
                                    <p:cond delay="2250"/>
                                  </p:stCondLst>
                                  <p:childTnLst>
                                    <p:set>
                                      <p:cBhvr>
                                        <p:cTn id="32" dur="1" fill="hold">
                                          <p:stCondLst>
                                            <p:cond delay="0"/>
                                          </p:stCondLst>
                                        </p:cTn>
                                        <p:tgtEl>
                                          <p:spTgt spid="83"/>
                                        </p:tgtEl>
                                        <p:attrNameLst>
                                          <p:attrName>style.visibility</p:attrName>
                                        </p:attrNameLst>
                                      </p:cBhvr>
                                      <p:to>
                                        <p:strVal val="visible"/>
                                      </p:to>
                                    </p:set>
                                    <p:anim calcmode="lin" valueType="num">
                                      <p:cBhvr>
                                        <p:cTn id="33" dur="1250" fill="hold"/>
                                        <p:tgtEl>
                                          <p:spTgt spid="83"/>
                                        </p:tgtEl>
                                        <p:attrNameLst>
                                          <p:attrName>ppt_w</p:attrName>
                                        </p:attrNameLst>
                                      </p:cBhvr>
                                      <p:tavLst>
                                        <p:tav tm="0">
                                          <p:val>
                                            <p:fltVal val="0"/>
                                          </p:val>
                                        </p:tav>
                                        <p:tav tm="100000">
                                          <p:val>
                                            <p:strVal val="#ppt_w"/>
                                          </p:val>
                                        </p:tav>
                                      </p:tavLst>
                                    </p:anim>
                                    <p:anim calcmode="lin" valueType="num">
                                      <p:cBhvr>
                                        <p:cTn id="34" dur="1250" fill="hold"/>
                                        <p:tgtEl>
                                          <p:spTgt spid="83"/>
                                        </p:tgtEl>
                                        <p:attrNameLst>
                                          <p:attrName>ppt_h</p:attrName>
                                        </p:attrNameLst>
                                      </p:cBhvr>
                                      <p:tavLst>
                                        <p:tav tm="0">
                                          <p:val>
                                            <p:fltVal val="0"/>
                                          </p:val>
                                        </p:tav>
                                        <p:tav tm="100000">
                                          <p:val>
                                            <p:strVal val="#ppt_h"/>
                                          </p:val>
                                        </p:tav>
                                      </p:tavLst>
                                    </p:anim>
                                    <p:animEffect transition="in" filter="fade">
                                      <p:cBhvr>
                                        <p:cTn id="35" dur="1250"/>
                                        <p:tgtEl>
                                          <p:spTgt spid="83"/>
                                        </p:tgtEl>
                                      </p:cBhvr>
                                    </p:animEffect>
                                  </p:childTnLst>
                                </p:cTn>
                              </p:par>
                              <p:par>
                                <p:cTn id="36" presetID="53" presetClass="entr" presetSubtype="16" fill="hold" nodeType="withEffect">
                                  <p:stCondLst>
                                    <p:cond delay="2250"/>
                                  </p:stCondLst>
                                  <p:childTnLst>
                                    <p:set>
                                      <p:cBhvr>
                                        <p:cTn id="37" dur="1" fill="hold">
                                          <p:stCondLst>
                                            <p:cond delay="0"/>
                                          </p:stCondLst>
                                        </p:cTn>
                                        <p:tgtEl>
                                          <p:spTgt spid="139"/>
                                        </p:tgtEl>
                                        <p:attrNameLst>
                                          <p:attrName>style.visibility</p:attrName>
                                        </p:attrNameLst>
                                      </p:cBhvr>
                                      <p:to>
                                        <p:strVal val="visible"/>
                                      </p:to>
                                    </p:set>
                                    <p:anim calcmode="lin" valueType="num">
                                      <p:cBhvr>
                                        <p:cTn id="38" dur="1250" fill="hold"/>
                                        <p:tgtEl>
                                          <p:spTgt spid="139"/>
                                        </p:tgtEl>
                                        <p:attrNameLst>
                                          <p:attrName>ppt_w</p:attrName>
                                        </p:attrNameLst>
                                      </p:cBhvr>
                                      <p:tavLst>
                                        <p:tav tm="0">
                                          <p:val>
                                            <p:fltVal val="0"/>
                                          </p:val>
                                        </p:tav>
                                        <p:tav tm="100000">
                                          <p:val>
                                            <p:strVal val="#ppt_w"/>
                                          </p:val>
                                        </p:tav>
                                      </p:tavLst>
                                    </p:anim>
                                    <p:anim calcmode="lin" valueType="num">
                                      <p:cBhvr>
                                        <p:cTn id="39" dur="1250" fill="hold"/>
                                        <p:tgtEl>
                                          <p:spTgt spid="139"/>
                                        </p:tgtEl>
                                        <p:attrNameLst>
                                          <p:attrName>ppt_h</p:attrName>
                                        </p:attrNameLst>
                                      </p:cBhvr>
                                      <p:tavLst>
                                        <p:tav tm="0">
                                          <p:val>
                                            <p:fltVal val="0"/>
                                          </p:val>
                                        </p:tav>
                                        <p:tav tm="100000">
                                          <p:val>
                                            <p:strVal val="#ppt_h"/>
                                          </p:val>
                                        </p:tav>
                                      </p:tavLst>
                                    </p:anim>
                                    <p:animEffect transition="in" filter="fade">
                                      <p:cBhvr>
                                        <p:cTn id="40" dur="1250"/>
                                        <p:tgtEl>
                                          <p:spTgt spid="139"/>
                                        </p:tgtEl>
                                      </p:cBhvr>
                                    </p:animEffect>
                                  </p:childTnLst>
                                </p:cTn>
                              </p:par>
                              <p:par>
                                <p:cTn id="41" presetID="53" presetClass="entr" presetSubtype="16" fill="hold" nodeType="withEffect">
                                  <p:stCondLst>
                                    <p:cond delay="2250"/>
                                  </p:stCondLst>
                                  <p:childTnLst>
                                    <p:set>
                                      <p:cBhvr>
                                        <p:cTn id="42" dur="1" fill="hold">
                                          <p:stCondLst>
                                            <p:cond delay="0"/>
                                          </p:stCondLst>
                                        </p:cTn>
                                        <p:tgtEl>
                                          <p:spTgt spid="91"/>
                                        </p:tgtEl>
                                        <p:attrNameLst>
                                          <p:attrName>style.visibility</p:attrName>
                                        </p:attrNameLst>
                                      </p:cBhvr>
                                      <p:to>
                                        <p:strVal val="visible"/>
                                      </p:to>
                                    </p:set>
                                    <p:anim calcmode="lin" valueType="num">
                                      <p:cBhvr>
                                        <p:cTn id="43" dur="1250" fill="hold"/>
                                        <p:tgtEl>
                                          <p:spTgt spid="91"/>
                                        </p:tgtEl>
                                        <p:attrNameLst>
                                          <p:attrName>ppt_w</p:attrName>
                                        </p:attrNameLst>
                                      </p:cBhvr>
                                      <p:tavLst>
                                        <p:tav tm="0">
                                          <p:val>
                                            <p:fltVal val="0"/>
                                          </p:val>
                                        </p:tav>
                                        <p:tav tm="100000">
                                          <p:val>
                                            <p:strVal val="#ppt_w"/>
                                          </p:val>
                                        </p:tav>
                                      </p:tavLst>
                                    </p:anim>
                                    <p:anim calcmode="lin" valueType="num">
                                      <p:cBhvr>
                                        <p:cTn id="44" dur="1250" fill="hold"/>
                                        <p:tgtEl>
                                          <p:spTgt spid="91"/>
                                        </p:tgtEl>
                                        <p:attrNameLst>
                                          <p:attrName>ppt_h</p:attrName>
                                        </p:attrNameLst>
                                      </p:cBhvr>
                                      <p:tavLst>
                                        <p:tav tm="0">
                                          <p:val>
                                            <p:fltVal val="0"/>
                                          </p:val>
                                        </p:tav>
                                        <p:tav tm="100000">
                                          <p:val>
                                            <p:strVal val="#ppt_h"/>
                                          </p:val>
                                        </p:tav>
                                      </p:tavLst>
                                    </p:anim>
                                    <p:animEffect transition="in" filter="fade">
                                      <p:cBhvr>
                                        <p:cTn id="45" dur="1250"/>
                                        <p:tgtEl>
                                          <p:spTgt spid="91"/>
                                        </p:tgtEl>
                                      </p:cBhvr>
                                    </p:animEffect>
                                  </p:childTnLst>
                                </p:cTn>
                              </p:par>
                              <p:par>
                                <p:cTn id="46" presetID="53" presetClass="entr" presetSubtype="16" fill="hold" nodeType="withEffect">
                                  <p:stCondLst>
                                    <p:cond delay="2250"/>
                                  </p:stCondLst>
                                  <p:childTnLst>
                                    <p:set>
                                      <p:cBhvr>
                                        <p:cTn id="47" dur="1" fill="hold">
                                          <p:stCondLst>
                                            <p:cond delay="0"/>
                                          </p:stCondLst>
                                        </p:cTn>
                                        <p:tgtEl>
                                          <p:spTgt spid="76"/>
                                        </p:tgtEl>
                                        <p:attrNameLst>
                                          <p:attrName>style.visibility</p:attrName>
                                        </p:attrNameLst>
                                      </p:cBhvr>
                                      <p:to>
                                        <p:strVal val="visible"/>
                                      </p:to>
                                    </p:set>
                                    <p:anim calcmode="lin" valueType="num">
                                      <p:cBhvr>
                                        <p:cTn id="48" dur="1250" fill="hold"/>
                                        <p:tgtEl>
                                          <p:spTgt spid="76"/>
                                        </p:tgtEl>
                                        <p:attrNameLst>
                                          <p:attrName>ppt_w</p:attrName>
                                        </p:attrNameLst>
                                      </p:cBhvr>
                                      <p:tavLst>
                                        <p:tav tm="0">
                                          <p:val>
                                            <p:fltVal val="0"/>
                                          </p:val>
                                        </p:tav>
                                        <p:tav tm="100000">
                                          <p:val>
                                            <p:strVal val="#ppt_w"/>
                                          </p:val>
                                        </p:tav>
                                      </p:tavLst>
                                    </p:anim>
                                    <p:anim calcmode="lin" valueType="num">
                                      <p:cBhvr>
                                        <p:cTn id="49" dur="1250" fill="hold"/>
                                        <p:tgtEl>
                                          <p:spTgt spid="76"/>
                                        </p:tgtEl>
                                        <p:attrNameLst>
                                          <p:attrName>ppt_h</p:attrName>
                                        </p:attrNameLst>
                                      </p:cBhvr>
                                      <p:tavLst>
                                        <p:tav tm="0">
                                          <p:val>
                                            <p:fltVal val="0"/>
                                          </p:val>
                                        </p:tav>
                                        <p:tav tm="100000">
                                          <p:val>
                                            <p:strVal val="#ppt_h"/>
                                          </p:val>
                                        </p:tav>
                                      </p:tavLst>
                                    </p:anim>
                                    <p:animEffect transition="in" filter="fade">
                                      <p:cBhvr>
                                        <p:cTn id="50" dur="1250"/>
                                        <p:tgtEl>
                                          <p:spTgt spid="76"/>
                                        </p:tgtEl>
                                      </p:cBhvr>
                                    </p:animEffect>
                                  </p:childTnLst>
                                </p:cTn>
                              </p:par>
                              <p:par>
                                <p:cTn id="51" presetID="53" presetClass="entr" presetSubtype="16" fill="hold" nodeType="withEffect">
                                  <p:stCondLst>
                                    <p:cond delay="2250"/>
                                  </p:stCondLst>
                                  <p:childTnLst>
                                    <p:set>
                                      <p:cBhvr>
                                        <p:cTn id="52" dur="1" fill="hold">
                                          <p:stCondLst>
                                            <p:cond delay="0"/>
                                          </p:stCondLst>
                                        </p:cTn>
                                        <p:tgtEl>
                                          <p:spTgt spid="92"/>
                                        </p:tgtEl>
                                        <p:attrNameLst>
                                          <p:attrName>style.visibility</p:attrName>
                                        </p:attrNameLst>
                                      </p:cBhvr>
                                      <p:to>
                                        <p:strVal val="visible"/>
                                      </p:to>
                                    </p:set>
                                    <p:anim calcmode="lin" valueType="num">
                                      <p:cBhvr>
                                        <p:cTn id="53" dur="1250" fill="hold"/>
                                        <p:tgtEl>
                                          <p:spTgt spid="92"/>
                                        </p:tgtEl>
                                        <p:attrNameLst>
                                          <p:attrName>ppt_w</p:attrName>
                                        </p:attrNameLst>
                                      </p:cBhvr>
                                      <p:tavLst>
                                        <p:tav tm="0">
                                          <p:val>
                                            <p:fltVal val="0"/>
                                          </p:val>
                                        </p:tav>
                                        <p:tav tm="100000">
                                          <p:val>
                                            <p:strVal val="#ppt_w"/>
                                          </p:val>
                                        </p:tav>
                                      </p:tavLst>
                                    </p:anim>
                                    <p:anim calcmode="lin" valueType="num">
                                      <p:cBhvr>
                                        <p:cTn id="54" dur="1250" fill="hold"/>
                                        <p:tgtEl>
                                          <p:spTgt spid="92"/>
                                        </p:tgtEl>
                                        <p:attrNameLst>
                                          <p:attrName>ppt_h</p:attrName>
                                        </p:attrNameLst>
                                      </p:cBhvr>
                                      <p:tavLst>
                                        <p:tav tm="0">
                                          <p:val>
                                            <p:fltVal val="0"/>
                                          </p:val>
                                        </p:tav>
                                        <p:tav tm="100000">
                                          <p:val>
                                            <p:strVal val="#ppt_h"/>
                                          </p:val>
                                        </p:tav>
                                      </p:tavLst>
                                    </p:anim>
                                    <p:animEffect transition="in" filter="fade">
                                      <p:cBhvr>
                                        <p:cTn id="55" dur="1250"/>
                                        <p:tgtEl>
                                          <p:spTgt spid="92"/>
                                        </p:tgtEl>
                                      </p:cBhvr>
                                    </p:animEffect>
                                  </p:childTnLst>
                                </p:cTn>
                              </p:par>
                              <p:par>
                                <p:cTn id="56" presetID="53" presetClass="entr" presetSubtype="16" fill="hold" nodeType="withEffect">
                                  <p:stCondLst>
                                    <p:cond delay="2250"/>
                                  </p:stCondLst>
                                  <p:childTnLst>
                                    <p:set>
                                      <p:cBhvr>
                                        <p:cTn id="57" dur="1" fill="hold">
                                          <p:stCondLst>
                                            <p:cond delay="0"/>
                                          </p:stCondLst>
                                        </p:cTn>
                                        <p:tgtEl>
                                          <p:spTgt spid="97"/>
                                        </p:tgtEl>
                                        <p:attrNameLst>
                                          <p:attrName>style.visibility</p:attrName>
                                        </p:attrNameLst>
                                      </p:cBhvr>
                                      <p:to>
                                        <p:strVal val="visible"/>
                                      </p:to>
                                    </p:set>
                                    <p:anim calcmode="lin" valueType="num">
                                      <p:cBhvr>
                                        <p:cTn id="58" dur="1250" fill="hold"/>
                                        <p:tgtEl>
                                          <p:spTgt spid="97"/>
                                        </p:tgtEl>
                                        <p:attrNameLst>
                                          <p:attrName>ppt_w</p:attrName>
                                        </p:attrNameLst>
                                      </p:cBhvr>
                                      <p:tavLst>
                                        <p:tav tm="0">
                                          <p:val>
                                            <p:fltVal val="0"/>
                                          </p:val>
                                        </p:tav>
                                        <p:tav tm="100000">
                                          <p:val>
                                            <p:strVal val="#ppt_w"/>
                                          </p:val>
                                        </p:tav>
                                      </p:tavLst>
                                    </p:anim>
                                    <p:anim calcmode="lin" valueType="num">
                                      <p:cBhvr>
                                        <p:cTn id="59" dur="1250" fill="hold"/>
                                        <p:tgtEl>
                                          <p:spTgt spid="97"/>
                                        </p:tgtEl>
                                        <p:attrNameLst>
                                          <p:attrName>ppt_h</p:attrName>
                                        </p:attrNameLst>
                                      </p:cBhvr>
                                      <p:tavLst>
                                        <p:tav tm="0">
                                          <p:val>
                                            <p:fltVal val="0"/>
                                          </p:val>
                                        </p:tav>
                                        <p:tav tm="100000">
                                          <p:val>
                                            <p:strVal val="#ppt_h"/>
                                          </p:val>
                                        </p:tav>
                                      </p:tavLst>
                                    </p:anim>
                                    <p:animEffect transition="in" filter="fade">
                                      <p:cBhvr>
                                        <p:cTn id="60" dur="1250"/>
                                        <p:tgtEl>
                                          <p:spTgt spid="97"/>
                                        </p:tgtEl>
                                      </p:cBhvr>
                                    </p:animEffect>
                                  </p:childTnLst>
                                </p:cTn>
                              </p:par>
                              <p:par>
                                <p:cTn id="61" presetID="53" presetClass="entr" presetSubtype="16" fill="hold" nodeType="withEffect">
                                  <p:stCondLst>
                                    <p:cond delay="2250"/>
                                  </p:stCondLst>
                                  <p:childTnLst>
                                    <p:set>
                                      <p:cBhvr>
                                        <p:cTn id="62" dur="1" fill="hold">
                                          <p:stCondLst>
                                            <p:cond delay="0"/>
                                          </p:stCondLst>
                                        </p:cTn>
                                        <p:tgtEl>
                                          <p:spTgt spid="98"/>
                                        </p:tgtEl>
                                        <p:attrNameLst>
                                          <p:attrName>style.visibility</p:attrName>
                                        </p:attrNameLst>
                                      </p:cBhvr>
                                      <p:to>
                                        <p:strVal val="visible"/>
                                      </p:to>
                                    </p:set>
                                    <p:anim calcmode="lin" valueType="num">
                                      <p:cBhvr>
                                        <p:cTn id="63" dur="1250" fill="hold"/>
                                        <p:tgtEl>
                                          <p:spTgt spid="98"/>
                                        </p:tgtEl>
                                        <p:attrNameLst>
                                          <p:attrName>ppt_w</p:attrName>
                                        </p:attrNameLst>
                                      </p:cBhvr>
                                      <p:tavLst>
                                        <p:tav tm="0">
                                          <p:val>
                                            <p:fltVal val="0"/>
                                          </p:val>
                                        </p:tav>
                                        <p:tav tm="100000">
                                          <p:val>
                                            <p:strVal val="#ppt_w"/>
                                          </p:val>
                                        </p:tav>
                                      </p:tavLst>
                                    </p:anim>
                                    <p:anim calcmode="lin" valueType="num">
                                      <p:cBhvr>
                                        <p:cTn id="64" dur="1250" fill="hold"/>
                                        <p:tgtEl>
                                          <p:spTgt spid="98"/>
                                        </p:tgtEl>
                                        <p:attrNameLst>
                                          <p:attrName>ppt_h</p:attrName>
                                        </p:attrNameLst>
                                      </p:cBhvr>
                                      <p:tavLst>
                                        <p:tav tm="0">
                                          <p:val>
                                            <p:fltVal val="0"/>
                                          </p:val>
                                        </p:tav>
                                        <p:tav tm="100000">
                                          <p:val>
                                            <p:strVal val="#ppt_h"/>
                                          </p:val>
                                        </p:tav>
                                      </p:tavLst>
                                    </p:anim>
                                    <p:animEffect transition="in" filter="fade">
                                      <p:cBhvr>
                                        <p:cTn id="65" dur="1250"/>
                                        <p:tgtEl>
                                          <p:spTgt spid="98"/>
                                        </p:tgtEl>
                                      </p:cBhvr>
                                    </p:animEffect>
                                  </p:childTnLst>
                                </p:cTn>
                              </p:par>
                              <p:par>
                                <p:cTn id="66" presetID="53" presetClass="entr" presetSubtype="16" fill="hold" nodeType="withEffect">
                                  <p:stCondLst>
                                    <p:cond delay="2250"/>
                                  </p:stCondLst>
                                  <p:childTnLst>
                                    <p:set>
                                      <p:cBhvr>
                                        <p:cTn id="67" dur="1" fill="hold">
                                          <p:stCondLst>
                                            <p:cond delay="0"/>
                                          </p:stCondLst>
                                        </p:cTn>
                                        <p:tgtEl>
                                          <p:spTgt spid="102"/>
                                        </p:tgtEl>
                                        <p:attrNameLst>
                                          <p:attrName>style.visibility</p:attrName>
                                        </p:attrNameLst>
                                      </p:cBhvr>
                                      <p:to>
                                        <p:strVal val="visible"/>
                                      </p:to>
                                    </p:set>
                                    <p:anim calcmode="lin" valueType="num">
                                      <p:cBhvr>
                                        <p:cTn id="68" dur="1250" fill="hold"/>
                                        <p:tgtEl>
                                          <p:spTgt spid="102"/>
                                        </p:tgtEl>
                                        <p:attrNameLst>
                                          <p:attrName>ppt_w</p:attrName>
                                        </p:attrNameLst>
                                      </p:cBhvr>
                                      <p:tavLst>
                                        <p:tav tm="0">
                                          <p:val>
                                            <p:fltVal val="0"/>
                                          </p:val>
                                        </p:tav>
                                        <p:tav tm="100000">
                                          <p:val>
                                            <p:strVal val="#ppt_w"/>
                                          </p:val>
                                        </p:tav>
                                      </p:tavLst>
                                    </p:anim>
                                    <p:anim calcmode="lin" valueType="num">
                                      <p:cBhvr>
                                        <p:cTn id="69" dur="1250" fill="hold"/>
                                        <p:tgtEl>
                                          <p:spTgt spid="102"/>
                                        </p:tgtEl>
                                        <p:attrNameLst>
                                          <p:attrName>ppt_h</p:attrName>
                                        </p:attrNameLst>
                                      </p:cBhvr>
                                      <p:tavLst>
                                        <p:tav tm="0">
                                          <p:val>
                                            <p:fltVal val="0"/>
                                          </p:val>
                                        </p:tav>
                                        <p:tav tm="100000">
                                          <p:val>
                                            <p:strVal val="#ppt_h"/>
                                          </p:val>
                                        </p:tav>
                                      </p:tavLst>
                                    </p:anim>
                                    <p:animEffect transition="in" filter="fade">
                                      <p:cBhvr>
                                        <p:cTn id="70" dur="1250"/>
                                        <p:tgtEl>
                                          <p:spTgt spid="102"/>
                                        </p:tgtEl>
                                      </p:cBhvr>
                                    </p:animEffect>
                                  </p:childTnLst>
                                </p:cTn>
                              </p:par>
                              <p:par>
                                <p:cTn id="71" presetID="53" presetClass="entr" presetSubtype="16" fill="hold" nodeType="withEffect">
                                  <p:stCondLst>
                                    <p:cond delay="2250"/>
                                  </p:stCondLst>
                                  <p:childTnLst>
                                    <p:set>
                                      <p:cBhvr>
                                        <p:cTn id="72" dur="1" fill="hold">
                                          <p:stCondLst>
                                            <p:cond delay="0"/>
                                          </p:stCondLst>
                                        </p:cTn>
                                        <p:tgtEl>
                                          <p:spTgt spid="103"/>
                                        </p:tgtEl>
                                        <p:attrNameLst>
                                          <p:attrName>style.visibility</p:attrName>
                                        </p:attrNameLst>
                                      </p:cBhvr>
                                      <p:to>
                                        <p:strVal val="visible"/>
                                      </p:to>
                                    </p:set>
                                    <p:anim calcmode="lin" valueType="num">
                                      <p:cBhvr>
                                        <p:cTn id="73" dur="1250" fill="hold"/>
                                        <p:tgtEl>
                                          <p:spTgt spid="103"/>
                                        </p:tgtEl>
                                        <p:attrNameLst>
                                          <p:attrName>ppt_w</p:attrName>
                                        </p:attrNameLst>
                                      </p:cBhvr>
                                      <p:tavLst>
                                        <p:tav tm="0">
                                          <p:val>
                                            <p:fltVal val="0"/>
                                          </p:val>
                                        </p:tav>
                                        <p:tav tm="100000">
                                          <p:val>
                                            <p:strVal val="#ppt_w"/>
                                          </p:val>
                                        </p:tav>
                                      </p:tavLst>
                                    </p:anim>
                                    <p:anim calcmode="lin" valueType="num">
                                      <p:cBhvr>
                                        <p:cTn id="74" dur="1250" fill="hold"/>
                                        <p:tgtEl>
                                          <p:spTgt spid="103"/>
                                        </p:tgtEl>
                                        <p:attrNameLst>
                                          <p:attrName>ppt_h</p:attrName>
                                        </p:attrNameLst>
                                      </p:cBhvr>
                                      <p:tavLst>
                                        <p:tav tm="0">
                                          <p:val>
                                            <p:fltVal val="0"/>
                                          </p:val>
                                        </p:tav>
                                        <p:tav tm="100000">
                                          <p:val>
                                            <p:strVal val="#ppt_h"/>
                                          </p:val>
                                        </p:tav>
                                      </p:tavLst>
                                    </p:anim>
                                    <p:animEffect transition="in" filter="fade">
                                      <p:cBhvr>
                                        <p:cTn id="75" dur="1250"/>
                                        <p:tgtEl>
                                          <p:spTgt spid="103"/>
                                        </p:tgtEl>
                                      </p:cBhvr>
                                    </p:animEffect>
                                  </p:childTnLst>
                                </p:cTn>
                              </p:par>
                              <p:par>
                                <p:cTn id="76" presetID="53" presetClass="entr" presetSubtype="16" fill="hold" nodeType="withEffect">
                                  <p:stCondLst>
                                    <p:cond delay="2250"/>
                                  </p:stCondLst>
                                  <p:childTnLst>
                                    <p:set>
                                      <p:cBhvr>
                                        <p:cTn id="77" dur="1" fill="hold">
                                          <p:stCondLst>
                                            <p:cond delay="0"/>
                                          </p:stCondLst>
                                        </p:cTn>
                                        <p:tgtEl>
                                          <p:spTgt spid="115"/>
                                        </p:tgtEl>
                                        <p:attrNameLst>
                                          <p:attrName>style.visibility</p:attrName>
                                        </p:attrNameLst>
                                      </p:cBhvr>
                                      <p:to>
                                        <p:strVal val="visible"/>
                                      </p:to>
                                    </p:set>
                                    <p:anim calcmode="lin" valueType="num">
                                      <p:cBhvr>
                                        <p:cTn id="78" dur="1250" fill="hold"/>
                                        <p:tgtEl>
                                          <p:spTgt spid="115"/>
                                        </p:tgtEl>
                                        <p:attrNameLst>
                                          <p:attrName>ppt_w</p:attrName>
                                        </p:attrNameLst>
                                      </p:cBhvr>
                                      <p:tavLst>
                                        <p:tav tm="0">
                                          <p:val>
                                            <p:fltVal val="0"/>
                                          </p:val>
                                        </p:tav>
                                        <p:tav tm="100000">
                                          <p:val>
                                            <p:strVal val="#ppt_w"/>
                                          </p:val>
                                        </p:tav>
                                      </p:tavLst>
                                    </p:anim>
                                    <p:anim calcmode="lin" valueType="num">
                                      <p:cBhvr>
                                        <p:cTn id="79" dur="1250" fill="hold"/>
                                        <p:tgtEl>
                                          <p:spTgt spid="115"/>
                                        </p:tgtEl>
                                        <p:attrNameLst>
                                          <p:attrName>ppt_h</p:attrName>
                                        </p:attrNameLst>
                                      </p:cBhvr>
                                      <p:tavLst>
                                        <p:tav tm="0">
                                          <p:val>
                                            <p:fltVal val="0"/>
                                          </p:val>
                                        </p:tav>
                                        <p:tav tm="100000">
                                          <p:val>
                                            <p:strVal val="#ppt_h"/>
                                          </p:val>
                                        </p:tav>
                                      </p:tavLst>
                                    </p:anim>
                                    <p:animEffect transition="in" filter="fade">
                                      <p:cBhvr>
                                        <p:cTn id="80" dur="1250"/>
                                        <p:tgtEl>
                                          <p:spTgt spid="115"/>
                                        </p:tgtEl>
                                      </p:cBhvr>
                                    </p:animEffect>
                                  </p:childTnLst>
                                </p:cTn>
                              </p:par>
                              <p:par>
                                <p:cTn id="81" presetID="53" presetClass="entr" presetSubtype="16" fill="hold" nodeType="withEffect">
                                  <p:stCondLst>
                                    <p:cond delay="2250"/>
                                  </p:stCondLst>
                                  <p:childTnLst>
                                    <p:set>
                                      <p:cBhvr>
                                        <p:cTn id="82" dur="1" fill="hold">
                                          <p:stCondLst>
                                            <p:cond delay="0"/>
                                          </p:stCondLst>
                                        </p:cTn>
                                        <p:tgtEl>
                                          <p:spTgt spid="124"/>
                                        </p:tgtEl>
                                        <p:attrNameLst>
                                          <p:attrName>style.visibility</p:attrName>
                                        </p:attrNameLst>
                                      </p:cBhvr>
                                      <p:to>
                                        <p:strVal val="visible"/>
                                      </p:to>
                                    </p:set>
                                    <p:anim calcmode="lin" valueType="num">
                                      <p:cBhvr>
                                        <p:cTn id="83" dur="1250" fill="hold"/>
                                        <p:tgtEl>
                                          <p:spTgt spid="124"/>
                                        </p:tgtEl>
                                        <p:attrNameLst>
                                          <p:attrName>ppt_w</p:attrName>
                                        </p:attrNameLst>
                                      </p:cBhvr>
                                      <p:tavLst>
                                        <p:tav tm="0">
                                          <p:val>
                                            <p:fltVal val="0"/>
                                          </p:val>
                                        </p:tav>
                                        <p:tav tm="100000">
                                          <p:val>
                                            <p:strVal val="#ppt_w"/>
                                          </p:val>
                                        </p:tav>
                                      </p:tavLst>
                                    </p:anim>
                                    <p:anim calcmode="lin" valueType="num">
                                      <p:cBhvr>
                                        <p:cTn id="84" dur="1250" fill="hold"/>
                                        <p:tgtEl>
                                          <p:spTgt spid="124"/>
                                        </p:tgtEl>
                                        <p:attrNameLst>
                                          <p:attrName>ppt_h</p:attrName>
                                        </p:attrNameLst>
                                      </p:cBhvr>
                                      <p:tavLst>
                                        <p:tav tm="0">
                                          <p:val>
                                            <p:fltVal val="0"/>
                                          </p:val>
                                        </p:tav>
                                        <p:tav tm="100000">
                                          <p:val>
                                            <p:strVal val="#ppt_h"/>
                                          </p:val>
                                        </p:tav>
                                      </p:tavLst>
                                    </p:anim>
                                    <p:animEffect transition="in" filter="fade">
                                      <p:cBhvr>
                                        <p:cTn id="85" dur="1250"/>
                                        <p:tgtEl>
                                          <p:spTgt spid="124"/>
                                        </p:tgtEl>
                                      </p:cBhvr>
                                    </p:animEffect>
                                  </p:childTnLst>
                                </p:cTn>
                              </p:par>
                              <p:par>
                                <p:cTn id="86" presetID="53" presetClass="entr" presetSubtype="16" fill="hold" nodeType="withEffect">
                                  <p:stCondLst>
                                    <p:cond delay="2250"/>
                                  </p:stCondLst>
                                  <p:childTnLst>
                                    <p:set>
                                      <p:cBhvr>
                                        <p:cTn id="87" dur="1" fill="hold">
                                          <p:stCondLst>
                                            <p:cond delay="0"/>
                                          </p:stCondLst>
                                        </p:cTn>
                                        <p:tgtEl>
                                          <p:spTgt spid="116"/>
                                        </p:tgtEl>
                                        <p:attrNameLst>
                                          <p:attrName>style.visibility</p:attrName>
                                        </p:attrNameLst>
                                      </p:cBhvr>
                                      <p:to>
                                        <p:strVal val="visible"/>
                                      </p:to>
                                    </p:set>
                                    <p:anim calcmode="lin" valueType="num">
                                      <p:cBhvr>
                                        <p:cTn id="88" dur="1250" fill="hold"/>
                                        <p:tgtEl>
                                          <p:spTgt spid="116"/>
                                        </p:tgtEl>
                                        <p:attrNameLst>
                                          <p:attrName>ppt_w</p:attrName>
                                        </p:attrNameLst>
                                      </p:cBhvr>
                                      <p:tavLst>
                                        <p:tav tm="0">
                                          <p:val>
                                            <p:fltVal val="0"/>
                                          </p:val>
                                        </p:tav>
                                        <p:tav tm="100000">
                                          <p:val>
                                            <p:strVal val="#ppt_w"/>
                                          </p:val>
                                        </p:tav>
                                      </p:tavLst>
                                    </p:anim>
                                    <p:anim calcmode="lin" valueType="num">
                                      <p:cBhvr>
                                        <p:cTn id="89" dur="1250" fill="hold"/>
                                        <p:tgtEl>
                                          <p:spTgt spid="116"/>
                                        </p:tgtEl>
                                        <p:attrNameLst>
                                          <p:attrName>ppt_h</p:attrName>
                                        </p:attrNameLst>
                                      </p:cBhvr>
                                      <p:tavLst>
                                        <p:tav tm="0">
                                          <p:val>
                                            <p:fltVal val="0"/>
                                          </p:val>
                                        </p:tav>
                                        <p:tav tm="100000">
                                          <p:val>
                                            <p:strVal val="#ppt_h"/>
                                          </p:val>
                                        </p:tav>
                                      </p:tavLst>
                                    </p:anim>
                                    <p:animEffect transition="in" filter="fade">
                                      <p:cBhvr>
                                        <p:cTn id="90" dur="1250"/>
                                        <p:tgtEl>
                                          <p:spTgt spid="116"/>
                                        </p:tgtEl>
                                      </p:cBhvr>
                                    </p:animEffect>
                                  </p:childTnLst>
                                </p:cTn>
                              </p:par>
                              <p:par>
                                <p:cTn id="91" presetID="53" presetClass="entr" presetSubtype="16" fill="hold" nodeType="withEffect">
                                  <p:stCondLst>
                                    <p:cond delay="2250"/>
                                  </p:stCondLst>
                                  <p:childTnLst>
                                    <p:set>
                                      <p:cBhvr>
                                        <p:cTn id="92" dur="1" fill="hold">
                                          <p:stCondLst>
                                            <p:cond delay="0"/>
                                          </p:stCondLst>
                                        </p:cTn>
                                        <p:tgtEl>
                                          <p:spTgt spid="125"/>
                                        </p:tgtEl>
                                        <p:attrNameLst>
                                          <p:attrName>style.visibility</p:attrName>
                                        </p:attrNameLst>
                                      </p:cBhvr>
                                      <p:to>
                                        <p:strVal val="visible"/>
                                      </p:to>
                                    </p:set>
                                    <p:anim calcmode="lin" valueType="num">
                                      <p:cBhvr>
                                        <p:cTn id="93" dur="1250" fill="hold"/>
                                        <p:tgtEl>
                                          <p:spTgt spid="125"/>
                                        </p:tgtEl>
                                        <p:attrNameLst>
                                          <p:attrName>ppt_w</p:attrName>
                                        </p:attrNameLst>
                                      </p:cBhvr>
                                      <p:tavLst>
                                        <p:tav tm="0">
                                          <p:val>
                                            <p:fltVal val="0"/>
                                          </p:val>
                                        </p:tav>
                                        <p:tav tm="100000">
                                          <p:val>
                                            <p:strVal val="#ppt_w"/>
                                          </p:val>
                                        </p:tav>
                                      </p:tavLst>
                                    </p:anim>
                                    <p:anim calcmode="lin" valueType="num">
                                      <p:cBhvr>
                                        <p:cTn id="94" dur="1250" fill="hold"/>
                                        <p:tgtEl>
                                          <p:spTgt spid="125"/>
                                        </p:tgtEl>
                                        <p:attrNameLst>
                                          <p:attrName>ppt_h</p:attrName>
                                        </p:attrNameLst>
                                      </p:cBhvr>
                                      <p:tavLst>
                                        <p:tav tm="0">
                                          <p:val>
                                            <p:fltVal val="0"/>
                                          </p:val>
                                        </p:tav>
                                        <p:tav tm="100000">
                                          <p:val>
                                            <p:strVal val="#ppt_h"/>
                                          </p:val>
                                        </p:tav>
                                      </p:tavLst>
                                    </p:anim>
                                    <p:animEffect transition="in" filter="fade">
                                      <p:cBhvr>
                                        <p:cTn id="95" dur="1250"/>
                                        <p:tgtEl>
                                          <p:spTgt spid="125"/>
                                        </p:tgtEl>
                                      </p:cBhvr>
                                    </p:animEffect>
                                  </p:childTnLst>
                                </p:cTn>
                              </p:par>
                              <p:par>
                                <p:cTn id="96" presetID="53" presetClass="entr" presetSubtype="16" fill="hold" nodeType="withEffect">
                                  <p:stCondLst>
                                    <p:cond delay="2250"/>
                                  </p:stCondLst>
                                  <p:childTnLst>
                                    <p:set>
                                      <p:cBhvr>
                                        <p:cTn id="97" dur="1" fill="hold">
                                          <p:stCondLst>
                                            <p:cond delay="0"/>
                                          </p:stCondLst>
                                        </p:cTn>
                                        <p:tgtEl>
                                          <p:spTgt spid="126"/>
                                        </p:tgtEl>
                                        <p:attrNameLst>
                                          <p:attrName>style.visibility</p:attrName>
                                        </p:attrNameLst>
                                      </p:cBhvr>
                                      <p:to>
                                        <p:strVal val="visible"/>
                                      </p:to>
                                    </p:set>
                                    <p:anim calcmode="lin" valueType="num">
                                      <p:cBhvr>
                                        <p:cTn id="98" dur="1250" fill="hold"/>
                                        <p:tgtEl>
                                          <p:spTgt spid="126"/>
                                        </p:tgtEl>
                                        <p:attrNameLst>
                                          <p:attrName>ppt_w</p:attrName>
                                        </p:attrNameLst>
                                      </p:cBhvr>
                                      <p:tavLst>
                                        <p:tav tm="0">
                                          <p:val>
                                            <p:fltVal val="0"/>
                                          </p:val>
                                        </p:tav>
                                        <p:tav tm="100000">
                                          <p:val>
                                            <p:strVal val="#ppt_w"/>
                                          </p:val>
                                        </p:tav>
                                      </p:tavLst>
                                    </p:anim>
                                    <p:anim calcmode="lin" valueType="num">
                                      <p:cBhvr>
                                        <p:cTn id="99" dur="1250" fill="hold"/>
                                        <p:tgtEl>
                                          <p:spTgt spid="126"/>
                                        </p:tgtEl>
                                        <p:attrNameLst>
                                          <p:attrName>ppt_h</p:attrName>
                                        </p:attrNameLst>
                                      </p:cBhvr>
                                      <p:tavLst>
                                        <p:tav tm="0">
                                          <p:val>
                                            <p:fltVal val="0"/>
                                          </p:val>
                                        </p:tav>
                                        <p:tav tm="100000">
                                          <p:val>
                                            <p:strVal val="#ppt_h"/>
                                          </p:val>
                                        </p:tav>
                                      </p:tavLst>
                                    </p:anim>
                                    <p:animEffect transition="in" filter="fade">
                                      <p:cBhvr>
                                        <p:cTn id="100" dur="1250"/>
                                        <p:tgtEl>
                                          <p:spTgt spid="126"/>
                                        </p:tgtEl>
                                      </p:cBhvr>
                                    </p:animEffect>
                                  </p:childTnLst>
                                </p:cTn>
                              </p:par>
                              <p:par>
                                <p:cTn id="101" presetID="53" presetClass="entr" presetSubtype="16" fill="hold" nodeType="withEffect">
                                  <p:stCondLst>
                                    <p:cond delay="2250"/>
                                  </p:stCondLst>
                                  <p:childTnLst>
                                    <p:set>
                                      <p:cBhvr>
                                        <p:cTn id="102" dur="1" fill="hold">
                                          <p:stCondLst>
                                            <p:cond delay="0"/>
                                          </p:stCondLst>
                                        </p:cTn>
                                        <p:tgtEl>
                                          <p:spTgt spid="127"/>
                                        </p:tgtEl>
                                        <p:attrNameLst>
                                          <p:attrName>style.visibility</p:attrName>
                                        </p:attrNameLst>
                                      </p:cBhvr>
                                      <p:to>
                                        <p:strVal val="visible"/>
                                      </p:to>
                                    </p:set>
                                    <p:anim calcmode="lin" valueType="num">
                                      <p:cBhvr>
                                        <p:cTn id="103" dur="1250" fill="hold"/>
                                        <p:tgtEl>
                                          <p:spTgt spid="127"/>
                                        </p:tgtEl>
                                        <p:attrNameLst>
                                          <p:attrName>ppt_w</p:attrName>
                                        </p:attrNameLst>
                                      </p:cBhvr>
                                      <p:tavLst>
                                        <p:tav tm="0">
                                          <p:val>
                                            <p:fltVal val="0"/>
                                          </p:val>
                                        </p:tav>
                                        <p:tav tm="100000">
                                          <p:val>
                                            <p:strVal val="#ppt_w"/>
                                          </p:val>
                                        </p:tav>
                                      </p:tavLst>
                                    </p:anim>
                                    <p:anim calcmode="lin" valueType="num">
                                      <p:cBhvr>
                                        <p:cTn id="104" dur="1250" fill="hold"/>
                                        <p:tgtEl>
                                          <p:spTgt spid="127"/>
                                        </p:tgtEl>
                                        <p:attrNameLst>
                                          <p:attrName>ppt_h</p:attrName>
                                        </p:attrNameLst>
                                      </p:cBhvr>
                                      <p:tavLst>
                                        <p:tav tm="0">
                                          <p:val>
                                            <p:fltVal val="0"/>
                                          </p:val>
                                        </p:tav>
                                        <p:tav tm="100000">
                                          <p:val>
                                            <p:strVal val="#ppt_h"/>
                                          </p:val>
                                        </p:tav>
                                      </p:tavLst>
                                    </p:anim>
                                    <p:animEffect transition="in" filter="fade">
                                      <p:cBhvr>
                                        <p:cTn id="105" dur="1250"/>
                                        <p:tgtEl>
                                          <p:spTgt spid="127"/>
                                        </p:tgtEl>
                                      </p:cBhvr>
                                    </p:animEffect>
                                  </p:childTnLst>
                                </p:cTn>
                              </p:par>
                              <p:par>
                                <p:cTn id="106" presetID="53" presetClass="entr" presetSubtype="16" fill="hold" nodeType="withEffect">
                                  <p:stCondLst>
                                    <p:cond delay="2250"/>
                                  </p:stCondLst>
                                  <p:childTnLst>
                                    <p:set>
                                      <p:cBhvr>
                                        <p:cTn id="107" dur="1" fill="hold">
                                          <p:stCondLst>
                                            <p:cond delay="0"/>
                                          </p:stCondLst>
                                        </p:cTn>
                                        <p:tgtEl>
                                          <p:spTgt spid="128"/>
                                        </p:tgtEl>
                                        <p:attrNameLst>
                                          <p:attrName>style.visibility</p:attrName>
                                        </p:attrNameLst>
                                      </p:cBhvr>
                                      <p:to>
                                        <p:strVal val="visible"/>
                                      </p:to>
                                    </p:set>
                                    <p:anim calcmode="lin" valueType="num">
                                      <p:cBhvr>
                                        <p:cTn id="108" dur="1250" fill="hold"/>
                                        <p:tgtEl>
                                          <p:spTgt spid="128"/>
                                        </p:tgtEl>
                                        <p:attrNameLst>
                                          <p:attrName>ppt_w</p:attrName>
                                        </p:attrNameLst>
                                      </p:cBhvr>
                                      <p:tavLst>
                                        <p:tav tm="0">
                                          <p:val>
                                            <p:fltVal val="0"/>
                                          </p:val>
                                        </p:tav>
                                        <p:tav tm="100000">
                                          <p:val>
                                            <p:strVal val="#ppt_w"/>
                                          </p:val>
                                        </p:tav>
                                      </p:tavLst>
                                    </p:anim>
                                    <p:anim calcmode="lin" valueType="num">
                                      <p:cBhvr>
                                        <p:cTn id="109" dur="1250" fill="hold"/>
                                        <p:tgtEl>
                                          <p:spTgt spid="128"/>
                                        </p:tgtEl>
                                        <p:attrNameLst>
                                          <p:attrName>ppt_h</p:attrName>
                                        </p:attrNameLst>
                                      </p:cBhvr>
                                      <p:tavLst>
                                        <p:tav tm="0">
                                          <p:val>
                                            <p:fltVal val="0"/>
                                          </p:val>
                                        </p:tav>
                                        <p:tav tm="100000">
                                          <p:val>
                                            <p:strVal val="#ppt_h"/>
                                          </p:val>
                                        </p:tav>
                                      </p:tavLst>
                                    </p:anim>
                                    <p:animEffect transition="in" filter="fade">
                                      <p:cBhvr>
                                        <p:cTn id="110" dur="1250"/>
                                        <p:tgtEl>
                                          <p:spTgt spid="128"/>
                                        </p:tgtEl>
                                      </p:cBhvr>
                                    </p:animEffect>
                                  </p:childTnLst>
                                </p:cTn>
                              </p:par>
                              <p:par>
                                <p:cTn id="111" presetID="53" presetClass="entr" presetSubtype="16" fill="hold" nodeType="withEffect">
                                  <p:stCondLst>
                                    <p:cond delay="2250"/>
                                  </p:stCondLst>
                                  <p:childTnLst>
                                    <p:set>
                                      <p:cBhvr>
                                        <p:cTn id="112" dur="1" fill="hold">
                                          <p:stCondLst>
                                            <p:cond delay="0"/>
                                          </p:stCondLst>
                                        </p:cTn>
                                        <p:tgtEl>
                                          <p:spTgt spid="129"/>
                                        </p:tgtEl>
                                        <p:attrNameLst>
                                          <p:attrName>style.visibility</p:attrName>
                                        </p:attrNameLst>
                                      </p:cBhvr>
                                      <p:to>
                                        <p:strVal val="visible"/>
                                      </p:to>
                                    </p:set>
                                    <p:anim calcmode="lin" valueType="num">
                                      <p:cBhvr>
                                        <p:cTn id="113" dur="1250" fill="hold"/>
                                        <p:tgtEl>
                                          <p:spTgt spid="129"/>
                                        </p:tgtEl>
                                        <p:attrNameLst>
                                          <p:attrName>ppt_w</p:attrName>
                                        </p:attrNameLst>
                                      </p:cBhvr>
                                      <p:tavLst>
                                        <p:tav tm="0">
                                          <p:val>
                                            <p:fltVal val="0"/>
                                          </p:val>
                                        </p:tav>
                                        <p:tav tm="100000">
                                          <p:val>
                                            <p:strVal val="#ppt_w"/>
                                          </p:val>
                                        </p:tav>
                                      </p:tavLst>
                                    </p:anim>
                                    <p:anim calcmode="lin" valueType="num">
                                      <p:cBhvr>
                                        <p:cTn id="114" dur="1250" fill="hold"/>
                                        <p:tgtEl>
                                          <p:spTgt spid="129"/>
                                        </p:tgtEl>
                                        <p:attrNameLst>
                                          <p:attrName>ppt_h</p:attrName>
                                        </p:attrNameLst>
                                      </p:cBhvr>
                                      <p:tavLst>
                                        <p:tav tm="0">
                                          <p:val>
                                            <p:fltVal val="0"/>
                                          </p:val>
                                        </p:tav>
                                        <p:tav tm="100000">
                                          <p:val>
                                            <p:strVal val="#ppt_h"/>
                                          </p:val>
                                        </p:tav>
                                      </p:tavLst>
                                    </p:anim>
                                    <p:animEffect transition="in" filter="fade">
                                      <p:cBhvr>
                                        <p:cTn id="115" dur="1250"/>
                                        <p:tgtEl>
                                          <p:spTgt spid="129"/>
                                        </p:tgtEl>
                                      </p:cBhvr>
                                    </p:animEffect>
                                  </p:childTnLst>
                                </p:cTn>
                              </p:par>
                              <p:par>
                                <p:cTn id="116" presetID="53" presetClass="entr" presetSubtype="16" fill="hold" nodeType="withEffect">
                                  <p:stCondLst>
                                    <p:cond delay="2250"/>
                                  </p:stCondLst>
                                  <p:childTnLst>
                                    <p:set>
                                      <p:cBhvr>
                                        <p:cTn id="117" dur="1" fill="hold">
                                          <p:stCondLst>
                                            <p:cond delay="0"/>
                                          </p:stCondLst>
                                        </p:cTn>
                                        <p:tgtEl>
                                          <p:spTgt spid="144"/>
                                        </p:tgtEl>
                                        <p:attrNameLst>
                                          <p:attrName>style.visibility</p:attrName>
                                        </p:attrNameLst>
                                      </p:cBhvr>
                                      <p:to>
                                        <p:strVal val="visible"/>
                                      </p:to>
                                    </p:set>
                                    <p:anim calcmode="lin" valueType="num">
                                      <p:cBhvr>
                                        <p:cTn id="118" dur="1250" fill="hold"/>
                                        <p:tgtEl>
                                          <p:spTgt spid="144"/>
                                        </p:tgtEl>
                                        <p:attrNameLst>
                                          <p:attrName>ppt_w</p:attrName>
                                        </p:attrNameLst>
                                      </p:cBhvr>
                                      <p:tavLst>
                                        <p:tav tm="0">
                                          <p:val>
                                            <p:fltVal val="0"/>
                                          </p:val>
                                        </p:tav>
                                        <p:tav tm="100000">
                                          <p:val>
                                            <p:strVal val="#ppt_w"/>
                                          </p:val>
                                        </p:tav>
                                      </p:tavLst>
                                    </p:anim>
                                    <p:anim calcmode="lin" valueType="num">
                                      <p:cBhvr>
                                        <p:cTn id="119" dur="1250" fill="hold"/>
                                        <p:tgtEl>
                                          <p:spTgt spid="144"/>
                                        </p:tgtEl>
                                        <p:attrNameLst>
                                          <p:attrName>ppt_h</p:attrName>
                                        </p:attrNameLst>
                                      </p:cBhvr>
                                      <p:tavLst>
                                        <p:tav tm="0">
                                          <p:val>
                                            <p:fltVal val="0"/>
                                          </p:val>
                                        </p:tav>
                                        <p:tav tm="100000">
                                          <p:val>
                                            <p:strVal val="#ppt_h"/>
                                          </p:val>
                                        </p:tav>
                                      </p:tavLst>
                                    </p:anim>
                                    <p:animEffect transition="in" filter="fade">
                                      <p:cBhvr>
                                        <p:cTn id="120" dur="1250"/>
                                        <p:tgtEl>
                                          <p:spTgt spid="144"/>
                                        </p:tgtEl>
                                      </p:cBhvr>
                                    </p:animEffect>
                                  </p:childTnLst>
                                </p:cTn>
                              </p:par>
                              <p:par>
                                <p:cTn id="121" presetID="53" presetClass="entr" presetSubtype="16" fill="hold" nodeType="withEffect">
                                  <p:stCondLst>
                                    <p:cond delay="2250"/>
                                  </p:stCondLst>
                                  <p:childTnLst>
                                    <p:set>
                                      <p:cBhvr>
                                        <p:cTn id="122" dur="1" fill="hold">
                                          <p:stCondLst>
                                            <p:cond delay="0"/>
                                          </p:stCondLst>
                                        </p:cTn>
                                        <p:tgtEl>
                                          <p:spTgt spid="130"/>
                                        </p:tgtEl>
                                        <p:attrNameLst>
                                          <p:attrName>style.visibility</p:attrName>
                                        </p:attrNameLst>
                                      </p:cBhvr>
                                      <p:to>
                                        <p:strVal val="visible"/>
                                      </p:to>
                                    </p:set>
                                    <p:anim calcmode="lin" valueType="num">
                                      <p:cBhvr>
                                        <p:cTn id="123" dur="1250" fill="hold"/>
                                        <p:tgtEl>
                                          <p:spTgt spid="130"/>
                                        </p:tgtEl>
                                        <p:attrNameLst>
                                          <p:attrName>ppt_w</p:attrName>
                                        </p:attrNameLst>
                                      </p:cBhvr>
                                      <p:tavLst>
                                        <p:tav tm="0">
                                          <p:val>
                                            <p:fltVal val="0"/>
                                          </p:val>
                                        </p:tav>
                                        <p:tav tm="100000">
                                          <p:val>
                                            <p:strVal val="#ppt_w"/>
                                          </p:val>
                                        </p:tav>
                                      </p:tavLst>
                                    </p:anim>
                                    <p:anim calcmode="lin" valueType="num">
                                      <p:cBhvr>
                                        <p:cTn id="124" dur="1250" fill="hold"/>
                                        <p:tgtEl>
                                          <p:spTgt spid="130"/>
                                        </p:tgtEl>
                                        <p:attrNameLst>
                                          <p:attrName>ppt_h</p:attrName>
                                        </p:attrNameLst>
                                      </p:cBhvr>
                                      <p:tavLst>
                                        <p:tav tm="0">
                                          <p:val>
                                            <p:fltVal val="0"/>
                                          </p:val>
                                        </p:tav>
                                        <p:tav tm="100000">
                                          <p:val>
                                            <p:strVal val="#ppt_h"/>
                                          </p:val>
                                        </p:tav>
                                      </p:tavLst>
                                    </p:anim>
                                    <p:animEffect transition="in" filter="fade">
                                      <p:cBhvr>
                                        <p:cTn id="125" dur="1250"/>
                                        <p:tgtEl>
                                          <p:spTgt spid="130"/>
                                        </p:tgtEl>
                                      </p:cBhvr>
                                    </p:animEffect>
                                  </p:childTnLst>
                                </p:cTn>
                              </p:par>
                              <p:par>
                                <p:cTn id="126" presetID="53" presetClass="entr" presetSubtype="16" fill="hold" nodeType="withEffect">
                                  <p:stCondLst>
                                    <p:cond delay="2250"/>
                                  </p:stCondLst>
                                  <p:childTnLst>
                                    <p:set>
                                      <p:cBhvr>
                                        <p:cTn id="127" dur="1" fill="hold">
                                          <p:stCondLst>
                                            <p:cond delay="0"/>
                                          </p:stCondLst>
                                        </p:cTn>
                                        <p:tgtEl>
                                          <p:spTgt spid="131"/>
                                        </p:tgtEl>
                                        <p:attrNameLst>
                                          <p:attrName>style.visibility</p:attrName>
                                        </p:attrNameLst>
                                      </p:cBhvr>
                                      <p:to>
                                        <p:strVal val="visible"/>
                                      </p:to>
                                    </p:set>
                                    <p:anim calcmode="lin" valueType="num">
                                      <p:cBhvr>
                                        <p:cTn id="128" dur="1250" fill="hold"/>
                                        <p:tgtEl>
                                          <p:spTgt spid="131"/>
                                        </p:tgtEl>
                                        <p:attrNameLst>
                                          <p:attrName>ppt_w</p:attrName>
                                        </p:attrNameLst>
                                      </p:cBhvr>
                                      <p:tavLst>
                                        <p:tav tm="0">
                                          <p:val>
                                            <p:fltVal val="0"/>
                                          </p:val>
                                        </p:tav>
                                        <p:tav tm="100000">
                                          <p:val>
                                            <p:strVal val="#ppt_w"/>
                                          </p:val>
                                        </p:tav>
                                      </p:tavLst>
                                    </p:anim>
                                    <p:anim calcmode="lin" valueType="num">
                                      <p:cBhvr>
                                        <p:cTn id="129" dur="1250" fill="hold"/>
                                        <p:tgtEl>
                                          <p:spTgt spid="131"/>
                                        </p:tgtEl>
                                        <p:attrNameLst>
                                          <p:attrName>ppt_h</p:attrName>
                                        </p:attrNameLst>
                                      </p:cBhvr>
                                      <p:tavLst>
                                        <p:tav tm="0">
                                          <p:val>
                                            <p:fltVal val="0"/>
                                          </p:val>
                                        </p:tav>
                                        <p:tav tm="100000">
                                          <p:val>
                                            <p:strVal val="#ppt_h"/>
                                          </p:val>
                                        </p:tav>
                                      </p:tavLst>
                                    </p:anim>
                                    <p:animEffect transition="in" filter="fade">
                                      <p:cBhvr>
                                        <p:cTn id="130" dur="1250"/>
                                        <p:tgtEl>
                                          <p:spTgt spid="131"/>
                                        </p:tgtEl>
                                      </p:cBhvr>
                                    </p:animEffect>
                                  </p:childTnLst>
                                </p:cTn>
                              </p:par>
                              <p:par>
                                <p:cTn id="131" presetID="53" presetClass="entr" presetSubtype="16" fill="hold" nodeType="withEffect">
                                  <p:stCondLst>
                                    <p:cond delay="2250"/>
                                  </p:stCondLst>
                                  <p:childTnLst>
                                    <p:set>
                                      <p:cBhvr>
                                        <p:cTn id="132" dur="1" fill="hold">
                                          <p:stCondLst>
                                            <p:cond delay="0"/>
                                          </p:stCondLst>
                                        </p:cTn>
                                        <p:tgtEl>
                                          <p:spTgt spid="132"/>
                                        </p:tgtEl>
                                        <p:attrNameLst>
                                          <p:attrName>style.visibility</p:attrName>
                                        </p:attrNameLst>
                                      </p:cBhvr>
                                      <p:to>
                                        <p:strVal val="visible"/>
                                      </p:to>
                                    </p:set>
                                    <p:anim calcmode="lin" valueType="num">
                                      <p:cBhvr>
                                        <p:cTn id="133" dur="1250" fill="hold"/>
                                        <p:tgtEl>
                                          <p:spTgt spid="132"/>
                                        </p:tgtEl>
                                        <p:attrNameLst>
                                          <p:attrName>ppt_w</p:attrName>
                                        </p:attrNameLst>
                                      </p:cBhvr>
                                      <p:tavLst>
                                        <p:tav tm="0">
                                          <p:val>
                                            <p:fltVal val="0"/>
                                          </p:val>
                                        </p:tav>
                                        <p:tav tm="100000">
                                          <p:val>
                                            <p:strVal val="#ppt_w"/>
                                          </p:val>
                                        </p:tav>
                                      </p:tavLst>
                                    </p:anim>
                                    <p:anim calcmode="lin" valueType="num">
                                      <p:cBhvr>
                                        <p:cTn id="134" dur="1250" fill="hold"/>
                                        <p:tgtEl>
                                          <p:spTgt spid="132"/>
                                        </p:tgtEl>
                                        <p:attrNameLst>
                                          <p:attrName>ppt_h</p:attrName>
                                        </p:attrNameLst>
                                      </p:cBhvr>
                                      <p:tavLst>
                                        <p:tav tm="0">
                                          <p:val>
                                            <p:fltVal val="0"/>
                                          </p:val>
                                        </p:tav>
                                        <p:tav tm="100000">
                                          <p:val>
                                            <p:strVal val="#ppt_h"/>
                                          </p:val>
                                        </p:tav>
                                      </p:tavLst>
                                    </p:anim>
                                    <p:animEffect transition="in" filter="fade">
                                      <p:cBhvr>
                                        <p:cTn id="135" dur="1250"/>
                                        <p:tgtEl>
                                          <p:spTgt spid="132"/>
                                        </p:tgtEl>
                                      </p:cBhvr>
                                    </p:animEffect>
                                  </p:childTnLst>
                                </p:cTn>
                              </p:par>
                              <p:par>
                                <p:cTn id="136" presetID="53" presetClass="entr" presetSubtype="16" fill="hold" nodeType="withEffect">
                                  <p:stCondLst>
                                    <p:cond delay="2250"/>
                                  </p:stCondLst>
                                  <p:childTnLst>
                                    <p:set>
                                      <p:cBhvr>
                                        <p:cTn id="137" dur="1" fill="hold">
                                          <p:stCondLst>
                                            <p:cond delay="0"/>
                                          </p:stCondLst>
                                        </p:cTn>
                                        <p:tgtEl>
                                          <p:spTgt spid="140"/>
                                        </p:tgtEl>
                                        <p:attrNameLst>
                                          <p:attrName>style.visibility</p:attrName>
                                        </p:attrNameLst>
                                      </p:cBhvr>
                                      <p:to>
                                        <p:strVal val="visible"/>
                                      </p:to>
                                    </p:set>
                                    <p:anim calcmode="lin" valueType="num">
                                      <p:cBhvr>
                                        <p:cTn id="138" dur="1250" fill="hold"/>
                                        <p:tgtEl>
                                          <p:spTgt spid="140"/>
                                        </p:tgtEl>
                                        <p:attrNameLst>
                                          <p:attrName>ppt_w</p:attrName>
                                        </p:attrNameLst>
                                      </p:cBhvr>
                                      <p:tavLst>
                                        <p:tav tm="0">
                                          <p:val>
                                            <p:fltVal val="0"/>
                                          </p:val>
                                        </p:tav>
                                        <p:tav tm="100000">
                                          <p:val>
                                            <p:strVal val="#ppt_w"/>
                                          </p:val>
                                        </p:tav>
                                      </p:tavLst>
                                    </p:anim>
                                    <p:anim calcmode="lin" valueType="num">
                                      <p:cBhvr>
                                        <p:cTn id="139" dur="1250" fill="hold"/>
                                        <p:tgtEl>
                                          <p:spTgt spid="140"/>
                                        </p:tgtEl>
                                        <p:attrNameLst>
                                          <p:attrName>ppt_h</p:attrName>
                                        </p:attrNameLst>
                                      </p:cBhvr>
                                      <p:tavLst>
                                        <p:tav tm="0">
                                          <p:val>
                                            <p:fltVal val="0"/>
                                          </p:val>
                                        </p:tav>
                                        <p:tav tm="100000">
                                          <p:val>
                                            <p:strVal val="#ppt_h"/>
                                          </p:val>
                                        </p:tav>
                                      </p:tavLst>
                                    </p:anim>
                                    <p:animEffect transition="in" filter="fade">
                                      <p:cBhvr>
                                        <p:cTn id="140" dur="1250"/>
                                        <p:tgtEl>
                                          <p:spTgt spid="140"/>
                                        </p:tgtEl>
                                      </p:cBhvr>
                                    </p:animEffect>
                                  </p:childTnLst>
                                </p:cTn>
                              </p:par>
                              <p:par>
                                <p:cTn id="141" presetID="53" presetClass="entr" presetSubtype="16" fill="hold" nodeType="withEffect">
                                  <p:stCondLst>
                                    <p:cond delay="2250"/>
                                  </p:stCondLst>
                                  <p:childTnLst>
                                    <p:set>
                                      <p:cBhvr>
                                        <p:cTn id="142" dur="1" fill="hold">
                                          <p:stCondLst>
                                            <p:cond delay="0"/>
                                          </p:stCondLst>
                                        </p:cTn>
                                        <p:tgtEl>
                                          <p:spTgt spid="142"/>
                                        </p:tgtEl>
                                        <p:attrNameLst>
                                          <p:attrName>style.visibility</p:attrName>
                                        </p:attrNameLst>
                                      </p:cBhvr>
                                      <p:to>
                                        <p:strVal val="visible"/>
                                      </p:to>
                                    </p:set>
                                    <p:anim calcmode="lin" valueType="num">
                                      <p:cBhvr>
                                        <p:cTn id="143" dur="1250" fill="hold"/>
                                        <p:tgtEl>
                                          <p:spTgt spid="142"/>
                                        </p:tgtEl>
                                        <p:attrNameLst>
                                          <p:attrName>ppt_w</p:attrName>
                                        </p:attrNameLst>
                                      </p:cBhvr>
                                      <p:tavLst>
                                        <p:tav tm="0">
                                          <p:val>
                                            <p:fltVal val="0"/>
                                          </p:val>
                                        </p:tav>
                                        <p:tav tm="100000">
                                          <p:val>
                                            <p:strVal val="#ppt_w"/>
                                          </p:val>
                                        </p:tav>
                                      </p:tavLst>
                                    </p:anim>
                                    <p:anim calcmode="lin" valueType="num">
                                      <p:cBhvr>
                                        <p:cTn id="144" dur="1250" fill="hold"/>
                                        <p:tgtEl>
                                          <p:spTgt spid="142"/>
                                        </p:tgtEl>
                                        <p:attrNameLst>
                                          <p:attrName>ppt_h</p:attrName>
                                        </p:attrNameLst>
                                      </p:cBhvr>
                                      <p:tavLst>
                                        <p:tav tm="0">
                                          <p:val>
                                            <p:fltVal val="0"/>
                                          </p:val>
                                        </p:tav>
                                        <p:tav tm="100000">
                                          <p:val>
                                            <p:strVal val="#ppt_h"/>
                                          </p:val>
                                        </p:tav>
                                      </p:tavLst>
                                    </p:anim>
                                    <p:animEffect transition="in" filter="fade">
                                      <p:cBhvr>
                                        <p:cTn id="145" dur="1250"/>
                                        <p:tgtEl>
                                          <p:spTgt spid="142"/>
                                        </p:tgtEl>
                                      </p:cBhvr>
                                    </p:animEffect>
                                  </p:childTnLst>
                                </p:cTn>
                              </p:par>
                              <p:par>
                                <p:cTn id="146" presetID="53" presetClass="entr" presetSubtype="16" fill="hold" nodeType="withEffect">
                                  <p:stCondLst>
                                    <p:cond delay="2250"/>
                                  </p:stCondLst>
                                  <p:childTnLst>
                                    <p:set>
                                      <p:cBhvr>
                                        <p:cTn id="147" dur="1" fill="hold">
                                          <p:stCondLst>
                                            <p:cond delay="0"/>
                                          </p:stCondLst>
                                        </p:cTn>
                                        <p:tgtEl>
                                          <p:spTgt spid="141"/>
                                        </p:tgtEl>
                                        <p:attrNameLst>
                                          <p:attrName>style.visibility</p:attrName>
                                        </p:attrNameLst>
                                      </p:cBhvr>
                                      <p:to>
                                        <p:strVal val="visible"/>
                                      </p:to>
                                    </p:set>
                                    <p:anim calcmode="lin" valueType="num">
                                      <p:cBhvr>
                                        <p:cTn id="148" dur="1250" fill="hold"/>
                                        <p:tgtEl>
                                          <p:spTgt spid="141"/>
                                        </p:tgtEl>
                                        <p:attrNameLst>
                                          <p:attrName>ppt_w</p:attrName>
                                        </p:attrNameLst>
                                      </p:cBhvr>
                                      <p:tavLst>
                                        <p:tav tm="0">
                                          <p:val>
                                            <p:fltVal val="0"/>
                                          </p:val>
                                        </p:tav>
                                        <p:tav tm="100000">
                                          <p:val>
                                            <p:strVal val="#ppt_w"/>
                                          </p:val>
                                        </p:tav>
                                      </p:tavLst>
                                    </p:anim>
                                    <p:anim calcmode="lin" valueType="num">
                                      <p:cBhvr>
                                        <p:cTn id="149" dur="1250" fill="hold"/>
                                        <p:tgtEl>
                                          <p:spTgt spid="141"/>
                                        </p:tgtEl>
                                        <p:attrNameLst>
                                          <p:attrName>ppt_h</p:attrName>
                                        </p:attrNameLst>
                                      </p:cBhvr>
                                      <p:tavLst>
                                        <p:tav tm="0">
                                          <p:val>
                                            <p:fltVal val="0"/>
                                          </p:val>
                                        </p:tav>
                                        <p:tav tm="100000">
                                          <p:val>
                                            <p:strVal val="#ppt_h"/>
                                          </p:val>
                                        </p:tav>
                                      </p:tavLst>
                                    </p:anim>
                                    <p:animEffect transition="in" filter="fade">
                                      <p:cBhvr>
                                        <p:cTn id="150" dur="1250"/>
                                        <p:tgtEl>
                                          <p:spTgt spid="141"/>
                                        </p:tgtEl>
                                      </p:cBhvr>
                                    </p:animEffect>
                                  </p:childTnLst>
                                </p:cTn>
                              </p:par>
                              <p:par>
                                <p:cTn id="151" presetID="53" presetClass="entr" presetSubtype="16" fill="hold" nodeType="withEffect">
                                  <p:stCondLst>
                                    <p:cond delay="2250"/>
                                  </p:stCondLst>
                                  <p:childTnLst>
                                    <p:set>
                                      <p:cBhvr>
                                        <p:cTn id="152" dur="1" fill="hold">
                                          <p:stCondLst>
                                            <p:cond delay="0"/>
                                          </p:stCondLst>
                                        </p:cTn>
                                        <p:tgtEl>
                                          <p:spTgt spid="143"/>
                                        </p:tgtEl>
                                        <p:attrNameLst>
                                          <p:attrName>style.visibility</p:attrName>
                                        </p:attrNameLst>
                                      </p:cBhvr>
                                      <p:to>
                                        <p:strVal val="visible"/>
                                      </p:to>
                                    </p:set>
                                    <p:anim calcmode="lin" valueType="num">
                                      <p:cBhvr>
                                        <p:cTn id="153" dur="1250" fill="hold"/>
                                        <p:tgtEl>
                                          <p:spTgt spid="143"/>
                                        </p:tgtEl>
                                        <p:attrNameLst>
                                          <p:attrName>ppt_w</p:attrName>
                                        </p:attrNameLst>
                                      </p:cBhvr>
                                      <p:tavLst>
                                        <p:tav tm="0">
                                          <p:val>
                                            <p:fltVal val="0"/>
                                          </p:val>
                                        </p:tav>
                                        <p:tav tm="100000">
                                          <p:val>
                                            <p:strVal val="#ppt_w"/>
                                          </p:val>
                                        </p:tav>
                                      </p:tavLst>
                                    </p:anim>
                                    <p:anim calcmode="lin" valueType="num">
                                      <p:cBhvr>
                                        <p:cTn id="154" dur="1250" fill="hold"/>
                                        <p:tgtEl>
                                          <p:spTgt spid="143"/>
                                        </p:tgtEl>
                                        <p:attrNameLst>
                                          <p:attrName>ppt_h</p:attrName>
                                        </p:attrNameLst>
                                      </p:cBhvr>
                                      <p:tavLst>
                                        <p:tav tm="0">
                                          <p:val>
                                            <p:fltVal val="0"/>
                                          </p:val>
                                        </p:tav>
                                        <p:tav tm="100000">
                                          <p:val>
                                            <p:strVal val="#ppt_h"/>
                                          </p:val>
                                        </p:tav>
                                      </p:tavLst>
                                    </p:anim>
                                    <p:animEffect transition="in" filter="fade">
                                      <p:cBhvr>
                                        <p:cTn id="155" dur="1250"/>
                                        <p:tgtEl>
                                          <p:spTgt spid="143"/>
                                        </p:tgtEl>
                                      </p:cBhvr>
                                    </p:animEffect>
                                  </p:childTnLst>
                                </p:cTn>
                              </p:par>
                              <p:par>
                                <p:cTn id="156" presetID="12" presetClass="entr" presetSubtype="1" fill="hold" grpId="0" nodeType="withEffect">
                                  <p:stCondLst>
                                    <p:cond delay="3000"/>
                                  </p:stCondLst>
                                  <p:childTnLst>
                                    <p:set>
                                      <p:cBhvr>
                                        <p:cTn id="157" dur="1" fill="hold">
                                          <p:stCondLst>
                                            <p:cond delay="0"/>
                                          </p:stCondLst>
                                        </p:cTn>
                                        <p:tgtEl>
                                          <p:spTgt spid="53"/>
                                        </p:tgtEl>
                                        <p:attrNameLst>
                                          <p:attrName>style.visibility</p:attrName>
                                        </p:attrNameLst>
                                      </p:cBhvr>
                                      <p:to>
                                        <p:strVal val="visible"/>
                                      </p:to>
                                    </p:set>
                                    <p:anim calcmode="lin" valueType="num">
                                      <p:cBhvr additive="base">
                                        <p:cTn id="158" dur="1000"/>
                                        <p:tgtEl>
                                          <p:spTgt spid="53"/>
                                        </p:tgtEl>
                                        <p:attrNameLst>
                                          <p:attrName>ppt_y</p:attrName>
                                        </p:attrNameLst>
                                      </p:cBhvr>
                                      <p:tavLst>
                                        <p:tav tm="0">
                                          <p:val>
                                            <p:strVal val="#ppt_y-#ppt_h*1.125000"/>
                                          </p:val>
                                        </p:tav>
                                        <p:tav tm="100000">
                                          <p:val>
                                            <p:strVal val="#ppt_y"/>
                                          </p:val>
                                        </p:tav>
                                      </p:tavLst>
                                    </p:anim>
                                    <p:animEffect transition="in" filter="wipe(down)">
                                      <p:cBhvr>
                                        <p:cTn id="159" dur="1000"/>
                                        <p:tgtEl>
                                          <p:spTgt spid="53"/>
                                        </p:tgtEl>
                                      </p:cBhvr>
                                    </p:animEffect>
                                  </p:childTnLst>
                                </p:cTn>
                              </p:par>
                              <p:par>
                                <p:cTn id="160" presetID="12" presetClass="entr" presetSubtype="1" fill="hold" grpId="0" nodeType="withEffect">
                                  <p:stCondLst>
                                    <p:cond delay="3000"/>
                                  </p:stCondLst>
                                  <p:childTnLst>
                                    <p:set>
                                      <p:cBhvr>
                                        <p:cTn id="161" dur="1" fill="hold">
                                          <p:stCondLst>
                                            <p:cond delay="0"/>
                                          </p:stCondLst>
                                        </p:cTn>
                                        <p:tgtEl>
                                          <p:spTgt spid="47"/>
                                        </p:tgtEl>
                                        <p:attrNameLst>
                                          <p:attrName>style.visibility</p:attrName>
                                        </p:attrNameLst>
                                      </p:cBhvr>
                                      <p:to>
                                        <p:strVal val="visible"/>
                                      </p:to>
                                    </p:set>
                                    <p:anim calcmode="lin" valueType="num">
                                      <p:cBhvr additive="base">
                                        <p:cTn id="162" dur="1000"/>
                                        <p:tgtEl>
                                          <p:spTgt spid="47"/>
                                        </p:tgtEl>
                                        <p:attrNameLst>
                                          <p:attrName>ppt_y</p:attrName>
                                        </p:attrNameLst>
                                      </p:cBhvr>
                                      <p:tavLst>
                                        <p:tav tm="0">
                                          <p:val>
                                            <p:strVal val="#ppt_y-#ppt_h*1.125000"/>
                                          </p:val>
                                        </p:tav>
                                        <p:tav tm="100000">
                                          <p:val>
                                            <p:strVal val="#ppt_y"/>
                                          </p:val>
                                        </p:tav>
                                      </p:tavLst>
                                    </p:anim>
                                    <p:animEffect transition="in" filter="wipe(down)">
                                      <p:cBhvr>
                                        <p:cTn id="163" dur="1000"/>
                                        <p:tgtEl>
                                          <p:spTgt spid="47"/>
                                        </p:tgtEl>
                                      </p:cBhvr>
                                    </p:animEffect>
                                  </p:childTnLst>
                                </p:cTn>
                              </p:par>
                              <p:par>
                                <p:cTn id="164" presetID="12" presetClass="entr" presetSubtype="1" fill="hold" grpId="0" nodeType="withEffect">
                                  <p:stCondLst>
                                    <p:cond delay="3000"/>
                                  </p:stCondLst>
                                  <p:childTnLst>
                                    <p:set>
                                      <p:cBhvr>
                                        <p:cTn id="165" dur="1" fill="hold">
                                          <p:stCondLst>
                                            <p:cond delay="0"/>
                                          </p:stCondLst>
                                        </p:cTn>
                                        <p:tgtEl>
                                          <p:spTgt spid="49"/>
                                        </p:tgtEl>
                                        <p:attrNameLst>
                                          <p:attrName>style.visibility</p:attrName>
                                        </p:attrNameLst>
                                      </p:cBhvr>
                                      <p:to>
                                        <p:strVal val="visible"/>
                                      </p:to>
                                    </p:set>
                                    <p:anim calcmode="lin" valueType="num">
                                      <p:cBhvr additive="base">
                                        <p:cTn id="166" dur="1000"/>
                                        <p:tgtEl>
                                          <p:spTgt spid="49"/>
                                        </p:tgtEl>
                                        <p:attrNameLst>
                                          <p:attrName>ppt_y</p:attrName>
                                        </p:attrNameLst>
                                      </p:cBhvr>
                                      <p:tavLst>
                                        <p:tav tm="0">
                                          <p:val>
                                            <p:strVal val="#ppt_y-#ppt_h*1.125000"/>
                                          </p:val>
                                        </p:tav>
                                        <p:tav tm="100000">
                                          <p:val>
                                            <p:strVal val="#ppt_y"/>
                                          </p:val>
                                        </p:tav>
                                      </p:tavLst>
                                    </p:anim>
                                    <p:animEffect transition="in" filter="wipe(down)">
                                      <p:cBhvr>
                                        <p:cTn id="167" dur="1000"/>
                                        <p:tgtEl>
                                          <p:spTgt spid="49"/>
                                        </p:tgtEl>
                                      </p:cBhvr>
                                    </p:animEffect>
                                  </p:childTnLst>
                                </p:cTn>
                              </p:par>
                              <p:par>
                                <p:cTn id="168" presetID="12" presetClass="entr" presetSubtype="1" fill="hold" grpId="0" nodeType="withEffect">
                                  <p:stCondLst>
                                    <p:cond delay="3000"/>
                                  </p:stCondLst>
                                  <p:childTnLst>
                                    <p:set>
                                      <p:cBhvr>
                                        <p:cTn id="169" dur="1" fill="hold">
                                          <p:stCondLst>
                                            <p:cond delay="0"/>
                                          </p:stCondLst>
                                        </p:cTn>
                                        <p:tgtEl>
                                          <p:spTgt spid="51"/>
                                        </p:tgtEl>
                                        <p:attrNameLst>
                                          <p:attrName>style.visibility</p:attrName>
                                        </p:attrNameLst>
                                      </p:cBhvr>
                                      <p:to>
                                        <p:strVal val="visible"/>
                                      </p:to>
                                    </p:set>
                                    <p:anim calcmode="lin" valueType="num">
                                      <p:cBhvr additive="base">
                                        <p:cTn id="170" dur="1000"/>
                                        <p:tgtEl>
                                          <p:spTgt spid="51"/>
                                        </p:tgtEl>
                                        <p:attrNameLst>
                                          <p:attrName>ppt_y</p:attrName>
                                        </p:attrNameLst>
                                      </p:cBhvr>
                                      <p:tavLst>
                                        <p:tav tm="0">
                                          <p:val>
                                            <p:strVal val="#ppt_y-#ppt_h*1.125000"/>
                                          </p:val>
                                        </p:tav>
                                        <p:tav tm="100000">
                                          <p:val>
                                            <p:strVal val="#ppt_y"/>
                                          </p:val>
                                        </p:tav>
                                      </p:tavLst>
                                    </p:anim>
                                    <p:animEffect transition="in" filter="wipe(down)">
                                      <p:cBhvr>
                                        <p:cTn id="171" dur="1000"/>
                                        <p:tgtEl>
                                          <p:spTgt spid="51"/>
                                        </p:tgtEl>
                                      </p:cBhvr>
                                    </p:animEffect>
                                  </p:childTnLst>
                                </p:cTn>
                              </p:par>
                              <p:par>
                                <p:cTn id="172" presetID="12" presetClass="entr" presetSubtype="1" fill="hold" grpId="0" nodeType="withEffect">
                                  <p:stCondLst>
                                    <p:cond delay="3000"/>
                                  </p:stCondLst>
                                  <p:childTnLst>
                                    <p:set>
                                      <p:cBhvr>
                                        <p:cTn id="173" dur="1" fill="hold">
                                          <p:stCondLst>
                                            <p:cond delay="0"/>
                                          </p:stCondLst>
                                        </p:cTn>
                                        <p:tgtEl>
                                          <p:spTgt spid="54"/>
                                        </p:tgtEl>
                                        <p:attrNameLst>
                                          <p:attrName>style.visibility</p:attrName>
                                        </p:attrNameLst>
                                      </p:cBhvr>
                                      <p:to>
                                        <p:strVal val="visible"/>
                                      </p:to>
                                    </p:set>
                                    <p:anim calcmode="lin" valueType="num">
                                      <p:cBhvr additive="base">
                                        <p:cTn id="174" dur="1000"/>
                                        <p:tgtEl>
                                          <p:spTgt spid="54"/>
                                        </p:tgtEl>
                                        <p:attrNameLst>
                                          <p:attrName>ppt_y</p:attrName>
                                        </p:attrNameLst>
                                      </p:cBhvr>
                                      <p:tavLst>
                                        <p:tav tm="0">
                                          <p:val>
                                            <p:strVal val="#ppt_y-#ppt_h*1.125000"/>
                                          </p:val>
                                        </p:tav>
                                        <p:tav tm="100000">
                                          <p:val>
                                            <p:strVal val="#ppt_y"/>
                                          </p:val>
                                        </p:tav>
                                      </p:tavLst>
                                    </p:anim>
                                    <p:animEffect transition="in" filter="wipe(down)">
                                      <p:cBhvr>
                                        <p:cTn id="175" dur="1000"/>
                                        <p:tgtEl>
                                          <p:spTgt spid="54"/>
                                        </p:tgtEl>
                                      </p:cBhvr>
                                    </p:animEffect>
                                  </p:childTnLst>
                                </p:cTn>
                              </p:par>
                              <p:par>
                                <p:cTn id="176" presetID="12" presetClass="entr" presetSubtype="1" fill="hold" grpId="0" nodeType="withEffect">
                                  <p:stCondLst>
                                    <p:cond delay="3000"/>
                                  </p:stCondLst>
                                  <p:childTnLst>
                                    <p:set>
                                      <p:cBhvr>
                                        <p:cTn id="177" dur="1" fill="hold">
                                          <p:stCondLst>
                                            <p:cond delay="0"/>
                                          </p:stCondLst>
                                        </p:cTn>
                                        <p:tgtEl>
                                          <p:spTgt spid="56"/>
                                        </p:tgtEl>
                                        <p:attrNameLst>
                                          <p:attrName>style.visibility</p:attrName>
                                        </p:attrNameLst>
                                      </p:cBhvr>
                                      <p:to>
                                        <p:strVal val="visible"/>
                                      </p:to>
                                    </p:set>
                                    <p:anim calcmode="lin" valueType="num">
                                      <p:cBhvr additive="base">
                                        <p:cTn id="178" dur="1000"/>
                                        <p:tgtEl>
                                          <p:spTgt spid="56"/>
                                        </p:tgtEl>
                                        <p:attrNameLst>
                                          <p:attrName>ppt_y</p:attrName>
                                        </p:attrNameLst>
                                      </p:cBhvr>
                                      <p:tavLst>
                                        <p:tav tm="0">
                                          <p:val>
                                            <p:strVal val="#ppt_y-#ppt_h*1.125000"/>
                                          </p:val>
                                        </p:tav>
                                        <p:tav tm="100000">
                                          <p:val>
                                            <p:strVal val="#ppt_y"/>
                                          </p:val>
                                        </p:tav>
                                      </p:tavLst>
                                    </p:anim>
                                    <p:animEffect transition="in" filter="wipe(down)">
                                      <p:cBhvr>
                                        <p:cTn id="179" dur="1000"/>
                                        <p:tgtEl>
                                          <p:spTgt spid="56"/>
                                        </p:tgtEl>
                                      </p:cBhvr>
                                    </p:animEffect>
                                  </p:childTnLst>
                                </p:cTn>
                              </p:par>
                              <p:par>
                                <p:cTn id="180" presetID="12" presetClass="entr" presetSubtype="1" fill="hold" grpId="0" nodeType="withEffect">
                                  <p:stCondLst>
                                    <p:cond delay="3000"/>
                                  </p:stCondLst>
                                  <p:childTnLst>
                                    <p:set>
                                      <p:cBhvr>
                                        <p:cTn id="181" dur="1" fill="hold">
                                          <p:stCondLst>
                                            <p:cond delay="0"/>
                                          </p:stCondLst>
                                        </p:cTn>
                                        <p:tgtEl>
                                          <p:spTgt spid="55"/>
                                        </p:tgtEl>
                                        <p:attrNameLst>
                                          <p:attrName>style.visibility</p:attrName>
                                        </p:attrNameLst>
                                      </p:cBhvr>
                                      <p:to>
                                        <p:strVal val="visible"/>
                                      </p:to>
                                    </p:set>
                                    <p:anim calcmode="lin" valueType="num">
                                      <p:cBhvr additive="base">
                                        <p:cTn id="182" dur="1000"/>
                                        <p:tgtEl>
                                          <p:spTgt spid="55"/>
                                        </p:tgtEl>
                                        <p:attrNameLst>
                                          <p:attrName>ppt_y</p:attrName>
                                        </p:attrNameLst>
                                      </p:cBhvr>
                                      <p:tavLst>
                                        <p:tav tm="0">
                                          <p:val>
                                            <p:strVal val="#ppt_y-#ppt_h*1.125000"/>
                                          </p:val>
                                        </p:tav>
                                        <p:tav tm="100000">
                                          <p:val>
                                            <p:strVal val="#ppt_y"/>
                                          </p:val>
                                        </p:tav>
                                      </p:tavLst>
                                    </p:anim>
                                    <p:animEffect transition="in" filter="wipe(down)">
                                      <p:cBhvr>
                                        <p:cTn id="183" dur="1000"/>
                                        <p:tgtEl>
                                          <p:spTgt spid="55"/>
                                        </p:tgtEl>
                                      </p:cBhvr>
                                    </p:animEffect>
                                  </p:childTnLst>
                                </p:cTn>
                              </p:par>
                              <p:par>
                                <p:cTn id="184" presetID="12" presetClass="entr" presetSubtype="1" fill="hold" grpId="0" nodeType="withEffect">
                                  <p:stCondLst>
                                    <p:cond delay="3000"/>
                                  </p:stCondLst>
                                  <p:childTnLst>
                                    <p:set>
                                      <p:cBhvr>
                                        <p:cTn id="185" dur="1" fill="hold">
                                          <p:stCondLst>
                                            <p:cond delay="0"/>
                                          </p:stCondLst>
                                        </p:cTn>
                                        <p:tgtEl>
                                          <p:spTgt spid="52"/>
                                        </p:tgtEl>
                                        <p:attrNameLst>
                                          <p:attrName>style.visibility</p:attrName>
                                        </p:attrNameLst>
                                      </p:cBhvr>
                                      <p:to>
                                        <p:strVal val="visible"/>
                                      </p:to>
                                    </p:set>
                                    <p:anim calcmode="lin" valueType="num">
                                      <p:cBhvr additive="base">
                                        <p:cTn id="186" dur="1000"/>
                                        <p:tgtEl>
                                          <p:spTgt spid="52"/>
                                        </p:tgtEl>
                                        <p:attrNameLst>
                                          <p:attrName>ppt_y</p:attrName>
                                        </p:attrNameLst>
                                      </p:cBhvr>
                                      <p:tavLst>
                                        <p:tav tm="0">
                                          <p:val>
                                            <p:strVal val="#ppt_y-#ppt_h*1.125000"/>
                                          </p:val>
                                        </p:tav>
                                        <p:tav tm="100000">
                                          <p:val>
                                            <p:strVal val="#ppt_y"/>
                                          </p:val>
                                        </p:tav>
                                      </p:tavLst>
                                    </p:anim>
                                    <p:animEffect transition="in" filter="wipe(down)">
                                      <p:cBhvr>
                                        <p:cTn id="187" dur="1000"/>
                                        <p:tgtEl>
                                          <p:spTgt spid="52"/>
                                        </p:tgtEl>
                                      </p:cBhvr>
                                    </p:animEffect>
                                  </p:childTnLst>
                                </p:cTn>
                              </p:par>
                              <p:par>
                                <p:cTn id="188" presetID="12" presetClass="entr" presetSubtype="1" fill="hold" grpId="0" nodeType="withEffect">
                                  <p:stCondLst>
                                    <p:cond delay="3000"/>
                                  </p:stCondLst>
                                  <p:childTnLst>
                                    <p:set>
                                      <p:cBhvr>
                                        <p:cTn id="189" dur="1" fill="hold">
                                          <p:stCondLst>
                                            <p:cond delay="0"/>
                                          </p:stCondLst>
                                        </p:cTn>
                                        <p:tgtEl>
                                          <p:spTgt spid="48"/>
                                        </p:tgtEl>
                                        <p:attrNameLst>
                                          <p:attrName>style.visibility</p:attrName>
                                        </p:attrNameLst>
                                      </p:cBhvr>
                                      <p:to>
                                        <p:strVal val="visible"/>
                                      </p:to>
                                    </p:set>
                                    <p:anim calcmode="lin" valueType="num">
                                      <p:cBhvr additive="base">
                                        <p:cTn id="190" dur="1000"/>
                                        <p:tgtEl>
                                          <p:spTgt spid="48"/>
                                        </p:tgtEl>
                                        <p:attrNameLst>
                                          <p:attrName>ppt_y</p:attrName>
                                        </p:attrNameLst>
                                      </p:cBhvr>
                                      <p:tavLst>
                                        <p:tav tm="0">
                                          <p:val>
                                            <p:strVal val="#ppt_y-#ppt_h*1.125000"/>
                                          </p:val>
                                        </p:tav>
                                        <p:tav tm="100000">
                                          <p:val>
                                            <p:strVal val="#ppt_y"/>
                                          </p:val>
                                        </p:tav>
                                      </p:tavLst>
                                    </p:anim>
                                    <p:animEffect transition="in" filter="wipe(down)">
                                      <p:cBhvr>
                                        <p:cTn id="191" dur="1000"/>
                                        <p:tgtEl>
                                          <p:spTgt spid="48"/>
                                        </p:tgtEl>
                                      </p:cBhvr>
                                    </p:animEffect>
                                  </p:childTnLst>
                                </p:cTn>
                              </p:par>
                              <p:par>
                                <p:cTn id="192" presetID="12" presetClass="entr" presetSubtype="1" fill="hold" grpId="0" nodeType="withEffect">
                                  <p:stCondLst>
                                    <p:cond delay="3000"/>
                                  </p:stCondLst>
                                  <p:childTnLst>
                                    <p:set>
                                      <p:cBhvr>
                                        <p:cTn id="193" dur="1" fill="hold">
                                          <p:stCondLst>
                                            <p:cond delay="0"/>
                                          </p:stCondLst>
                                        </p:cTn>
                                        <p:tgtEl>
                                          <p:spTgt spid="50"/>
                                        </p:tgtEl>
                                        <p:attrNameLst>
                                          <p:attrName>style.visibility</p:attrName>
                                        </p:attrNameLst>
                                      </p:cBhvr>
                                      <p:to>
                                        <p:strVal val="visible"/>
                                      </p:to>
                                    </p:set>
                                    <p:anim calcmode="lin" valueType="num">
                                      <p:cBhvr additive="base">
                                        <p:cTn id="194" dur="1000"/>
                                        <p:tgtEl>
                                          <p:spTgt spid="50"/>
                                        </p:tgtEl>
                                        <p:attrNameLst>
                                          <p:attrName>ppt_y</p:attrName>
                                        </p:attrNameLst>
                                      </p:cBhvr>
                                      <p:tavLst>
                                        <p:tav tm="0">
                                          <p:val>
                                            <p:strVal val="#ppt_y-#ppt_h*1.125000"/>
                                          </p:val>
                                        </p:tav>
                                        <p:tav tm="100000">
                                          <p:val>
                                            <p:strVal val="#ppt_y"/>
                                          </p:val>
                                        </p:tav>
                                      </p:tavLst>
                                    </p:anim>
                                    <p:animEffect transition="in" filter="wipe(down)">
                                      <p:cBhvr>
                                        <p:cTn id="195" dur="1000"/>
                                        <p:tgtEl>
                                          <p:spTgt spid="50"/>
                                        </p:tgtEl>
                                      </p:cBhvr>
                                    </p:animEffect>
                                  </p:childTnLst>
                                </p:cTn>
                              </p:par>
                              <p:par>
                                <p:cTn id="196" presetID="12" presetClass="entr" presetSubtype="1" fill="hold" grpId="0" nodeType="withEffect">
                                  <p:stCondLst>
                                    <p:cond delay="3000"/>
                                  </p:stCondLst>
                                  <p:childTnLst>
                                    <p:set>
                                      <p:cBhvr>
                                        <p:cTn id="197" dur="1" fill="hold">
                                          <p:stCondLst>
                                            <p:cond delay="0"/>
                                          </p:stCondLst>
                                        </p:cTn>
                                        <p:tgtEl>
                                          <p:spTgt spid="58"/>
                                        </p:tgtEl>
                                        <p:attrNameLst>
                                          <p:attrName>style.visibility</p:attrName>
                                        </p:attrNameLst>
                                      </p:cBhvr>
                                      <p:to>
                                        <p:strVal val="visible"/>
                                      </p:to>
                                    </p:set>
                                    <p:anim calcmode="lin" valueType="num">
                                      <p:cBhvr additive="base">
                                        <p:cTn id="198" dur="1000"/>
                                        <p:tgtEl>
                                          <p:spTgt spid="58"/>
                                        </p:tgtEl>
                                        <p:attrNameLst>
                                          <p:attrName>ppt_y</p:attrName>
                                        </p:attrNameLst>
                                      </p:cBhvr>
                                      <p:tavLst>
                                        <p:tav tm="0">
                                          <p:val>
                                            <p:strVal val="#ppt_y-#ppt_h*1.125000"/>
                                          </p:val>
                                        </p:tav>
                                        <p:tav tm="100000">
                                          <p:val>
                                            <p:strVal val="#ppt_y"/>
                                          </p:val>
                                        </p:tav>
                                      </p:tavLst>
                                    </p:anim>
                                    <p:animEffect transition="in" filter="wipe(down)">
                                      <p:cBhvr>
                                        <p:cTn id="199" dur="1000"/>
                                        <p:tgtEl>
                                          <p:spTgt spid="58"/>
                                        </p:tgtEl>
                                      </p:cBhvr>
                                    </p:animEffect>
                                  </p:childTnLst>
                                </p:cTn>
                              </p:par>
                              <p:par>
                                <p:cTn id="200" presetID="12" presetClass="entr" presetSubtype="1" fill="hold" grpId="0" nodeType="withEffect">
                                  <p:stCondLst>
                                    <p:cond delay="3000"/>
                                  </p:stCondLst>
                                  <p:childTnLst>
                                    <p:set>
                                      <p:cBhvr>
                                        <p:cTn id="201" dur="1" fill="hold">
                                          <p:stCondLst>
                                            <p:cond delay="0"/>
                                          </p:stCondLst>
                                        </p:cTn>
                                        <p:tgtEl>
                                          <p:spTgt spid="65"/>
                                        </p:tgtEl>
                                        <p:attrNameLst>
                                          <p:attrName>style.visibility</p:attrName>
                                        </p:attrNameLst>
                                      </p:cBhvr>
                                      <p:to>
                                        <p:strVal val="visible"/>
                                      </p:to>
                                    </p:set>
                                    <p:anim calcmode="lin" valueType="num">
                                      <p:cBhvr additive="base">
                                        <p:cTn id="202" dur="1000"/>
                                        <p:tgtEl>
                                          <p:spTgt spid="65"/>
                                        </p:tgtEl>
                                        <p:attrNameLst>
                                          <p:attrName>ppt_y</p:attrName>
                                        </p:attrNameLst>
                                      </p:cBhvr>
                                      <p:tavLst>
                                        <p:tav tm="0">
                                          <p:val>
                                            <p:strVal val="#ppt_y-#ppt_h*1.125000"/>
                                          </p:val>
                                        </p:tav>
                                        <p:tav tm="100000">
                                          <p:val>
                                            <p:strVal val="#ppt_y"/>
                                          </p:val>
                                        </p:tav>
                                      </p:tavLst>
                                    </p:anim>
                                    <p:animEffect transition="in" filter="wipe(down)">
                                      <p:cBhvr>
                                        <p:cTn id="203" dur="1000"/>
                                        <p:tgtEl>
                                          <p:spTgt spid="65"/>
                                        </p:tgtEl>
                                      </p:cBhvr>
                                    </p:animEffect>
                                  </p:childTnLst>
                                </p:cTn>
                              </p:par>
                              <p:par>
                                <p:cTn id="204" presetID="12" presetClass="entr" presetSubtype="1" fill="hold" grpId="0" nodeType="withEffect">
                                  <p:stCondLst>
                                    <p:cond delay="3000"/>
                                  </p:stCondLst>
                                  <p:childTnLst>
                                    <p:set>
                                      <p:cBhvr>
                                        <p:cTn id="205" dur="1" fill="hold">
                                          <p:stCondLst>
                                            <p:cond delay="0"/>
                                          </p:stCondLst>
                                        </p:cTn>
                                        <p:tgtEl>
                                          <p:spTgt spid="59"/>
                                        </p:tgtEl>
                                        <p:attrNameLst>
                                          <p:attrName>style.visibility</p:attrName>
                                        </p:attrNameLst>
                                      </p:cBhvr>
                                      <p:to>
                                        <p:strVal val="visible"/>
                                      </p:to>
                                    </p:set>
                                    <p:anim calcmode="lin" valueType="num">
                                      <p:cBhvr additive="base">
                                        <p:cTn id="206" dur="1000"/>
                                        <p:tgtEl>
                                          <p:spTgt spid="59"/>
                                        </p:tgtEl>
                                        <p:attrNameLst>
                                          <p:attrName>ppt_y</p:attrName>
                                        </p:attrNameLst>
                                      </p:cBhvr>
                                      <p:tavLst>
                                        <p:tav tm="0">
                                          <p:val>
                                            <p:strVal val="#ppt_y-#ppt_h*1.125000"/>
                                          </p:val>
                                        </p:tav>
                                        <p:tav tm="100000">
                                          <p:val>
                                            <p:strVal val="#ppt_y"/>
                                          </p:val>
                                        </p:tav>
                                      </p:tavLst>
                                    </p:anim>
                                    <p:animEffect transition="in" filter="wipe(down)">
                                      <p:cBhvr>
                                        <p:cTn id="207" dur="1000"/>
                                        <p:tgtEl>
                                          <p:spTgt spid="59"/>
                                        </p:tgtEl>
                                      </p:cBhvr>
                                    </p:animEffect>
                                  </p:childTnLst>
                                </p:cTn>
                              </p:par>
                              <p:par>
                                <p:cTn id="208" presetID="12" presetClass="entr" presetSubtype="1" fill="hold" grpId="0" nodeType="withEffect">
                                  <p:stCondLst>
                                    <p:cond delay="3000"/>
                                  </p:stCondLst>
                                  <p:childTnLst>
                                    <p:set>
                                      <p:cBhvr>
                                        <p:cTn id="209" dur="1" fill="hold">
                                          <p:stCondLst>
                                            <p:cond delay="0"/>
                                          </p:stCondLst>
                                        </p:cTn>
                                        <p:tgtEl>
                                          <p:spTgt spid="66"/>
                                        </p:tgtEl>
                                        <p:attrNameLst>
                                          <p:attrName>style.visibility</p:attrName>
                                        </p:attrNameLst>
                                      </p:cBhvr>
                                      <p:to>
                                        <p:strVal val="visible"/>
                                      </p:to>
                                    </p:set>
                                    <p:anim calcmode="lin" valueType="num">
                                      <p:cBhvr additive="base">
                                        <p:cTn id="210" dur="1000"/>
                                        <p:tgtEl>
                                          <p:spTgt spid="66"/>
                                        </p:tgtEl>
                                        <p:attrNameLst>
                                          <p:attrName>ppt_y</p:attrName>
                                        </p:attrNameLst>
                                      </p:cBhvr>
                                      <p:tavLst>
                                        <p:tav tm="0">
                                          <p:val>
                                            <p:strVal val="#ppt_y-#ppt_h*1.125000"/>
                                          </p:val>
                                        </p:tav>
                                        <p:tav tm="100000">
                                          <p:val>
                                            <p:strVal val="#ppt_y"/>
                                          </p:val>
                                        </p:tav>
                                      </p:tavLst>
                                    </p:anim>
                                    <p:animEffect transition="in" filter="wipe(down)">
                                      <p:cBhvr>
                                        <p:cTn id="211" dur="1000"/>
                                        <p:tgtEl>
                                          <p:spTgt spid="66"/>
                                        </p:tgtEl>
                                      </p:cBhvr>
                                    </p:animEffect>
                                  </p:childTnLst>
                                </p:cTn>
                              </p:par>
                              <p:par>
                                <p:cTn id="212" presetID="12" presetClass="entr" presetSubtype="1" fill="hold" grpId="0" nodeType="withEffect">
                                  <p:stCondLst>
                                    <p:cond delay="3000"/>
                                  </p:stCondLst>
                                  <p:childTnLst>
                                    <p:set>
                                      <p:cBhvr>
                                        <p:cTn id="213" dur="1" fill="hold">
                                          <p:stCondLst>
                                            <p:cond delay="0"/>
                                          </p:stCondLst>
                                        </p:cTn>
                                        <p:tgtEl>
                                          <p:spTgt spid="74"/>
                                        </p:tgtEl>
                                        <p:attrNameLst>
                                          <p:attrName>style.visibility</p:attrName>
                                        </p:attrNameLst>
                                      </p:cBhvr>
                                      <p:to>
                                        <p:strVal val="visible"/>
                                      </p:to>
                                    </p:set>
                                    <p:anim calcmode="lin" valueType="num">
                                      <p:cBhvr additive="base">
                                        <p:cTn id="214" dur="1000"/>
                                        <p:tgtEl>
                                          <p:spTgt spid="74"/>
                                        </p:tgtEl>
                                        <p:attrNameLst>
                                          <p:attrName>ppt_y</p:attrName>
                                        </p:attrNameLst>
                                      </p:cBhvr>
                                      <p:tavLst>
                                        <p:tav tm="0">
                                          <p:val>
                                            <p:strVal val="#ppt_y-#ppt_h*1.125000"/>
                                          </p:val>
                                        </p:tav>
                                        <p:tav tm="100000">
                                          <p:val>
                                            <p:strVal val="#ppt_y"/>
                                          </p:val>
                                        </p:tav>
                                      </p:tavLst>
                                    </p:anim>
                                    <p:animEffect transition="in" filter="wipe(down)">
                                      <p:cBhvr>
                                        <p:cTn id="215" dur="1000"/>
                                        <p:tgtEl>
                                          <p:spTgt spid="74"/>
                                        </p:tgtEl>
                                      </p:cBhvr>
                                    </p:animEffect>
                                  </p:childTnLst>
                                </p:cTn>
                              </p:par>
                              <p:par>
                                <p:cTn id="216" presetID="12" presetClass="entr" presetSubtype="1" fill="hold" grpId="0" nodeType="withEffect">
                                  <p:stCondLst>
                                    <p:cond delay="3000"/>
                                  </p:stCondLst>
                                  <p:childTnLst>
                                    <p:set>
                                      <p:cBhvr>
                                        <p:cTn id="217" dur="1" fill="hold">
                                          <p:stCondLst>
                                            <p:cond delay="0"/>
                                          </p:stCondLst>
                                        </p:cTn>
                                        <p:tgtEl>
                                          <p:spTgt spid="72"/>
                                        </p:tgtEl>
                                        <p:attrNameLst>
                                          <p:attrName>style.visibility</p:attrName>
                                        </p:attrNameLst>
                                      </p:cBhvr>
                                      <p:to>
                                        <p:strVal val="visible"/>
                                      </p:to>
                                    </p:set>
                                    <p:anim calcmode="lin" valueType="num">
                                      <p:cBhvr additive="base">
                                        <p:cTn id="218" dur="1000"/>
                                        <p:tgtEl>
                                          <p:spTgt spid="72"/>
                                        </p:tgtEl>
                                        <p:attrNameLst>
                                          <p:attrName>ppt_y</p:attrName>
                                        </p:attrNameLst>
                                      </p:cBhvr>
                                      <p:tavLst>
                                        <p:tav tm="0">
                                          <p:val>
                                            <p:strVal val="#ppt_y-#ppt_h*1.125000"/>
                                          </p:val>
                                        </p:tav>
                                        <p:tav tm="100000">
                                          <p:val>
                                            <p:strVal val="#ppt_y"/>
                                          </p:val>
                                        </p:tav>
                                      </p:tavLst>
                                    </p:anim>
                                    <p:animEffect transition="in" filter="wipe(down)">
                                      <p:cBhvr>
                                        <p:cTn id="219" dur="1000"/>
                                        <p:tgtEl>
                                          <p:spTgt spid="72"/>
                                        </p:tgtEl>
                                      </p:cBhvr>
                                    </p:animEffect>
                                  </p:childTnLst>
                                </p:cTn>
                              </p:par>
                              <p:par>
                                <p:cTn id="220" presetID="12" presetClass="entr" presetSubtype="1" fill="hold" grpId="0" nodeType="withEffect">
                                  <p:stCondLst>
                                    <p:cond delay="3000"/>
                                  </p:stCondLst>
                                  <p:childTnLst>
                                    <p:set>
                                      <p:cBhvr>
                                        <p:cTn id="221" dur="1" fill="hold">
                                          <p:stCondLst>
                                            <p:cond delay="0"/>
                                          </p:stCondLst>
                                        </p:cTn>
                                        <p:tgtEl>
                                          <p:spTgt spid="68"/>
                                        </p:tgtEl>
                                        <p:attrNameLst>
                                          <p:attrName>style.visibility</p:attrName>
                                        </p:attrNameLst>
                                      </p:cBhvr>
                                      <p:to>
                                        <p:strVal val="visible"/>
                                      </p:to>
                                    </p:set>
                                    <p:anim calcmode="lin" valueType="num">
                                      <p:cBhvr additive="base">
                                        <p:cTn id="222" dur="1000"/>
                                        <p:tgtEl>
                                          <p:spTgt spid="68"/>
                                        </p:tgtEl>
                                        <p:attrNameLst>
                                          <p:attrName>ppt_y</p:attrName>
                                        </p:attrNameLst>
                                      </p:cBhvr>
                                      <p:tavLst>
                                        <p:tav tm="0">
                                          <p:val>
                                            <p:strVal val="#ppt_y-#ppt_h*1.125000"/>
                                          </p:val>
                                        </p:tav>
                                        <p:tav tm="100000">
                                          <p:val>
                                            <p:strVal val="#ppt_y"/>
                                          </p:val>
                                        </p:tav>
                                      </p:tavLst>
                                    </p:anim>
                                    <p:animEffect transition="in" filter="wipe(down)">
                                      <p:cBhvr>
                                        <p:cTn id="223" dur="1000"/>
                                        <p:tgtEl>
                                          <p:spTgt spid="68"/>
                                        </p:tgtEl>
                                      </p:cBhvr>
                                    </p:animEffect>
                                  </p:childTnLst>
                                </p:cTn>
                              </p:par>
                              <p:par>
                                <p:cTn id="224" presetID="12" presetClass="entr" presetSubtype="1" fill="hold" grpId="0" nodeType="withEffect">
                                  <p:stCondLst>
                                    <p:cond delay="3000"/>
                                  </p:stCondLst>
                                  <p:childTnLst>
                                    <p:set>
                                      <p:cBhvr>
                                        <p:cTn id="225" dur="1" fill="hold">
                                          <p:stCondLst>
                                            <p:cond delay="0"/>
                                          </p:stCondLst>
                                        </p:cTn>
                                        <p:tgtEl>
                                          <p:spTgt spid="64"/>
                                        </p:tgtEl>
                                        <p:attrNameLst>
                                          <p:attrName>style.visibility</p:attrName>
                                        </p:attrNameLst>
                                      </p:cBhvr>
                                      <p:to>
                                        <p:strVal val="visible"/>
                                      </p:to>
                                    </p:set>
                                    <p:anim calcmode="lin" valueType="num">
                                      <p:cBhvr additive="base">
                                        <p:cTn id="226" dur="1000"/>
                                        <p:tgtEl>
                                          <p:spTgt spid="64"/>
                                        </p:tgtEl>
                                        <p:attrNameLst>
                                          <p:attrName>ppt_y</p:attrName>
                                        </p:attrNameLst>
                                      </p:cBhvr>
                                      <p:tavLst>
                                        <p:tav tm="0">
                                          <p:val>
                                            <p:strVal val="#ppt_y-#ppt_h*1.125000"/>
                                          </p:val>
                                        </p:tav>
                                        <p:tav tm="100000">
                                          <p:val>
                                            <p:strVal val="#ppt_y"/>
                                          </p:val>
                                        </p:tav>
                                      </p:tavLst>
                                    </p:anim>
                                    <p:animEffect transition="in" filter="wipe(down)">
                                      <p:cBhvr>
                                        <p:cTn id="227" dur="1000"/>
                                        <p:tgtEl>
                                          <p:spTgt spid="64"/>
                                        </p:tgtEl>
                                      </p:cBhvr>
                                    </p:animEffect>
                                  </p:childTnLst>
                                </p:cTn>
                              </p:par>
                              <p:par>
                                <p:cTn id="228" presetID="12" presetClass="entr" presetSubtype="1" fill="hold" grpId="0" nodeType="withEffect">
                                  <p:stCondLst>
                                    <p:cond delay="3000"/>
                                  </p:stCondLst>
                                  <p:childTnLst>
                                    <p:set>
                                      <p:cBhvr>
                                        <p:cTn id="229" dur="1" fill="hold">
                                          <p:stCondLst>
                                            <p:cond delay="0"/>
                                          </p:stCondLst>
                                        </p:cTn>
                                        <p:tgtEl>
                                          <p:spTgt spid="60"/>
                                        </p:tgtEl>
                                        <p:attrNameLst>
                                          <p:attrName>style.visibility</p:attrName>
                                        </p:attrNameLst>
                                      </p:cBhvr>
                                      <p:to>
                                        <p:strVal val="visible"/>
                                      </p:to>
                                    </p:set>
                                    <p:anim calcmode="lin" valueType="num">
                                      <p:cBhvr additive="base">
                                        <p:cTn id="230" dur="1000"/>
                                        <p:tgtEl>
                                          <p:spTgt spid="60"/>
                                        </p:tgtEl>
                                        <p:attrNameLst>
                                          <p:attrName>ppt_y</p:attrName>
                                        </p:attrNameLst>
                                      </p:cBhvr>
                                      <p:tavLst>
                                        <p:tav tm="0">
                                          <p:val>
                                            <p:strVal val="#ppt_y-#ppt_h*1.125000"/>
                                          </p:val>
                                        </p:tav>
                                        <p:tav tm="100000">
                                          <p:val>
                                            <p:strVal val="#ppt_y"/>
                                          </p:val>
                                        </p:tav>
                                      </p:tavLst>
                                    </p:anim>
                                    <p:animEffect transition="in" filter="wipe(down)">
                                      <p:cBhvr>
                                        <p:cTn id="231" dur="1000"/>
                                        <p:tgtEl>
                                          <p:spTgt spid="60"/>
                                        </p:tgtEl>
                                      </p:cBhvr>
                                    </p:animEffect>
                                  </p:childTnLst>
                                </p:cTn>
                              </p:par>
                              <p:par>
                                <p:cTn id="232" presetID="12" presetClass="entr" presetSubtype="1" fill="hold" grpId="0" nodeType="withEffect">
                                  <p:stCondLst>
                                    <p:cond delay="3000"/>
                                  </p:stCondLst>
                                  <p:childTnLst>
                                    <p:set>
                                      <p:cBhvr>
                                        <p:cTn id="233" dur="1" fill="hold">
                                          <p:stCondLst>
                                            <p:cond delay="0"/>
                                          </p:stCondLst>
                                        </p:cTn>
                                        <p:tgtEl>
                                          <p:spTgt spid="63"/>
                                        </p:tgtEl>
                                        <p:attrNameLst>
                                          <p:attrName>style.visibility</p:attrName>
                                        </p:attrNameLst>
                                      </p:cBhvr>
                                      <p:to>
                                        <p:strVal val="visible"/>
                                      </p:to>
                                    </p:set>
                                    <p:anim calcmode="lin" valueType="num">
                                      <p:cBhvr additive="base">
                                        <p:cTn id="234" dur="1000"/>
                                        <p:tgtEl>
                                          <p:spTgt spid="63"/>
                                        </p:tgtEl>
                                        <p:attrNameLst>
                                          <p:attrName>ppt_y</p:attrName>
                                        </p:attrNameLst>
                                      </p:cBhvr>
                                      <p:tavLst>
                                        <p:tav tm="0">
                                          <p:val>
                                            <p:strVal val="#ppt_y-#ppt_h*1.125000"/>
                                          </p:val>
                                        </p:tav>
                                        <p:tav tm="100000">
                                          <p:val>
                                            <p:strVal val="#ppt_y"/>
                                          </p:val>
                                        </p:tav>
                                      </p:tavLst>
                                    </p:anim>
                                    <p:animEffect transition="in" filter="wipe(down)">
                                      <p:cBhvr>
                                        <p:cTn id="235" dur="1000"/>
                                        <p:tgtEl>
                                          <p:spTgt spid="63"/>
                                        </p:tgtEl>
                                      </p:cBhvr>
                                    </p:animEffect>
                                  </p:childTnLst>
                                </p:cTn>
                              </p:par>
                              <p:par>
                                <p:cTn id="236" presetID="12" presetClass="entr" presetSubtype="1" fill="hold" grpId="0" nodeType="withEffect">
                                  <p:stCondLst>
                                    <p:cond delay="3000"/>
                                  </p:stCondLst>
                                  <p:childTnLst>
                                    <p:set>
                                      <p:cBhvr>
                                        <p:cTn id="237" dur="1" fill="hold">
                                          <p:stCondLst>
                                            <p:cond delay="0"/>
                                          </p:stCondLst>
                                        </p:cTn>
                                        <p:tgtEl>
                                          <p:spTgt spid="71"/>
                                        </p:tgtEl>
                                        <p:attrNameLst>
                                          <p:attrName>style.visibility</p:attrName>
                                        </p:attrNameLst>
                                      </p:cBhvr>
                                      <p:to>
                                        <p:strVal val="visible"/>
                                      </p:to>
                                    </p:set>
                                    <p:anim calcmode="lin" valueType="num">
                                      <p:cBhvr additive="base">
                                        <p:cTn id="238" dur="1000"/>
                                        <p:tgtEl>
                                          <p:spTgt spid="71"/>
                                        </p:tgtEl>
                                        <p:attrNameLst>
                                          <p:attrName>ppt_y</p:attrName>
                                        </p:attrNameLst>
                                      </p:cBhvr>
                                      <p:tavLst>
                                        <p:tav tm="0">
                                          <p:val>
                                            <p:strVal val="#ppt_y-#ppt_h*1.125000"/>
                                          </p:val>
                                        </p:tav>
                                        <p:tav tm="100000">
                                          <p:val>
                                            <p:strVal val="#ppt_y"/>
                                          </p:val>
                                        </p:tav>
                                      </p:tavLst>
                                    </p:anim>
                                    <p:animEffect transition="in" filter="wipe(down)">
                                      <p:cBhvr>
                                        <p:cTn id="239" dur="1000"/>
                                        <p:tgtEl>
                                          <p:spTgt spid="71"/>
                                        </p:tgtEl>
                                      </p:cBhvr>
                                    </p:animEffect>
                                  </p:childTnLst>
                                </p:cTn>
                              </p:par>
                              <p:par>
                                <p:cTn id="240" presetID="12" presetClass="entr" presetSubtype="1" fill="hold" grpId="0" nodeType="withEffect">
                                  <p:stCondLst>
                                    <p:cond delay="3000"/>
                                  </p:stCondLst>
                                  <p:childTnLst>
                                    <p:set>
                                      <p:cBhvr>
                                        <p:cTn id="241" dur="1" fill="hold">
                                          <p:stCondLst>
                                            <p:cond delay="0"/>
                                          </p:stCondLst>
                                        </p:cTn>
                                        <p:tgtEl>
                                          <p:spTgt spid="69"/>
                                        </p:tgtEl>
                                        <p:attrNameLst>
                                          <p:attrName>style.visibility</p:attrName>
                                        </p:attrNameLst>
                                      </p:cBhvr>
                                      <p:to>
                                        <p:strVal val="visible"/>
                                      </p:to>
                                    </p:set>
                                    <p:anim calcmode="lin" valueType="num">
                                      <p:cBhvr additive="base">
                                        <p:cTn id="242" dur="1000"/>
                                        <p:tgtEl>
                                          <p:spTgt spid="69"/>
                                        </p:tgtEl>
                                        <p:attrNameLst>
                                          <p:attrName>ppt_y</p:attrName>
                                        </p:attrNameLst>
                                      </p:cBhvr>
                                      <p:tavLst>
                                        <p:tav tm="0">
                                          <p:val>
                                            <p:strVal val="#ppt_y-#ppt_h*1.125000"/>
                                          </p:val>
                                        </p:tav>
                                        <p:tav tm="100000">
                                          <p:val>
                                            <p:strVal val="#ppt_y"/>
                                          </p:val>
                                        </p:tav>
                                      </p:tavLst>
                                    </p:anim>
                                    <p:animEffect transition="in" filter="wipe(down)">
                                      <p:cBhvr>
                                        <p:cTn id="243" dur="1000"/>
                                        <p:tgtEl>
                                          <p:spTgt spid="69"/>
                                        </p:tgtEl>
                                      </p:cBhvr>
                                    </p:animEffect>
                                  </p:childTnLst>
                                </p:cTn>
                              </p:par>
                              <p:par>
                                <p:cTn id="244" presetID="12" presetClass="entr" presetSubtype="1" fill="hold" grpId="0" nodeType="withEffect">
                                  <p:stCondLst>
                                    <p:cond delay="3000"/>
                                  </p:stCondLst>
                                  <p:childTnLst>
                                    <p:set>
                                      <p:cBhvr>
                                        <p:cTn id="245" dur="1" fill="hold">
                                          <p:stCondLst>
                                            <p:cond delay="0"/>
                                          </p:stCondLst>
                                        </p:cTn>
                                        <p:tgtEl>
                                          <p:spTgt spid="70"/>
                                        </p:tgtEl>
                                        <p:attrNameLst>
                                          <p:attrName>style.visibility</p:attrName>
                                        </p:attrNameLst>
                                      </p:cBhvr>
                                      <p:to>
                                        <p:strVal val="visible"/>
                                      </p:to>
                                    </p:set>
                                    <p:anim calcmode="lin" valueType="num">
                                      <p:cBhvr additive="base">
                                        <p:cTn id="246" dur="1000"/>
                                        <p:tgtEl>
                                          <p:spTgt spid="70"/>
                                        </p:tgtEl>
                                        <p:attrNameLst>
                                          <p:attrName>ppt_y</p:attrName>
                                        </p:attrNameLst>
                                      </p:cBhvr>
                                      <p:tavLst>
                                        <p:tav tm="0">
                                          <p:val>
                                            <p:strVal val="#ppt_y-#ppt_h*1.125000"/>
                                          </p:val>
                                        </p:tav>
                                        <p:tav tm="100000">
                                          <p:val>
                                            <p:strVal val="#ppt_y"/>
                                          </p:val>
                                        </p:tav>
                                      </p:tavLst>
                                    </p:anim>
                                    <p:animEffect transition="in" filter="wipe(down)">
                                      <p:cBhvr>
                                        <p:cTn id="247" dur="1000"/>
                                        <p:tgtEl>
                                          <p:spTgt spid="70"/>
                                        </p:tgtEl>
                                      </p:cBhvr>
                                    </p:animEffect>
                                  </p:childTnLst>
                                </p:cTn>
                              </p:par>
                              <p:par>
                                <p:cTn id="248" presetID="12" presetClass="entr" presetSubtype="1" fill="hold" grpId="0" nodeType="withEffect">
                                  <p:stCondLst>
                                    <p:cond delay="3000"/>
                                  </p:stCondLst>
                                  <p:childTnLst>
                                    <p:set>
                                      <p:cBhvr>
                                        <p:cTn id="249" dur="1" fill="hold">
                                          <p:stCondLst>
                                            <p:cond delay="0"/>
                                          </p:stCondLst>
                                        </p:cTn>
                                        <p:tgtEl>
                                          <p:spTgt spid="73"/>
                                        </p:tgtEl>
                                        <p:attrNameLst>
                                          <p:attrName>style.visibility</p:attrName>
                                        </p:attrNameLst>
                                      </p:cBhvr>
                                      <p:to>
                                        <p:strVal val="visible"/>
                                      </p:to>
                                    </p:set>
                                    <p:anim calcmode="lin" valueType="num">
                                      <p:cBhvr additive="base">
                                        <p:cTn id="250" dur="1000"/>
                                        <p:tgtEl>
                                          <p:spTgt spid="73"/>
                                        </p:tgtEl>
                                        <p:attrNameLst>
                                          <p:attrName>ppt_y</p:attrName>
                                        </p:attrNameLst>
                                      </p:cBhvr>
                                      <p:tavLst>
                                        <p:tav tm="0">
                                          <p:val>
                                            <p:strVal val="#ppt_y-#ppt_h*1.125000"/>
                                          </p:val>
                                        </p:tav>
                                        <p:tav tm="100000">
                                          <p:val>
                                            <p:strVal val="#ppt_y"/>
                                          </p:val>
                                        </p:tav>
                                      </p:tavLst>
                                    </p:anim>
                                    <p:animEffect transition="in" filter="wipe(down)">
                                      <p:cBhvr>
                                        <p:cTn id="251" dur="1000"/>
                                        <p:tgtEl>
                                          <p:spTgt spid="73"/>
                                        </p:tgtEl>
                                      </p:cBhvr>
                                    </p:animEffect>
                                  </p:childTnLst>
                                </p:cTn>
                              </p:par>
                              <p:par>
                                <p:cTn id="252" presetID="12" presetClass="entr" presetSubtype="1" fill="hold" grpId="0" nodeType="withEffect">
                                  <p:stCondLst>
                                    <p:cond delay="3000"/>
                                  </p:stCondLst>
                                  <p:childTnLst>
                                    <p:set>
                                      <p:cBhvr>
                                        <p:cTn id="253" dur="1" fill="hold">
                                          <p:stCondLst>
                                            <p:cond delay="0"/>
                                          </p:stCondLst>
                                        </p:cTn>
                                        <p:tgtEl>
                                          <p:spTgt spid="62"/>
                                        </p:tgtEl>
                                        <p:attrNameLst>
                                          <p:attrName>style.visibility</p:attrName>
                                        </p:attrNameLst>
                                      </p:cBhvr>
                                      <p:to>
                                        <p:strVal val="visible"/>
                                      </p:to>
                                    </p:set>
                                    <p:anim calcmode="lin" valueType="num">
                                      <p:cBhvr additive="base">
                                        <p:cTn id="254" dur="1000"/>
                                        <p:tgtEl>
                                          <p:spTgt spid="62"/>
                                        </p:tgtEl>
                                        <p:attrNameLst>
                                          <p:attrName>ppt_y</p:attrName>
                                        </p:attrNameLst>
                                      </p:cBhvr>
                                      <p:tavLst>
                                        <p:tav tm="0">
                                          <p:val>
                                            <p:strVal val="#ppt_y-#ppt_h*1.125000"/>
                                          </p:val>
                                        </p:tav>
                                        <p:tav tm="100000">
                                          <p:val>
                                            <p:strVal val="#ppt_y"/>
                                          </p:val>
                                        </p:tav>
                                      </p:tavLst>
                                    </p:anim>
                                    <p:animEffect transition="in" filter="wipe(down)">
                                      <p:cBhvr>
                                        <p:cTn id="255" dur="1000"/>
                                        <p:tgtEl>
                                          <p:spTgt spid="62"/>
                                        </p:tgtEl>
                                      </p:cBhvr>
                                    </p:animEffect>
                                  </p:childTnLst>
                                </p:cTn>
                              </p:par>
                              <p:par>
                                <p:cTn id="256" presetID="12" presetClass="entr" presetSubtype="1" fill="hold" grpId="0" nodeType="withEffect">
                                  <p:stCondLst>
                                    <p:cond delay="3000"/>
                                  </p:stCondLst>
                                  <p:childTnLst>
                                    <p:set>
                                      <p:cBhvr>
                                        <p:cTn id="257" dur="1" fill="hold">
                                          <p:stCondLst>
                                            <p:cond delay="0"/>
                                          </p:stCondLst>
                                        </p:cTn>
                                        <p:tgtEl>
                                          <p:spTgt spid="61"/>
                                        </p:tgtEl>
                                        <p:attrNameLst>
                                          <p:attrName>style.visibility</p:attrName>
                                        </p:attrNameLst>
                                      </p:cBhvr>
                                      <p:to>
                                        <p:strVal val="visible"/>
                                      </p:to>
                                    </p:set>
                                    <p:anim calcmode="lin" valueType="num">
                                      <p:cBhvr additive="base">
                                        <p:cTn id="258" dur="1000"/>
                                        <p:tgtEl>
                                          <p:spTgt spid="61"/>
                                        </p:tgtEl>
                                        <p:attrNameLst>
                                          <p:attrName>ppt_y</p:attrName>
                                        </p:attrNameLst>
                                      </p:cBhvr>
                                      <p:tavLst>
                                        <p:tav tm="0">
                                          <p:val>
                                            <p:strVal val="#ppt_y-#ppt_h*1.125000"/>
                                          </p:val>
                                        </p:tav>
                                        <p:tav tm="100000">
                                          <p:val>
                                            <p:strVal val="#ppt_y"/>
                                          </p:val>
                                        </p:tav>
                                      </p:tavLst>
                                    </p:anim>
                                    <p:animEffect transition="in" filter="wipe(down)">
                                      <p:cBhvr>
                                        <p:cTn id="259" dur="1000"/>
                                        <p:tgtEl>
                                          <p:spTgt spid="61"/>
                                        </p:tgtEl>
                                      </p:cBhvr>
                                    </p:animEffect>
                                  </p:childTnLst>
                                </p:cTn>
                              </p:par>
                              <p:par>
                                <p:cTn id="260" presetID="22" presetClass="entr" presetSubtype="8" fill="hold" nodeType="withEffect">
                                  <p:stCondLst>
                                    <p:cond delay="2000"/>
                                  </p:stCondLst>
                                  <p:childTnLst>
                                    <p:set>
                                      <p:cBhvr>
                                        <p:cTn id="261" dur="1" fill="hold">
                                          <p:stCondLst>
                                            <p:cond delay="0"/>
                                          </p:stCondLst>
                                        </p:cTn>
                                        <p:tgtEl>
                                          <p:spTgt spid="9"/>
                                        </p:tgtEl>
                                        <p:attrNameLst>
                                          <p:attrName>style.visibility</p:attrName>
                                        </p:attrNameLst>
                                      </p:cBhvr>
                                      <p:to>
                                        <p:strVal val="visible"/>
                                      </p:to>
                                    </p:set>
                                    <p:animEffect transition="in" filter="wipe(left)">
                                      <p:cBhvr>
                                        <p:cTn id="262" dur="2000"/>
                                        <p:tgtEl>
                                          <p:spTgt spid="9"/>
                                        </p:tgtEl>
                                      </p:cBhvr>
                                    </p:animEffect>
                                  </p:childTnLst>
                                </p:cTn>
                              </p:par>
                              <p:par>
                                <p:cTn id="263" presetID="53" presetClass="entr" presetSubtype="16" fill="hold" grpId="0" nodeType="withEffect">
                                  <p:stCondLst>
                                    <p:cond delay="2000"/>
                                  </p:stCondLst>
                                  <p:childTnLst>
                                    <p:set>
                                      <p:cBhvr>
                                        <p:cTn id="264" dur="1" fill="hold">
                                          <p:stCondLst>
                                            <p:cond delay="0"/>
                                          </p:stCondLst>
                                        </p:cTn>
                                        <p:tgtEl>
                                          <p:spTgt spid="67"/>
                                        </p:tgtEl>
                                        <p:attrNameLst>
                                          <p:attrName>style.visibility</p:attrName>
                                        </p:attrNameLst>
                                      </p:cBhvr>
                                      <p:to>
                                        <p:strVal val="visible"/>
                                      </p:to>
                                    </p:set>
                                    <p:anim calcmode="lin" valueType="num">
                                      <p:cBhvr>
                                        <p:cTn id="265" dur="1500" fill="hold"/>
                                        <p:tgtEl>
                                          <p:spTgt spid="67"/>
                                        </p:tgtEl>
                                        <p:attrNameLst>
                                          <p:attrName>ppt_w</p:attrName>
                                        </p:attrNameLst>
                                      </p:cBhvr>
                                      <p:tavLst>
                                        <p:tav tm="0">
                                          <p:val>
                                            <p:fltVal val="0"/>
                                          </p:val>
                                        </p:tav>
                                        <p:tav tm="100000">
                                          <p:val>
                                            <p:strVal val="#ppt_w"/>
                                          </p:val>
                                        </p:tav>
                                      </p:tavLst>
                                    </p:anim>
                                    <p:anim calcmode="lin" valueType="num">
                                      <p:cBhvr>
                                        <p:cTn id="266" dur="1500" fill="hold"/>
                                        <p:tgtEl>
                                          <p:spTgt spid="67"/>
                                        </p:tgtEl>
                                        <p:attrNameLst>
                                          <p:attrName>ppt_h</p:attrName>
                                        </p:attrNameLst>
                                      </p:cBhvr>
                                      <p:tavLst>
                                        <p:tav tm="0">
                                          <p:val>
                                            <p:fltVal val="0"/>
                                          </p:val>
                                        </p:tav>
                                        <p:tav tm="100000">
                                          <p:val>
                                            <p:strVal val="#ppt_h"/>
                                          </p:val>
                                        </p:tav>
                                      </p:tavLst>
                                    </p:anim>
                                    <p:animEffect transition="in" filter="fade">
                                      <p:cBhvr>
                                        <p:cTn id="267" dur="1500"/>
                                        <p:tgtEl>
                                          <p:spTgt spid="67"/>
                                        </p:tgtEl>
                                      </p:cBhvr>
                                    </p:animEffect>
                                  </p:childTnLst>
                                </p:cTn>
                              </p:par>
                              <p:par>
                                <p:cTn id="268" presetID="53" presetClass="entr" presetSubtype="16" fill="hold" grpId="0" nodeType="withEffect">
                                  <p:stCondLst>
                                    <p:cond delay="2000"/>
                                  </p:stCondLst>
                                  <p:childTnLst>
                                    <p:set>
                                      <p:cBhvr>
                                        <p:cTn id="269" dur="1" fill="hold">
                                          <p:stCondLst>
                                            <p:cond delay="0"/>
                                          </p:stCondLst>
                                        </p:cTn>
                                        <p:tgtEl>
                                          <p:spTgt spid="6"/>
                                        </p:tgtEl>
                                        <p:attrNameLst>
                                          <p:attrName>style.visibility</p:attrName>
                                        </p:attrNameLst>
                                      </p:cBhvr>
                                      <p:to>
                                        <p:strVal val="visible"/>
                                      </p:to>
                                    </p:set>
                                    <p:anim calcmode="lin" valueType="num">
                                      <p:cBhvr>
                                        <p:cTn id="270" dur="1500" fill="hold"/>
                                        <p:tgtEl>
                                          <p:spTgt spid="6"/>
                                        </p:tgtEl>
                                        <p:attrNameLst>
                                          <p:attrName>ppt_w</p:attrName>
                                        </p:attrNameLst>
                                      </p:cBhvr>
                                      <p:tavLst>
                                        <p:tav tm="0">
                                          <p:val>
                                            <p:fltVal val="0"/>
                                          </p:val>
                                        </p:tav>
                                        <p:tav tm="100000">
                                          <p:val>
                                            <p:strVal val="#ppt_w"/>
                                          </p:val>
                                        </p:tav>
                                      </p:tavLst>
                                    </p:anim>
                                    <p:anim calcmode="lin" valueType="num">
                                      <p:cBhvr>
                                        <p:cTn id="271" dur="1500" fill="hold"/>
                                        <p:tgtEl>
                                          <p:spTgt spid="6"/>
                                        </p:tgtEl>
                                        <p:attrNameLst>
                                          <p:attrName>ppt_h</p:attrName>
                                        </p:attrNameLst>
                                      </p:cBhvr>
                                      <p:tavLst>
                                        <p:tav tm="0">
                                          <p:val>
                                            <p:fltVal val="0"/>
                                          </p:val>
                                        </p:tav>
                                        <p:tav tm="100000">
                                          <p:val>
                                            <p:strVal val="#ppt_h"/>
                                          </p:val>
                                        </p:tav>
                                      </p:tavLst>
                                    </p:anim>
                                    <p:animEffect transition="in" filter="fade">
                                      <p:cBhvr>
                                        <p:cTn id="272"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 grpId="0" animBg="1"/>
      <p:bldP spid="23" grpId="1" animBg="1"/>
      <p:bldP spid="53" grpId="0"/>
      <p:bldP spid="47" grpId="0"/>
      <p:bldP spid="48" grpId="0"/>
      <p:bldP spid="49" grpId="0"/>
      <p:bldP spid="50" grpId="0"/>
      <p:bldP spid="51" grpId="0"/>
      <p:bldP spid="52" grpId="0"/>
      <p:bldP spid="54" grpId="0"/>
      <p:bldP spid="55" grpId="0"/>
      <p:bldP spid="56" grpId="0"/>
      <p:bldP spid="58" grpId="0"/>
      <p:bldP spid="59" grpId="0" animBg="1"/>
      <p:bldP spid="60" grpId="0"/>
      <p:bldP spid="61" grpId="0"/>
      <p:bldP spid="62" grpId="0"/>
      <p:bldP spid="63" grpId="0"/>
      <p:bldP spid="64" grpId="0"/>
      <p:bldP spid="65" grpId="0"/>
      <p:bldP spid="66" grpId="0" animBg="1"/>
      <p:bldP spid="68" grpId="0"/>
      <p:bldP spid="69" grpId="0"/>
      <p:bldP spid="70" grpId="0"/>
      <p:bldP spid="71" grpId="0"/>
      <p:bldP spid="72" grpId="0"/>
      <p:bldP spid="73" grpId="0"/>
      <p:bldP spid="7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14103BD3-DF91-4BDE-AA9B-4F42F93E3733}"/>
              </a:ext>
            </a:extLst>
          </p:cNvPr>
          <p:cNvSpPr/>
          <p:nvPr/>
        </p:nvSpPr>
        <p:spPr>
          <a:xfrm>
            <a:off x="7752424" y="-3031478"/>
            <a:ext cx="7777692" cy="7777692"/>
          </a:xfrm>
          <a:prstGeom prst="rect">
            <a:avLst/>
          </a:prstGeom>
          <a:blipFill dpi="0" rotWithShape="1">
            <a:blip r:embed="rId2">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E7F8AAFE-0115-402D-B4EB-390CC9F9B1AC}"/>
              </a:ext>
            </a:extLst>
          </p:cNvPr>
          <p:cNvSpPr/>
          <p:nvPr/>
        </p:nvSpPr>
        <p:spPr>
          <a:xfrm>
            <a:off x="-1878304" y="5099287"/>
            <a:ext cx="3201176" cy="3201176"/>
          </a:xfrm>
          <a:prstGeom prst="rect">
            <a:avLst/>
          </a:prstGeom>
          <a:blipFill dpi="0" rotWithShape="1">
            <a:blip r:embed="rId2">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50E6723-8376-A4A4-3DA5-8D82E9DC59F5}"/>
              </a:ext>
            </a:extLst>
          </p:cNvPr>
          <p:cNvSpPr txBox="1"/>
          <p:nvPr/>
        </p:nvSpPr>
        <p:spPr>
          <a:xfrm>
            <a:off x="600395" y="380314"/>
            <a:ext cx="10567138" cy="477054"/>
          </a:xfrm>
          <a:prstGeom prst="rect">
            <a:avLst/>
          </a:prstGeom>
          <a:noFill/>
          <a:effectLst>
            <a:outerShdw blurRad="63500" sx="102000" sy="102000" algn="ctr" rotWithShape="0">
              <a:prstClr val="black">
                <a:alpha val="40000"/>
              </a:prstClr>
            </a:outerShdw>
          </a:effectLst>
        </p:spPr>
        <p:txBody>
          <a:bodyPr wrap="square" rtlCol="0">
            <a:noAutofit/>
          </a:bodyPr>
          <a:lstStyle>
            <a:defPPr>
              <a:defRPr lang="en-US"/>
            </a:defPPr>
            <a:lvl1pPr algn="ctr">
              <a:defRPr sz="3500" b="1" spc="300">
                <a:solidFill>
                  <a:schemeClr val="accent2"/>
                </a:solidFill>
                <a:latin typeface="Montserrat" panose="00000500000000000000" pitchFamily="50" charset="0"/>
              </a:defRPr>
            </a:lvl1pPr>
          </a:lstStyle>
          <a:p>
            <a:pPr algn="l"/>
            <a:r>
              <a:rPr lang="en-US" sz="2500" spc="0" dirty="0"/>
              <a:t>INCREMENTAL REVENUE PER $ SPENT</a:t>
            </a:r>
          </a:p>
        </p:txBody>
      </p:sp>
      <p:graphicFrame>
        <p:nvGraphicFramePr>
          <p:cNvPr id="6" name="Chart 5">
            <a:extLst>
              <a:ext uri="{FF2B5EF4-FFF2-40B4-BE49-F238E27FC236}">
                <a16:creationId xmlns:a16="http://schemas.microsoft.com/office/drawing/2014/main" id="{F654B366-0E21-3F74-38AA-071043507A6F}"/>
              </a:ext>
            </a:extLst>
          </p:cNvPr>
          <p:cNvGraphicFramePr/>
          <p:nvPr>
            <p:extLst>
              <p:ext uri="{D42A27DB-BD31-4B8C-83A1-F6EECF244321}">
                <p14:modId xmlns:p14="http://schemas.microsoft.com/office/powerpoint/2010/main" val="3507668821"/>
              </p:ext>
            </p:extLst>
          </p:nvPr>
        </p:nvGraphicFramePr>
        <p:xfrm>
          <a:off x="725713" y="1582058"/>
          <a:ext cx="10865891" cy="4556276"/>
        </p:xfrm>
        <a:graphic>
          <a:graphicData uri="http://schemas.openxmlformats.org/drawingml/2006/chart">
            <c:chart xmlns:c="http://schemas.openxmlformats.org/drawingml/2006/chart" xmlns:r="http://schemas.openxmlformats.org/officeDocument/2006/relationships" r:id="rId3"/>
          </a:graphicData>
        </a:graphic>
      </p:graphicFrame>
      <p:sp>
        <p:nvSpPr>
          <p:cNvPr id="8" name="Rectangle: Rounded Corners 13">
            <a:extLst>
              <a:ext uri="{FF2B5EF4-FFF2-40B4-BE49-F238E27FC236}">
                <a16:creationId xmlns:a16="http://schemas.microsoft.com/office/drawing/2014/main" id="{9A61BB16-AE8D-2F5F-763D-261607AF7126}"/>
              </a:ext>
            </a:extLst>
          </p:cNvPr>
          <p:cNvSpPr/>
          <p:nvPr/>
        </p:nvSpPr>
        <p:spPr>
          <a:xfrm>
            <a:off x="1421525" y="1512606"/>
            <a:ext cx="896641" cy="4347958"/>
          </a:xfrm>
          <a:prstGeom prst="roundRect">
            <a:avLst>
              <a:gd name="adj" fmla="val 4589"/>
            </a:avLst>
          </a:prstGeom>
          <a:solidFill>
            <a:schemeClr val="accent2">
              <a:alpha val="5000"/>
            </a:schemeClr>
          </a:solidFill>
          <a:ln w="19050">
            <a:solidFill>
              <a:schemeClr val="accent2"/>
            </a:solidFill>
          </a:ln>
          <a:effectLst>
            <a:outerShdw blurRad="190500" dist="76200" dir="2700000" algn="tl" rotWithShape="0">
              <a:schemeClr val="accent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822960" rIns="182880" rtlCol="0" anchor="t" anchorCtr="0"/>
          <a:lstStyle/>
          <a:p>
            <a:pPr>
              <a:lnSpc>
                <a:spcPts val="1400"/>
              </a:lnSpc>
              <a:spcAft>
                <a:spcPts val="800"/>
              </a:spcAft>
            </a:pPr>
            <a:endParaRPr lang="en-US" sz="1100" dirty="0">
              <a:solidFill>
                <a:schemeClr val="tx2">
                  <a:lumMod val="50000"/>
                </a:schemeClr>
              </a:solidFill>
              <a:latin typeface="Montserrat" panose="00000500000000000000" pitchFamily="50" charset="0"/>
            </a:endParaRPr>
          </a:p>
        </p:txBody>
      </p:sp>
    </p:spTree>
    <p:extLst>
      <p:ext uri="{BB962C8B-B14F-4D97-AF65-F5344CB8AC3E}">
        <p14:creationId xmlns:p14="http://schemas.microsoft.com/office/powerpoint/2010/main" val="400946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wipe(left)">
                                      <p:cBhvr>
                                        <p:cTn id="7" dur="1500"/>
                                        <p:tgtEl>
                                          <p:spTgt spid="6">
                                            <p:graphicEl>
                                              <a:chart seriesIdx="-3" categoryIdx="-3" bldStep="gridLegend"/>
                                            </p:graphicEl>
                                          </p:spTgt>
                                        </p:tgtEl>
                                      </p:cBhvr>
                                    </p:animEffect>
                                  </p:childTnLst>
                                </p:cTn>
                              </p:par>
                              <p:par>
                                <p:cTn id="8" presetID="17" presetClass="entr" presetSubtype="4" fill="hold" grpId="0" nodeType="withEffect">
                                  <p:stCondLst>
                                    <p:cond delay="1000"/>
                                  </p:stCondLst>
                                  <p:childTnLst>
                                    <p:set>
                                      <p:cBhvr>
                                        <p:cTn id="9" dur="1" fill="hold">
                                          <p:stCondLst>
                                            <p:cond delay="0"/>
                                          </p:stCondLst>
                                        </p:cTn>
                                        <p:tgtEl>
                                          <p:spTgt spid="6">
                                            <p:graphicEl>
                                              <a:chart seriesIdx="-4" categoryIdx="0" bldStep="category"/>
                                            </p:graphicEl>
                                          </p:spTgt>
                                        </p:tgtEl>
                                        <p:attrNameLst>
                                          <p:attrName>style.visibility</p:attrName>
                                        </p:attrNameLst>
                                      </p:cBhvr>
                                      <p:to>
                                        <p:strVal val="visible"/>
                                      </p:to>
                                    </p:set>
                                    <p:anim calcmode="lin" valueType="num">
                                      <p:cBhvr>
                                        <p:cTn id="10" dur="1000" fill="hold"/>
                                        <p:tgtEl>
                                          <p:spTgt spid="6">
                                            <p:graphicEl>
                                              <a:chart seriesIdx="-4" categoryIdx="0" bldStep="category"/>
                                            </p:graphicEl>
                                          </p:spTgt>
                                        </p:tgtEl>
                                        <p:attrNameLst>
                                          <p:attrName>ppt_x</p:attrName>
                                        </p:attrNameLst>
                                      </p:cBhvr>
                                      <p:tavLst>
                                        <p:tav tm="0">
                                          <p:val>
                                            <p:strVal val="#ppt_x"/>
                                          </p:val>
                                        </p:tav>
                                        <p:tav tm="100000">
                                          <p:val>
                                            <p:strVal val="#ppt_x"/>
                                          </p:val>
                                        </p:tav>
                                      </p:tavLst>
                                    </p:anim>
                                    <p:anim calcmode="lin" valueType="num">
                                      <p:cBhvr>
                                        <p:cTn id="11" dur="1000" fill="hold"/>
                                        <p:tgtEl>
                                          <p:spTgt spid="6">
                                            <p:graphicEl>
                                              <a:chart seriesIdx="-4" categoryIdx="0" bldStep="category"/>
                                            </p:graphicEl>
                                          </p:spTgt>
                                        </p:tgtEl>
                                        <p:attrNameLst>
                                          <p:attrName>ppt_y</p:attrName>
                                        </p:attrNameLst>
                                      </p:cBhvr>
                                      <p:tavLst>
                                        <p:tav tm="0">
                                          <p:val>
                                            <p:strVal val="#ppt_y+#ppt_h/2"/>
                                          </p:val>
                                        </p:tav>
                                        <p:tav tm="100000">
                                          <p:val>
                                            <p:strVal val="#ppt_y"/>
                                          </p:val>
                                        </p:tav>
                                      </p:tavLst>
                                    </p:anim>
                                    <p:anim calcmode="lin" valueType="num">
                                      <p:cBhvr>
                                        <p:cTn id="12" dur="1000" fill="hold"/>
                                        <p:tgtEl>
                                          <p:spTgt spid="6">
                                            <p:graphicEl>
                                              <a:chart seriesIdx="-4" categoryIdx="0" bldStep="category"/>
                                            </p:graphicEl>
                                          </p:spTgt>
                                        </p:tgtEl>
                                        <p:attrNameLst>
                                          <p:attrName>ppt_w</p:attrName>
                                        </p:attrNameLst>
                                      </p:cBhvr>
                                      <p:tavLst>
                                        <p:tav tm="0">
                                          <p:val>
                                            <p:strVal val="#ppt_w"/>
                                          </p:val>
                                        </p:tav>
                                        <p:tav tm="100000">
                                          <p:val>
                                            <p:strVal val="#ppt_w"/>
                                          </p:val>
                                        </p:tav>
                                      </p:tavLst>
                                    </p:anim>
                                    <p:anim calcmode="lin" valueType="num">
                                      <p:cBhvr>
                                        <p:cTn id="13" dur="1000" fill="hold"/>
                                        <p:tgtEl>
                                          <p:spTgt spid="6">
                                            <p:graphicEl>
                                              <a:chart seriesIdx="-4" categoryIdx="0" bldStep="category"/>
                                            </p:graphicEl>
                                          </p:spTgt>
                                        </p:tgtEl>
                                        <p:attrNameLst>
                                          <p:attrName>ppt_h</p:attrName>
                                        </p:attrNameLst>
                                      </p:cBhvr>
                                      <p:tavLst>
                                        <p:tav tm="0">
                                          <p:val>
                                            <p:fltVal val="0"/>
                                          </p:val>
                                        </p:tav>
                                        <p:tav tm="100000">
                                          <p:val>
                                            <p:strVal val="#ppt_h"/>
                                          </p:val>
                                        </p:tav>
                                      </p:tavLst>
                                    </p:anim>
                                  </p:childTnLst>
                                </p:cTn>
                              </p:par>
                              <p:par>
                                <p:cTn id="14" presetID="17" presetClass="entr" presetSubtype="4" fill="hold" grpId="0" nodeType="withEffect">
                                  <p:stCondLst>
                                    <p:cond delay="1250"/>
                                  </p:stCondLst>
                                  <p:childTnLst>
                                    <p:set>
                                      <p:cBhvr>
                                        <p:cTn id="15" dur="1" fill="hold">
                                          <p:stCondLst>
                                            <p:cond delay="0"/>
                                          </p:stCondLst>
                                        </p:cTn>
                                        <p:tgtEl>
                                          <p:spTgt spid="6">
                                            <p:graphicEl>
                                              <a:chart seriesIdx="-4" categoryIdx="1" bldStep="category"/>
                                            </p:graphicEl>
                                          </p:spTgt>
                                        </p:tgtEl>
                                        <p:attrNameLst>
                                          <p:attrName>style.visibility</p:attrName>
                                        </p:attrNameLst>
                                      </p:cBhvr>
                                      <p:to>
                                        <p:strVal val="visible"/>
                                      </p:to>
                                    </p:set>
                                    <p:anim calcmode="lin" valueType="num">
                                      <p:cBhvr>
                                        <p:cTn id="16" dur="1000" fill="hold"/>
                                        <p:tgtEl>
                                          <p:spTgt spid="6">
                                            <p:graphicEl>
                                              <a:chart seriesIdx="-4" categoryIdx="1" bldStep="category"/>
                                            </p:graphicEl>
                                          </p:spTgt>
                                        </p:tgtEl>
                                        <p:attrNameLst>
                                          <p:attrName>ppt_x</p:attrName>
                                        </p:attrNameLst>
                                      </p:cBhvr>
                                      <p:tavLst>
                                        <p:tav tm="0">
                                          <p:val>
                                            <p:strVal val="#ppt_x"/>
                                          </p:val>
                                        </p:tav>
                                        <p:tav tm="100000">
                                          <p:val>
                                            <p:strVal val="#ppt_x"/>
                                          </p:val>
                                        </p:tav>
                                      </p:tavLst>
                                    </p:anim>
                                    <p:anim calcmode="lin" valueType="num">
                                      <p:cBhvr>
                                        <p:cTn id="17" dur="1000" fill="hold"/>
                                        <p:tgtEl>
                                          <p:spTgt spid="6">
                                            <p:graphicEl>
                                              <a:chart seriesIdx="-4" categoryIdx="1" bldStep="category"/>
                                            </p:graphicEl>
                                          </p:spTgt>
                                        </p:tgtEl>
                                        <p:attrNameLst>
                                          <p:attrName>ppt_y</p:attrName>
                                        </p:attrNameLst>
                                      </p:cBhvr>
                                      <p:tavLst>
                                        <p:tav tm="0">
                                          <p:val>
                                            <p:strVal val="#ppt_y+#ppt_h/2"/>
                                          </p:val>
                                        </p:tav>
                                        <p:tav tm="100000">
                                          <p:val>
                                            <p:strVal val="#ppt_y"/>
                                          </p:val>
                                        </p:tav>
                                      </p:tavLst>
                                    </p:anim>
                                    <p:anim calcmode="lin" valueType="num">
                                      <p:cBhvr>
                                        <p:cTn id="18" dur="1000" fill="hold"/>
                                        <p:tgtEl>
                                          <p:spTgt spid="6">
                                            <p:graphicEl>
                                              <a:chart seriesIdx="-4" categoryIdx="1" bldStep="category"/>
                                            </p:graphicEl>
                                          </p:spTgt>
                                        </p:tgtEl>
                                        <p:attrNameLst>
                                          <p:attrName>ppt_w</p:attrName>
                                        </p:attrNameLst>
                                      </p:cBhvr>
                                      <p:tavLst>
                                        <p:tav tm="0">
                                          <p:val>
                                            <p:strVal val="#ppt_w"/>
                                          </p:val>
                                        </p:tav>
                                        <p:tav tm="100000">
                                          <p:val>
                                            <p:strVal val="#ppt_w"/>
                                          </p:val>
                                        </p:tav>
                                      </p:tavLst>
                                    </p:anim>
                                    <p:anim calcmode="lin" valueType="num">
                                      <p:cBhvr>
                                        <p:cTn id="19" dur="1000" fill="hold"/>
                                        <p:tgtEl>
                                          <p:spTgt spid="6">
                                            <p:graphicEl>
                                              <a:chart seriesIdx="-4" categoryIdx="1" bldStep="category"/>
                                            </p:graphicEl>
                                          </p:spTgt>
                                        </p:tgtEl>
                                        <p:attrNameLst>
                                          <p:attrName>ppt_h</p:attrName>
                                        </p:attrNameLst>
                                      </p:cBhvr>
                                      <p:tavLst>
                                        <p:tav tm="0">
                                          <p:val>
                                            <p:fltVal val="0"/>
                                          </p:val>
                                        </p:tav>
                                        <p:tav tm="100000">
                                          <p:val>
                                            <p:strVal val="#ppt_h"/>
                                          </p:val>
                                        </p:tav>
                                      </p:tavLst>
                                    </p:anim>
                                  </p:childTnLst>
                                </p:cTn>
                              </p:par>
                              <p:par>
                                <p:cTn id="20" presetID="17" presetClass="entr" presetSubtype="4" fill="hold" grpId="0" nodeType="withEffect">
                                  <p:stCondLst>
                                    <p:cond delay="1500"/>
                                  </p:stCondLst>
                                  <p:childTnLst>
                                    <p:set>
                                      <p:cBhvr>
                                        <p:cTn id="21" dur="1" fill="hold">
                                          <p:stCondLst>
                                            <p:cond delay="0"/>
                                          </p:stCondLst>
                                        </p:cTn>
                                        <p:tgtEl>
                                          <p:spTgt spid="6">
                                            <p:graphicEl>
                                              <a:chart seriesIdx="-4" categoryIdx="2" bldStep="category"/>
                                            </p:graphicEl>
                                          </p:spTgt>
                                        </p:tgtEl>
                                        <p:attrNameLst>
                                          <p:attrName>style.visibility</p:attrName>
                                        </p:attrNameLst>
                                      </p:cBhvr>
                                      <p:to>
                                        <p:strVal val="visible"/>
                                      </p:to>
                                    </p:set>
                                    <p:anim calcmode="lin" valueType="num">
                                      <p:cBhvr>
                                        <p:cTn id="22" dur="1000" fill="hold"/>
                                        <p:tgtEl>
                                          <p:spTgt spid="6">
                                            <p:graphicEl>
                                              <a:chart seriesIdx="-4" categoryIdx="2" bldStep="category"/>
                                            </p:graphicEl>
                                          </p:spTgt>
                                        </p:tgtEl>
                                        <p:attrNameLst>
                                          <p:attrName>ppt_x</p:attrName>
                                        </p:attrNameLst>
                                      </p:cBhvr>
                                      <p:tavLst>
                                        <p:tav tm="0">
                                          <p:val>
                                            <p:strVal val="#ppt_x"/>
                                          </p:val>
                                        </p:tav>
                                        <p:tav tm="100000">
                                          <p:val>
                                            <p:strVal val="#ppt_x"/>
                                          </p:val>
                                        </p:tav>
                                      </p:tavLst>
                                    </p:anim>
                                    <p:anim calcmode="lin" valueType="num">
                                      <p:cBhvr>
                                        <p:cTn id="23" dur="1000" fill="hold"/>
                                        <p:tgtEl>
                                          <p:spTgt spid="6">
                                            <p:graphicEl>
                                              <a:chart seriesIdx="-4" categoryIdx="2" bldStep="category"/>
                                            </p:graphicEl>
                                          </p:spTgt>
                                        </p:tgtEl>
                                        <p:attrNameLst>
                                          <p:attrName>ppt_y</p:attrName>
                                        </p:attrNameLst>
                                      </p:cBhvr>
                                      <p:tavLst>
                                        <p:tav tm="0">
                                          <p:val>
                                            <p:strVal val="#ppt_y+#ppt_h/2"/>
                                          </p:val>
                                        </p:tav>
                                        <p:tav tm="100000">
                                          <p:val>
                                            <p:strVal val="#ppt_y"/>
                                          </p:val>
                                        </p:tav>
                                      </p:tavLst>
                                    </p:anim>
                                    <p:anim calcmode="lin" valueType="num">
                                      <p:cBhvr>
                                        <p:cTn id="24" dur="1000" fill="hold"/>
                                        <p:tgtEl>
                                          <p:spTgt spid="6">
                                            <p:graphicEl>
                                              <a:chart seriesIdx="-4" categoryIdx="2" bldStep="category"/>
                                            </p:graphicEl>
                                          </p:spTgt>
                                        </p:tgtEl>
                                        <p:attrNameLst>
                                          <p:attrName>ppt_w</p:attrName>
                                        </p:attrNameLst>
                                      </p:cBhvr>
                                      <p:tavLst>
                                        <p:tav tm="0">
                                          <p:val>
                                            <p:strVal val="#ppt_w"/>
                                          </p:val>
                                        </p:tav>
                                        <p:tav tm="100000">
                                          <p:val>
                                            <p:strVal val="#ppt_w"/>
                                          </p:val>
                                        </p:tav>
                                      </p:tavLst>
                                    </p:anim>
                                    <p:anim calcmode="lin" valueType="num">
                                      <p:cBhvr>
                                        <p:cTn id="25" dur="1000" fill="hold"/>
                                        <p:tgtEl>
                                          <p:spTgt spid="6">
                                            <p:graphicEl>
                                              <a:chart seriesIdx="-4" categoryIdx="2" bldStep="category"/>
                                            </p:graphicEl>
                                          </p:spTgt>
                                        </p:tgtEl>
                                        <p:attrNameLst>
                                          <p:attrName>ppt_h</p:attrName>
                                        </p:attrNameLst>
                                      </p:cBhvr>
                                      <p:tavLst>
                                        <p:tav tm="0">
                                          <p:val>
                                            <p:fltVal val="0"/>
                                          </p:val>
                                        </p:tav>
                                        <p:tav tm="100000">
                                          <p:val>
                                            <p:strVal val="#ppt_h"/>
                                          </p:val>
                                        </p:tav>
                                      </p:tavLst>
                                    </p:anim>
                                  </p:childTnLst>
                                </p:cTn>
                              </p:par>
                              <p:par>
                                <p:cTn id="26" presetID="17" presetClass="entr" presetSubtype="4" fill="hold" grpId="0" nodeType="withEffect">
                                  <p:stCondLst>
                                    <p:cond delay="1750"/>
                                  </p:stCondLst>
                                  <p:childTnLst>
                                    <p:set>
                                      <p:cBhvr>
                                        <p:cTn id="27" dur="1" fill="hold">
                                          <p:stCondLst>
                                            <p:cond delay="0"/>
                                          </p:stCondLst>
                                        </p:cTn>
                                        <p:tgtEl>
                                          <p:spTgt spid="6">
                                            <p:graphicEl>
                                              <a:chart seriesIdx="-4" categoryIdx="3" bldStep="category"/>
                                            </p:graphicEl>
                                          </p:spTgt>
                                        </p:tgtEl>
                                        <p:attrNameLst>
                                          <p:attrName>style.visibility</p:attrName>
                                        </p:attrNameLst>
                                      </p:cBhvr>
                                      <p:to>
                                        <p:strVal val="visible"/>
                                      </p:to>
                                    </p:set>
                                    <p:anim calcmode="lin" valueType="num">
                                      <p:cBhvr>
                                        <p:cTn id="28" dur="1000" fill="hold"/>
                                        <p:tgtEl>
                                          <p:spTgt spid="6">
                                            <p:graphicEl>
                                              <a:chart seriesIdx="-4" categoryIdx="3" bldStep="category"/>
                                            </p:graphicEl>
                                          </p:spTgt>
                                        </p:tgtEl>
                                        <p:attrNameLst>
                                          <p:attrName>ppt_x</p:attrName>
                                        </p:attrNameLst>
                                      </p:cBhvr>
                                      <p:tavLst>
                                        <p:tav tm="0">
                                          <p:val>
                                            <p:strVal val="#ppt_x"/>
                                          </p:val>
                                        </p:tav>
                                        <p:tav tm="100000">
                                          <p:val>
                                            <p:strVal val="#ppt_x"/>
                                          </p:val>
                                        </p:tav>
                                      </p:tavLst>
                                    </p:anim>
                                    <p:anim calcmode="lin" valueType="num">
                                      <p:cBhvr>
                                        <p:cTn id="29" dur="1000" fill="hold"/>
                                        <p:tgtEl>
                                          <p:spTgt spid="6">
                                            <p:graphicEl>
                                              <a:chart seriesIdx="-4" categoryIdx="3" bldStep="category"/>
                                            </p:graphicEl>
                                          </p:spTgt>
                                        </p:tgtEl>
                                        <p:attrNameLst>
                                          <p:attrName>ppt_y</p:attrName>
                                        </p:attrNameLst>
                                      </p:cBhvr>
                                      <p:tavLst>
                                        <p:tav tm="0">
                                          <p:val>
                                            <p:strVal val="#ppt_y+#ppt_h/2"/>
                                          </p:val>
                                        </p:tav>
                                        <p:tav tm="100000">
                                          <p:val>
                                            <p:strVal val="#ppt_y"/>
                                          </p:val>
                                        </p:tav>
                                      </p:tavLst>
                                    </p:anim>
                                    <p:anim calcmode="lin" valueType="num">
                                      <p:cBhvr>
                                        <p:cTn id="30" dur="1000" fill="hold"/>
                                        <p:tgtEl>
                                          <p:spTgt spid="6">
                                            <p:graphicEl>
                                              <a:chart seriesIdx="-4" categoryIdx="3" bldStep="category"/>
                                            </p:graphicEl>
                                          </p:spTgt>
                                        </p:tgtEl>
                                        <p:attrNameLst>
                                          <p:attrName>ppt_w</p:attrName>
                                        </p:attrNameLst>
                                      </p:cBhvr>
                                      <p:tavLst>
                                        <p:tav tm="0">
                                          <p:val>
                                            <p:strVal val="#ppt_w"/>
                                          </p:val>
                                        </p:tav>
                                        <p:tav tm="100000">
                                          <p:val>
                                            <p:strVal val="#ppt_w"/>
                                          </p:val>
                                        </p:tav>
                                      </p:tavLst>
                                    </p:anim>
                                    <p:anim calcmode="lin" valueType="num">
                                      <p:cBhvr>
                                        <p:cTn id="31" dur="1000" fill="hold"/>
                                        <p:tgtEl>
                                          <p:spTgt spid="6">
                                            <p:graphicEl>
                                              <a:chart seriesIdx="-4" categoryIdx="3" bldStep="category"/>
                                            </p:graphicEl>
                                          </p:spTgt>
                                        </p:tgtEl>
                                        <p:attrNameLst>
                                          <p:attrName>ppt_h</p:attrName>
                                        </p:attrNameLst>
                                      </p:cBhvr>
                                      <p:tavLst>
                                        <p:tav tm="0">
                                          <p:val>
                                            <p:fltVal val="0"/>
                                          </p:val>
                                        </p:tav>
                                        <p:tav tm="100000">
                                          <p:val>
                                            <p:strVal val="#ppt_h"/>
                                          </p:val>
                                        </p:tav>
                                      </p:tavLst>
                                    </p:anim>
                                  </p:childTnLst>
                                </p:cTn>
                              </p:par>
                              <p:par>
                                <p:cTn id="32" presetID="17" presetClass="entr" presetSubtype="4" fill="hold" grpId="0" nodeType="withEffect">
                                  <p:stCondLst>
                                    <p:cond delay="2000"/>
                                  </p:stCondLst>
                                  <p:childTnLst>
                                    <p:set>
                                      <p:cBhvr>
                                        <p:cTn id="33" dur="1" fill="hold">
                                          <p:stCondLst>
                                            <p:cond delay="0"/>
                                          </p:stCondLst>
                                        </p:cTn>
                                        <p:tgtEl>
                                          <p:spTgt spid="6">
                                            <p:graphicEl>
                                              <a:chart seriesIdx="-4" categoryIdx="4" bldStep="category"/>
                                            </p:graphicEl>
                                          </p:spTgt>
                                        </p:tgtEl>
                                        <p:attrNameLst>
                                          <p:attrName>style.visibility</p:attrName>
                                        </p:attrNameLst>
                                      </p:cBhvr>
                                      <p:to>
                                        <p:strVal val="visible"/>
                                      </p:to>
                                    </p:set>
                                    <p:anim calcmode="lin" valueType="num">
                                      <p:cBhvr>
                                        <p:cTn id="34" dur="1000" fill="hold"/>
                                        <p:tgtEl>
                                          <p:spTgt spid="6">
                                            <p:graphicEl>
                                              <a:chart seriesIdx="-4" categoryIdx="4" bldStep="category"/>
                                            </p:graphicEl>
                                          </p:spTgt>
                                        </p:tgtEl>
                                        <p:attrNameLst>
                                          <p:attrName>ppt_x</p:attrName>
                                        </p:attrNameLst>
                                      </p:cBhvr>
                                      <p:tavLst>
                                        <p:tav tm="0">
                                          <p:val>
                                            <p:strVal val="#ppt_x"/>
                                          </p:val>
                                        </p:tav>
                                        <p:tav tm="100000">
                                          <p:val>
                                            <p:strVal val="#ppt_x"/>
                                          </p:val>
                                        </p:tav>
                                      </p:tavLst>
                                    </p:anim>
                                    <p:anim calcmode="lin" valueType="num">
                                      <p:cBhvr>
                                        <p:cTn id="35" dur="1000" fill="hold"/>
                                        <p:tgtEl>
                                          <p:spTgt spid="6">
                                            <p:graphicEl>
                                              <a:chart seriesIdx="-4" categoryIdx="4" bldStep="category"/>
                                            </p:graphicEl>
                                          </p:spTgt>
                                        </p:tgtEl>
                                        <p:attrNameLst>
                                          <p:attrName>ppt_y</p:attrName>
                                        </p:attrNameLst>
                                      </p:cBhvr>
                                      <p:tavLst>
                                        <p:tav tm="0">
                                          <p:val>
                                            <p:strVal val="#ppt_y+#ppt_h/2"/>
                                          </p:val>
                                        </p:tav>
                                        <p:tav tm="100000">
                                          <p:val>
                                            <p:strVal val="#ppt_y"/>
                                          </p:val>
                                        </p:tav>
                                      </p:tavLst>
                                    </p:anim>
                                    <p:anim calcmode="lin" valueType="num">
                                      <p:cBhvr>
                                        <p:cTn id="36" dur="1000" fill="hold"/>
                                        <p:tgtEl>
                                          <p:spTgt spid="6">
                                            <p:graphicEl>
                                              <a:chart seriesIdx="-4" categoryIdx="4" bldStep="category"/>
                                            </p:graphicEl>
                                          </p:spTgt>
                                        </p:tgtEl>
                                        <p:attrNameLst>
                                          <p:attrName>ppt_w</p:attrName>
                                        </p:attrNameLst>
                                      </p:cBhvr>
                                      <p:tavLst>
                                        <p:tav tm="0">
                                          <p:val>
                                            <p:strVal val="#ppt_w"/>
                                          </p:val>
                                        </p:tav>
                                        <p:tav tm="100000">
                                          <p:val>
                                            <p:strVal val="#ppt_w"/>
                                          </p:val>
                                        </p:tav>
                                      </p:tavLst>
                                    </p:anim>
                                    <p:anim calcmode="lin" valueType="num">
                                      <p:cBhvr>
                                        <p:cTn id="37" dur="1000" fill="hold"/>
                                        <p:tgtEl>
                                          <p:spTgt spid="6">
                                            <p:graphicEl>
                                              <a:chart seriesIdx="-4" categoryIdx="4" bldStep="category"/>
                                            </p:graphicEl>
                                          </p:spTgt>
                                        </p:tgtEl>
                                        <p:attrNameLst>
                                          <p:attrName>ppt_h</p:attrName>
                                        </p:attrNameLst>
                                      </p:cBhvr>
                                      <p:tavLst>
                                        <p:tav tm="0">
                                          <p:val>
                                            <p:fltVal val="0"/>
                                          </p:val>
                                        </p:tav>
                                        <p:tav tm="100000">
                                          <p:val>
                                            <p:strVal val="#ppt_h"/>
                                          </p:val>
                                        </p:tav>
                                      </p:tavLst>
                                    </p:anim>
                                  </p:childTnLst>
                                </p:cTn>
                              </p:par>
                              <p:par>
                                <p:cTn id="38" presetID="17" presetClass="entr" presetSubtype="4" fill="hold" grpId="0" nodeType="withEffect">
                                  <p:stCondLst>
                                    <p:cond delay="2250"/>
                                  </p:stCondLst>
                                  <p:childTnLst>
                                    <p:set>
                                      <p:cBhvr>
                                        <p:cTn id="39" dur="1" fill="hold">
                                          <p:stCondLst>
                                            <p:cond delay="0"/>
                                          </p:stCondLst>
                                        </p:cTn>
                                        <p:tgtEl>
                                          <p:spTgt spid="6">
                                            <p:graphicEl>
                                              <a:chart seriesIdx="-4" categoryIdx="5" bldStep="category"/>
                                            </p:graphicEl>
                                          </p:spTgt>
                                        </p:tgtEl>
                                        <p:attrNameLst>
                                          <p:attrName>style.visibility</p:attrName>
                                        </p:attrNameLst>
                                      </p:cBhvr>
                                      <p:to>
                                        <p:strVal val="visible"/>
                                      </p:to>
                                    </p:set>
                                    <p:anim calcmode="lin" valueType="num">
                                      <p:cBhvr>
                                        <p:cTn id="40" dur="1000" fill="hold"/>
                                        <p:tgtEl>
                                          <p:spTgt spid="6">
                                            <p:graphicEl>
                                              <a:chart seriesIdx="-4" categoryIdx="5" bldStep="category"/>
                                            </p:graphicEl>
                                          </p:spTgt>
                                        </p:tgtEl>
                                        <p:attrNameLst>
                                          <p:attrName>ppt_x</p:attrName>
                                        </p:attrNameLst>
                                      </p:cBhvr>
                                      <p:tavLst>
                                        <p:tav tm="0">
                                          <p:val>
                                            <p:strVal val="#ppt_x"/>
                                          </p:val>
                                        </p:tav>
                                        <p:tav tm="100000">
                                          <p:val>
                                            <p:strVal val="#ppt_x"/>
                                          </p:val>
                                        </p:tav>
                                      </p:tavLst>
                                    </p:anim>
                                    <p:anim calcmode="lin" valueType="num">
                                      <p:cBhvr>
                                        <p:cTn id="41" dur="1000" fill="hold"/>
                                        <p:tgtEl>
                                          <p:spTgt spid="6">
                                            <p:graphicEl>
                                              <a:chart seriesIdx="-4" categoryIdx="5" bldStep="category"/>
                                            </p:graphicEl>
                                          </p:spTgt>
                                        </p:tgtEl>
                                        <p:attrNameLst>
                                          <p:attrName>ppt_y</p:attrName>
                                        </p:attrNameLst>
                                      </p:cBhvr>
                                      <p:tavLst>
                                        <p:tav tm="0">
                                          <p:val>
                                            <p:strVal val="#ppt_y+#ppt_h/2"/>
                                          </p:val>
                                        </p:tav>
                                        <p:tav tm="100000">
                                          <p:val>
                                            <p:strVal val="#ppt_y"/>
                                          </p:val>
                                        </p:tav>
                                      </p:tavLst>
                                    </p:anim>
                                    <p:anim calcmode="lin" valueType="num">
                                      <p:cBhvr>
                                        <p:cTn id="42" dur="1000" fill="hold"/>
                                        <p:tgtEl>
                                          <p:spTgt spid="6">
                                            <p:graphicEl>
                                              <a:chart seriesIdx="-4" categoryIdx="5" bldStep="category"/>
                                            </p:graphicEl>
                                          </p:spTgt>
                                        </p:tgtEl>
                                        <p:attrNameLst>
                                          <p:attrName>ppt_w</p:attrName>
                                        </p:attrNameLst>
                                      </p:cBhvr>
                                      <p:tavLst>
                                        <p:tav tm="0">
                                          <p:val>
                                            <p:strVal val="#ppt_w"/>
                                          </p:val>
                                        </p:tav>
                                        <p:tav tm="100000">
                                          <p:val>
                                            <p:strVal val="#ppt_w"/>
                                          </p:val>
                                        </p:tav>
                                      </p:tavLst>
                                    </p:anim>
                                    <p:anim calcmode="lin" valueType="num">
                                      <p:cBhvr>
                                        <p:cTn id="43" dur="1000" fill="hold"/>
                                        <p:tgtEl>
                                          <p:spTgt spid="6">
                                            <p:graphicEl>
                                              <a:chart seriesIdx="-4" categoryIdx="5" bldStep="category"/>
                                            </p:graphicEl>
                                          </p:spTgt>
                                        </p:tgtEl>
                                        <p:attrNameLst>
                                          <p:attrName>ppt_h</p:attrName>
                                        </p:attrNameLst>
                                      </p:cBhvr>
                                      <p:tavLst>
                                        <p:tav tm="0">
                                          <p:val>
                                            <p:fltVal val="0"/>
                                          </p:val>
                                        </p:tav>
                                        <p:tav tm="100000">
                                          <p:val>
                                            <p:strVal val="#ppt_h"/>
                                          </p:val>
                                        </p:tav>
                                      </p:tavLst>
                                    </p:anim>
                                  </p:childTnLst>
                                </p:cTn>
                              </p:par>
                              <p:par>
                                <p:cTn id="44" presetID="17" presetClass="entr" presetSubtype="4" fill="hold" grpId="0" nodeType="withEffect">
                                  <p:stCondLst>
                                    <p:cond delay="2500"/>
                                  </p:stCondLst>
                                  <p:childTnLst>
                                    <p:set>
                                      <p:cBhvr>
                                        <p:cTn id="45" dur="1" fill="hold">
                                          <p:stCondLst>
                                            <p:cond delay="0"/>
                                          </p:stCondLst>
                                        </p:cTn>
                                        <p:tgtEl>
                                          <p:spTgt spid="6">
                                            <p:graphicEl>
                                              <a:chart seriesIdx="-4" categoryIdx="6" bldStep="category"/>
                                            </p:graphicEl>
                                          </p:spTgt>
                                        </p:tgtEl>
                                        <p:attrNameLst>
                                          <p:attrName>style.visibility</p:attrName>
                                        </p:attrNameLst>
                                      </p:cBhvr>
                                      <p:to>
                                        <p:strVal val="visible"/>
                                      </p:to>
                                    </p:set>
                                    <p:anim calcmode="lin" valueType="num">
                                      <p:cBhvr>
                                        <p:cTn id="46" dur="1000" fill="hold"/>
                                        <p:tgtEl>
                                          <p:spTgt spid="6">
                                            <p:graphicEl>
                                              <a:chart seriesIdx="-4" categoryIdx="6" bldStep="category"/>
                                            </p:graphicEl>
                                          </p:spTgt>
                                        </p:tgtEl>
                                        <p:attrNameLst>
                                          <p:attrName>ppt_x</p:attrName>
                                        </p:attrNameLst>
                                      </p:cBhvr>
                                      <p:tavLst>
                                        <p:tav tm="0">
                                          <p:val>
                                            <p:strVal val="#ppt_x"/>
                                          </p:val>
                                        </p:tav>
                                        <p:tav tm="100000">
                                          <p:val>
                                            <p:strVal val="#ppt_x"/>
                                          </p:val>
                                        </p:tav>
                                      </p:tavLst>
                                    </p:anim>
                                    <p:anim calcmode="lin" valueType="num">
                                      <p:cBhvr>
                                        <p:cTn id="47" dur="1000" fill="hold"/>
                                        <p:tgtEl>
                                          <p:spTgt spid="6">
                                            <p:graphicEl>
                                              <a:chart seriesIdx="-4" categoryIdx="6" bldStep="category"/>
                                            </p:graphicEl>
                                          </p:spTgt>
                                        </p:tgtEl>
                                        <p:attrNameLst>
                                          <p:attrName>ppt_y</p:attrName>
                                        </p:attrNameLst>
                                      </p:cBhvr>
                                      <p:tavLst>
                                        <p:tav tm="0">
                                          <p:val>
                                            <p:strVal val="#ppt_y+#ppt_h/2"/>
                                          </p:val>
                                        </p:tav>
                                        <p:tav tm="100000">
                                          <p:val>
                                            <p:strVal val="#ppt_y"/>
                                          </p:val>
                                        </p:tav>
                                      </p:tavLst>
                                    </p:anim>
                                    <p:anim calcmode="lin" valueType="num">
                                      <p:cBhvr>
                                        <p:cTn id="48" dur="1000" fill="hold"/>
                                        <p:tgtEl>
                                          <p:spTgt spid="6">
                                            <p:graphicEl>
                                              <a:chart seriesIdx="-4" categoryIdx="6" bldStep="category"/>
                                            </p:graphicEl>
                                          </p:spTgt>
                                        </p:tgtEl>
                                        <p:attrNameLst>
                                          <p:attrName>ppt_w</p:attrName>
                                        </p:attrNameLst>
                                      </p:cBhvr>
                                      <p:tavLst>
                                        <p:tav tm="0">
                                          <p:val>
                                            <p:strVal val="#ppt_w"/>
                                          </p:val>
                                        </p:tav>
                                        <p:tav tm="100000">
                                          <p:val>
                                            <p:strVal val="#ppt_w"/>
                                          </p:val>
                                        </p:tav>
                                      </p:tavLst>
                                    </p:anim>
                                    <p:anim calcmode="lin" valueType="num">
                                      <p:cBhvr>
                                        <p:cTn id="49" dur="1000" fill="hold"/>
                                        <p:tgtEl>
                                          <p:spTgt spid="6">
                                            <p:graphicEl>
                                              <a:chart seriesIdx="-4" categoryIdx="6" bldStep="category"/>
                                            </p:graphicEl>
                                          </p:spTgt>
                                        </p:tgtEl>
                                        <p:attrNameLst>
                                          <p:attrName>ppt_h</p:attrName>
                                        </p:attrNameLst>
                                      </p:cBhvr>
                                      <p:tavLst>
                                        <p:tav tm="0">
                                          <p:val>
                                            <p:fltVal val="0"/>
                                          </p:val>
                                        </p:tav>
                                        <p:tav tm="100000">
                                          <p:val>
                                            <p:strVal val="#ppt_h"/>
                                          </p:val>
                                        </p:tav>
                                      </p:tavLst>
                                    </p:anim>
                                  </p:childTnLst>
                                </p:cTn>
                              </p:par>
                              <p:par>
                                <p:cTn id="50" presetID="17" presetClass="entr" presetSubtype="4" fill="hold" grpId="0" nodeType="withEffect">
                                  <p:stCondLst>
                                    <p:cond delay="2750"/>
                                  </p:stCondLst>
                                  <p:childTnLst>
                                    <p:set>
                                      <p:cBhvr>
                                        <p:cTn id="51" dur="1" fill="hold">
                                          <p:stCondLst>
                                            <p:cond delay="0"/>
                                          </p:stCondLst>
                                        </p:cTn>
                                        <p:tgtEl>
                                          <p:spTgt spid="6">
                                            <p:graphicEl>
                                              <a:chart seriesIdx="-4" categoryIdx="7" bldStep="category"/>
                                            </p:graphicEl>
                                          </p:spTgt>
                                        </p:tgtEl>
                                        <p:attrNameLst>
                                          <p:attrName>style.visibility</p:attrName>
                                        </p:attrNameLst>
                                      </p:cBhvr>
                                      <p:to>
                                        <p:strVal val="visible"/>
                                      </p:to>
                                    </p:set>
                                    <p:anim calcmode="lin" valueType="num">
                                      <p:cBhvr>
                                        <p:cTn id="52" dur="1000" fill="hold"/>
                                        <p:tgtEl>
                                          <p:spTgt spid="6">
                                            <p:graphicEl>
                                              <a:chart seriesIdx="-4" categoryIdx="7" bldStep="category"/>
                                            </p:graphicEl>
                                          </p:spTgt>
                                        </p:tgtEl>
                                        <p:attrNameLst>
                                          <p:attrName>ppt_x</p:attrName>
                                        </p:attrNameLst>
                                      </p:cBhvr>
                                      <p:tavLst>
                                        <p:tav tm="0">
                                          <p:val>
                                            <p:strVal val="#ppt_x"/>
                                          </p:val>
                                        </p:tav>
                                        <p:tav tm="100000">
                                          <p:val>
                                            <p:strVal val="#ppt_x"/>
                                          </p:val>
                                        </p:tav>
                                      </p:tavLst>
                                    </p:anim>
                                    <p:anim calcmode="lin" valueType="num">
                                      <p:cBhvr>
                                        <p:cTn id="53" dur="1000" fill="hold"/>
                                        <p:tgtEl>
                                          <p:spTgt spid="6">
                                            <p:graphicEl>
                                              <a:chart seriesIdx="-4" categoryIdx="7" bldStep="category"/>
                                            </p:graphicEl>
                                          </p:spTgt>
                                        </p:tgtEl>
                                        <p:attrNameLst>
                                          <p:attrName>ppt_y</p:attrName>
                                        </p:attrNameLst>
                                      </p:cBhvr>
                                      <p:tavLst>
                                        <p:tav tm="0">
                                          <p:val>
                                            <p:strVal val="#ppt_y+#ppt_h/2"/>
                                          </p:val>
                                        </p:tav>
                                        <p:tav tm="100000">
                                          <p:val>
                                            <p:strVal val="#ppt_y"/>
                                          </p:val>
                                        </p:tav>
                                      </p:tavLst>
                                    </p:anim>
                                    <p:anim calcmode="lin" valueType="num">
                                      <p:cBhvr>
                                        <p:cTn id="54" dur="1000" fill="hold"/>
                                        <p:tgtEl>
                                          <p:spTgt spid="6">
                                            <p:graphicEl>
                                              <a:chart seriesIdx="-4" categoryIdx="7" bldStep="category"/>
                                            </p:graphicEl>
                                          </p:spTgt>
                                        </p:tgtEl>
                                        <p:attrNameLst>
                                          <p:attrName>ppt_w</p:attrName>
                                        </p:attrNameLst>
                                      </p:cBhvr>
                                      <p:tavLst>
                                        <p:tav tm="0">
                                          <p:val>
                                            <p:strVal val="#ppt_w"/>
                                          </p:val>
                                        </p:tav>
                                        <p:tav tm="100000">
                                          <p:val>
                                            <p:strVal val="#ppt_w"/>
                                          </p:val>
                                        </p:tav>
                                      </p:tavLst>
                                    </p:anim>
                                    <p:anim calcmode="lin" valueType="num">
                                      <p:cBhvr>
                                        <p:cTn id="55" dur="1000" fill="hold"/>
                                        <p:tgtEl>
                                          <p:spTgt spid="6">
                                            <p:graphicEl>
                                              <a:chart seriesIdx="-4" categoryIdx="7" bldStep="category"/>
                                            </p:graphicEl>
                                          </p:spTgt>
                                        </p:tgtEl>
                                        <p:attrNameLst>
                                          <p:attrName>ppt_h</p:attrName>
                                        </p:attrNameLst>
                                      </p:cBhvr>
                                      <p:tavLst>
                                        <p:tav tm="0">
                                          <p:val>
                                            <p:fltVal val="0"/>
                                          </p:val>
                                        </p:tav>
                                        <p:tav tm="100000">
                                          <p:val>
                                            <p:strVal val="#ppt_h"/>
                                          </p:val>
                                        </p:tav>
                                      </p:tavLst>
                                    </p:anim>
                                  </p:childTnLst>
                                </p:cTn>
                              </p:par>
                              <p:par>
                                <p:cTn id="56" presetID="17" presetClass="entr" presetSubtype="4" fill="hold" grpId="0" nodeType="withEffect">
                                  <p:stCondLst>
                                    <p:cond delay="3000"/>
                                  </p:stCondLst>
                                  <p:childTnLst>
                                    <p:set>
                                      <p:cBhvr>
                                        <p:cTn id="57" dur="1" fill="hold">
                                          <p:stCondLst>
                                            <p:cond delay="0"/>
                                          </p:stCondLst>
                                        </p:cTn>
                                        <p:tgtEl>
                                          <p:spTgt spid="6">
                                            <p:graphicEl>
                                              <a:chart seriesIdx="-4" categoryIdx="8" bldStep="category"/>
                                            </p:graphicEl>
                                          </p:spTgt>
                                        </p:tgtEl>
                                        <p:attrNameLst>
                                          <p:attrName>style.visibility</p:attrName>
                                        </p:attrNameLst>
                                      </p:cBhvr>
                                      <p:to>
                                        <p:strVal val="visible"/>
                                      </p:to>
                                    </p:set>
                                    <p:anim calcmode="lin" valueType="num">
                                      <p:cBhvr>
                                        <p:cTn id="58" dur="1000" fill="hold"/>
                                        <p:tgtEl>
                                          <p:spTgt spid="6">
                                            <p:graphicEl>
                                              <a:chart seriesIdx="-4" categoryIdx="8" bldStep="category"/>
                                            </p:graphicEl>
                                          </p:spTgt>
                                        </p:tgtEl>
                                        <p:attrNameLst>
                                          <p:attrName>ppt_x</p:attrName>
                                        </p:attrNameLst>
                                      </p:cBhvr>
                                      <p:tavLst>
                                        <p:tav tm="0">
                                          <p:val>
                                            <p:strVal val="#ppt_x"/>
                                          </p:val>
                                        </p:tav>
                                        <p:tav tm="100000">
                                          <p:val>
                                            <p:strVal val="#ppt_x"/>
                                          </p:val>
                                        </p:tav>
                                      </p:tavLst>
                                    </p:anim>
                                    <p:anim calcmode="lin" valueType="num">
                                      <p:cBhvr>
                                        <p:cTn id="59" dur="1000" fill="hold"/>
                                        <p:tgtEl>
                                          <p:spTgt spid="6">
                                            <p:graphicEl>
                                              <a:chart seriesIdx="-4" categoryIdx="8" bldStep="category"/>
                                            </p:graphicEl>
                                          </p:spTgt>
                                        </p:tgtEl>
                                        <p:attrNameLst>
                                          <p:attrName>ppt_y</p:attrName>
                                        </p:attrNameLst>
                                      </p:cBhvr>
                                      <p:tavLst>
                                        <p:tav tm="0">
                                          <p:val>
                                            <p:strVal val="#ppt_y+#ppt_h/2"/>
                                          </p:val>
                                        </p:tav>
                                        <p:tav tm="100000">
                                          <p:val>
                                            <p:strVal val="#ppt_y"/>
                                          </p:val>
                                        </p:tav>
                                      </p:tavLst>
                                    </p:anim>
                                    <p:anim calcmode="lin" valueType="num">
                                      <p:cBhvr>
                                        <p:cTn id="60" dur="1000" fill="hold"/>
                                        <p:tgtEl>
                                          <p:spTgt spid="6">
                                            <p:graphicEl>
                                              <a:chart seriesIdx="-4" categoryIdx="8" bldStep="category"/>
                                            </p:graphicEl>
                                          </p:spTgt>
                                        </p:tgtEl>
                                        <p:attrNameLst>
                                          <p:attrName>ppt_w</p:attrName>
                                        </p:attrNameLst>
                                      </p:cBhvr>
                                      <p:tavLst>
                                        <p:tav tm="0">
                                          <p:val>
                                            <p:strVal val="#ppt_w"/>
                                          </p:val>
                                        </p:tav>
                                        <p:tav tm="100000">
                                          <p:val>
                                            <p:strVal val="#ppt_w"/>
                                          </p:val>
                                        </p:tav>
                                      </p:tavLst>
                                    </p:anim>
                                    <p:anim calcmode="lin" valueType="num">
                                      <p:cBhvr>
                                        <p:cTn id="61" dur="1000" fill="hold"/>
                                        <p:tgtEl>
                                          <p:spTgt spid="6">
                                            <p:graphicEl>
                                              <a:chart seriesIdx="-4" categoryIdx="8" bldStep="category"/>
                                            </p:graphicEl>
                                          </p:spTgt>
                                        </p:tgtEl>
                                        <p:attrNameLst>
                                          <p:attrName>ppt_h</p:attrName>
                                        </p:attrNameLst>
                                      </p:cBhvr>
                                      <p:tavLst>
                                        <p:tav tm="0">
                                          <p:val>
                                            <p:fltVal val="0"/>
                                          </p:val>
                                        </p:tav>
                                        <p:tav tm="100000">
                                          <p:val>
                                            <p:strVal val="#ppt_h"/>
                                          </p:val>
                                        </p:tav>
                                      </p:tavLst>
                                    </p:anim>
                                  </p:childTnLst>
                                </p:cTn>
                              </p:par>
                              <p:par>
                                <p:cTn id="62" presetID="17" presetClass="entr" presetSubtype="4" fill="hold" grpId="0" nodeType="withEffect">
                                  <p:stCondLst>
                                    <p:cond delay="3250"/>
                                  </p:stCondLst>
                                  <p:childTnLst>
                                    <p:set>
                                      <p:cBhvr>
                                        <p:cTn id="63" dur="1" fill="hold">
                                          <p:stCondLst>
                                            <p:cond delay="0"/>
                                          </p:stCondLst>
                                        </p:cTn>
                                        <p:tgtEl>
                                          <p:spTgt spid="6">
                                            <p:graphicEl>
                                              <a:chart seriesIdx="-4" categoryIdx="9" bldStep="category"/>
                                            </p:graphicEl>
                                          </p:spTgt>
                                        </p:tgtEl>
                                        <p:attrNameLst>
                                          <p:attrName>style.visibility</p:attrName>
                                        </p:attrNameLst>
                                      </p:cBhvr>
                                      <p:to>
                                        <p:strVal val="visible"/>
                                      </p:to>
                                    </p:set>
                                    <p:anim calcmode="lin" valueType="num">
                                      <p:cBhvr>
                                        <p:cTn id="64" dur="1000" fill="hold"/>
                                        <p:tgtEl>
                                          <p:spTgt spid="6">
                                            <p:graphicEl>
                                              <a:chart seriesIdx="-4" categoryIdx="9" bldStep="category"/>
                                            </p:graphicEl>
                                          </p:spTgt>
                                        </p:tgtEl>
                                        <p:attrNameLst>
                                          <p:attrName>ppt_x</p:attrName>
                                        </p:attrNameLst>
                                      </p:cBhvr>
                                      <p:tavLst>
                                        <p:tav tm="0">
                                          <p:val>
                                            <p:strVal val="#ppt_x"/>
                                          </p:val>
                                        </p:tav>
                                        <p:tav tm="100000">
                                          <p:val>
                                            <p:strVal val="#ppt_x"/>
                                          </p:val>
                                        </p:tav>
                                      </p:tavLst>
                                    </p:anim>
                                    <p:anim calcmode="lin" valueType="num">
                                      <p:cBhvr>
                                        <p:cTn id="65" dur="1000" fill="hold"/>
                                        <p:tgtEl>
                                          <p:spTgt spid="6">
                                            <p:graphicEl>
                                              <a:chart seriesIdx="-4" categoryIdx="9" bldStep="category"/>
                                            </p:graphicEl>
                                          </p:spTgt>
                                        </p:tgtEl>
                                        <p:attrNameLst>
                                          <p:attrName>ppt_y</p:attrName>
                                        </p:attrNameLst>
                                      </p:cBhvr>
                                      <p:tavLst>
                                        <p:tav tm="0">
                                          <p:val>
                                            <p:strVal val="#ppt_y+#ppt_h/2"/>
                                          </p:val>
                                        </p:tav>
                                        <p:tav tm="100000">
                                          <p:val>
                                            <p:strVal val="#ppt_y"/>
                                          </p:val>
                                        </p:tav>
                                      </p:tavLst>
                                    </p:anim>
                                    <p:anim calcmode="lin" valueType="num">
                                      <p:cBhvr>
                                        <p:cTn id="66" dur="1000" fill="hold"/>
                                        <p:tgtEl>
                                          <p:spTgt spid="6">
                                            <p:graphicEl>
                                              <a:chart seriesIdx="-4" categoryIdx="9" bldStep="category"/>
                                            </p:graphicEl>
                                          </p:spTgt>
                                        </p:tgtEl>
                                        <p:attrNameLst>
                                          <p:attrName>ppt_w</p:attrName>
                                        </p:attrNameLst>
                                      </p:cBhvr>
                                      <p:tavLst>
                                        <p:tav tm="0">
                                          <p:val>
                                            <p:strVal val="#ppt_w"/>
                                          </p:val>
                                        </p:tav>
                                        <p:tav tm="100000">
                                          <p:val>
                                            <p:strVal val="#ppt_w"/>
                                          </p:val>
                                        </p:tav>
                                      </p:tavLst>
                                    </p:anim>
                                    <p:anim calcmode="lin" valueType="num">
                                      <p:cBhvr>
                                        <p:cTn id="67" dur="1000" fill="hold"/>
                                        <p:tgtEl>
                                          <p:spTgt spid="6">
                                            <p:graphicEl>
                                              <a:chart seriesIdx="-4" categoryIdx="9" bldStep="category"/>
                                            </p:graphicEl>
                                          </p:spTgt>
                                        </p:tgtEl>
                                        <p:attrNameLst>
                                          <p:attrName>ppt_h</p:attrName>
                                        </p:attrNameLst>
                                      </p:cBhvr>
                                      <p:tavLst>
                                        <p:tav tm="0">
                                          <p:val>
                                            <p:fltVal val="0"/>
                                          </p:val>
                                        </p:tav>
                                        <p:tav tm="100000">
                                          <p:val>
                                            <p:strVal val="#ppt_h"/>
                                          </p:val>
                                        </p:tav>
                                      </p:tavLst>
                                    </p:anim>
                                  </p:childTnLst>
                                </p:cTn>
                              </p:par>
                              <p:par>
                                <p:cTn id="68" presetID="55" presetClass="entr" presetSubtype="0" fill="hold" grpId="0" nodeType="withEffect">
                                  <p:stCondLst>
                                    <p:cond delay="3250"/>
                                  </p:stCondLst>
                                  <p:childTnLst>
                                    <p:set>
                                      <p:cBhvr>
                                        <p:cTn id="69" dur="1" fill="hold">
                                          <p:stCondLst>
                                            <p:cond delay="0"/>
                                          </p:stCondLst>
                                        </p:cTn>
                                        <p:tgtEl>
                                          <p:spTgt spid="8"/>
                                        </p:tgtEl>
                                        <p:attrNameLst>
                                          <p:attrName>style.visibility</p:attrName>
                                        </p:attrNameLst>
                                      </p:cBhvr>
                                      <p:to>
                                        <p:strVal val="visible"/>
                                      </p:to>
                                    </p:set>
                                    <p:anim calcmode="lin" valueType="num">
                                      <p:cBhvr>
                                        <p:cTn id="70" dur="1000" fill="hold"/>
                                        <p:tgtEl>
                                          <p:spTgt spid="8"/>
                                        </p:tgtEl>
                                        <p:attrNameLst>
                                          <p:attrName>ppt_w</p:attrName>
                                        </p:attrNameLst>
                                      </p:cBhvr>
                                      <p:tavLst>
                                        <p:tav tm="0">
                                          <p:val>
                                            <p:strVal val="#ppt_w*0.70"/>
                                          </p:val>
                                        </p:tav>
                                        <p:tav tm="100000">
                                          <p:val>
                                            <p:strVal val="#ppt_w"/>
                                          </p:val>
                                        </p:tav>
                                      </p:tavLst>
                                    </p:anim>
                                    <p:anim calcmode="lin" valueType="num">
                                      <p:cBhvr>
                                        <p:cTn id="71" dur="1000" fill="hold"/>
                                        <p:tgtEl>
                                          <p:spTgt spid="8"/>
                                        </p:tgtEl>
                                        <p:attrNameLst>
                                          <p:attrName>ppt_h</p:attrName>
                                        </p:attrNameLst>
                                      </p:cBhvr>
                                      <p:tavLst>
                                        <p:tav tm="0">
                                          <p:val>
                                            <p:strVal val="#ppt_h"/>
                                          </p:val>
                                        </p:tav>
                                        <p:tav tm="100000">
                                          <p:val>
                                            <p:strVal val="#ppt_h"/>
                                          </p:val>
                                        </p:tav>
                                      </p:tavLst>
                                    </p:anim>
                                    <p:animEffect transition="in" filter="fade">
                                      <p:cBhvr>
                                        <p:cTn id="72" dur="1000"/>
                                        <p:tgtEl>
                                          <p:spTgt spid="8"/>
                                        </p:tgtEl>
                                      </p:cBhvr>
                                    </p:animEffect>
                                  </p:childTnLst>
                                </p:cTn>
                              </p:par>
                              <p:par>
                                <p:cTn id="73" presetID="53" presetClass="entr" presetSubtype="16" fill="hold" grpId="0" nodeType="withEffect">
                                  <p:stCondLst>
                                    <p:cond delay="2000"/>
                                  </p:stCondLst>
                                  <p:childTnLst>
                                    <p:set>
                                      <p:cBhvr>
                                        <p:cTn id="74" dur="1" fill="hold">
                                          <p:stCondLst>
                                            <p:cond delay="0"/>
                                          </p:stCondLst>
                                        </p:cTn>
                                        <p:tgtEl>
                                          <p:spTgt spid="40"/>
                                        </p:tgtEl>
                                        <p:attrNameLst>
                                          <p:attrName>style.visibility</p:attrName>
                                        </p:attrNameLst>
                                      </p:cBhvr>
                                      <p:to>
                                        <p:strVal val="visible"/>
                                      </p:to>
                                    </p:set>
                                    <p:anim calcmode="lin" valueType="num">
                                      <p:cBhvr>
                                        <p:cTn id="75" dur="1500" fill="hold"/>
                                        <p:tgtEl>
                                          <p:spTgt spid="40"/>
                                        </p:tgtEl>
                                        <p:attrNameLst>
                                          <p:attrName>ppt_w</p:attrName>
                                        </p:attrNameLst>
                                      </p:cBhvr>
                                      <p:tavLst>
                                        <p:tav tm="0">
                                          <p:val>
                                            <p:fltVal val="0"/>
                                          </p:val>
                                        </p:tav>
                                        <p:tav tm="100000">
                                          <p:val>
                                            <p:strVal val="#ppt_w"/>
                                          </p:val>
                                        </p:tav>
                                      </p:tavLst>
                                    </p:anim>
                                    <p:anim calcmode="lin" valueType="num">
                                      <p:cBhvr>
                                        <p:cTn id="76" dur="1500" fill="hold"/>
                                        <p:tgtEl>
                                          <p:spTgt spid="40"/>
                                        </p:tgtEl>
                                        <p:attrNameLst>
                                          <p:attrName>ppt_h</p:attrName>
                                        </p:attrNameLst>
                                      </p:cBhvr>
                                      <p:tavLst>
                                        <p:tav tm="0">
                                          <p:val>
                                            <p:fltVal val="0"/>
                                          </p:val>
                                        </p:tav>
                                        <p:tav tm="100000">
                                          <p:val>
                                            <p:strVal val="#ppt_h"/>
                                          </p:val>
                                        </p:tav>
                                      </p:tavLst>
                                    </p:anim>
                                    <p:animEffect transition="in" filter="fade">
                                      <p:cBhvr>
                                        <p:cTn id="77" dur="1500"/>
                                        <p:tgtEl>
                                          <p:spTgt spid="40"/>
                                        </p:tgtEl>
                                      </p:cBhvr>
                                    </p:animEffect>
                                  </p:childTnLst>
                                </p:cTn>
                              </p:par>
                              <p:par>
                                <p:cTn id="78" presetID="53" presetClass="entr" presetSubtype="16" fill="hold" grpId="0" nodeType="withEffect">
                                  <p:stCondLst>
                                    <p:cond delay="3000"/>
                                  </p:stCondLst>
                                  <p:childTnLst>
                                    <p:set>
                                      <p:cBhvr>
                                        <p:cTn id="79" dur="1" fill="hold">
                                          <p:stCondLst>
                                            <p:cond delay="0"/>
                                          </p:stCondLst>
                                        </p:cTn>
                                        <p:tgtEl>
                                          <p:spTgt spid="47"/>
                                        </p:tgtEl>
                                        <p:attrNameLst>
                                          <p:attrName>style.visibility</p:attrName>
                                        </p:attrNameLst>
                                      </p:cBhvr>
                                      <p:to>
                                        <p:strVal val="visible"/>
                                      </p:to>
                                    </p:set>
                                    <p:anim calcmode="lin" valueType="num">
                                      <p:cBhvr>
                                        <p:cTn id="80" dur="1500" fill="hold"/>
                                        <p:tgtEl>
                                          <p:spTgt spid="47"/>
                                        </p:tgtEl>
                                        <p:attrNameLst>
                                          <p:attrName>ppt_w</p:attrName>
                                        </p:attrNameLst>
                                      </p:cBhvr>
                                      <p:tavLst>
                                        <p:tav tm="0">
                                          <p:val>
                                            <p:fltVal val="0"/>
                                          </p:val>
                                        </p:tav>
                                        <p:tav tm="100000">
                                          <p:val>
                                            <p:strVal val="#ppt_w"/>
                                          </p:val>
                                        </p:tav>
                                      </p:tavLst>
                                    </p:anim>
                                    <p:anim calcmode="lin" valueType="num">
                                      <p:cBhvr>
                                        <p:cTn id="81" dur="1500" fill="hold"/>
                                        <p:tgtEl>
                                          <p:spTgt spid="47"/>
                                        </p:tgtEl>
                                        <p:attrNameLst>
                                          <p:attrName>ppt_h</p:attrName>
                                        </p:attrNameLst>
                                      </p:cBhvr>
                                      <p:tavLst>
                                        <p:tav tm="0">
                                          <p:val>
                                            <p:fltVal val="0"/>
                                          </p:val>
                                        </p:tav>
                                        <p:tav tm="100000">
                                          <p:val>
                                            <p:strVal val="#ppt_h"/>
                                          </p:val>
                                        </p:tav>
                                      </p:tavLst>
                                    </p:anim>
                                    <p:animEffect transition="in" filter="fade">
                                      <p:cBhvr>
                                        <p:cTn id="82" dur="1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7" grpId="0" animBg="1"/>
      <p:bldGraphic spid="6" grpId="0" uiExpand="1">
        <p:bldSub>
          <a:bldChart bld="category"/>
        </p:bldSub>
      </p:bldGraphic>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7C45630C-86E9-4B74-90BE-623E66A2C76B}"/>
              </a:ext>
            </a:extLst>
          </p:cNvPr>
          <p:cNvGrpSpPr/>
          <p:nvPr/>
        </p:nvGrpSpPr>
        <p:grpSpPr>
          <a:xfrm rot="9348093">
            <a:off x="11270072" y="-885440"/>
            <a:ext cx="1843856" cy="6115393"/>
            <a:chOff x="7048500" y="0"/>
            <a:chExt cx="1634673" cy="6858000"/>
          </a:xfrm>
        </p:grpSpPr>
        <p:sp>
          <p:nvSpPr>
            <p:cNvPr id="45" name="Rectangle 44">
              <a:extLst>
                <a:ext uri="{FF2B5EF4-FFF2-40B4-BE49-F238E27FC236}">
                  <a16:creationId xmlns:a16="http://schemas.microsoft.com/office/drawing/2014/main" id="{4A331C2F-2D4D-4AF8-99AB-890725DB77F3}"/>
                </a:ext>
              </a:extLst>
            </p:cNvPr>
            <p:cNvSpPr/>
            <p:nvPr/>
          </p:nvSpPr>
          <p:spPr>
            <a:xfrm rot="273445">
              <a:off x="7048500" y="0"/>
              <a:ext cx="971550" cy="6858000"/>
            </a:xfrm>
            <a:prstGeom prst="rect">
              <a:avLst/>
            </a:prstGeom>
            <a:gradFill>
              <a:gsLst>
                <a:gs pos="100000">
                  <a:schemeClr val="accent1">
                    <a:lumMod val="5000"/>
                    <a:lumOff val="95000"/>
                    <a:alpha val="0"/>
                  </a:schemeClr>
                </a:gs>
                <a:gs pos="0">
                  <a:schemeClr val="accent1">
                    <a:lumMod val="30000"/>
                    <a:lumOff val="70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60C29917-6329-4921-8C1A-427BBCAC6FF1}"/>
                </a:ext>
              </a:extLst>
            </p:cNvPr>
            <p:cNvSpPr/>
            <p:nvPr/>
          </p:nvSpPr>
          <p:spPr>
            <a:xfrm rot="21326555" flipH="1">
              <a:off x="7711623" y="0"/>
              <a:ext cx="971550" cy="6858000"/>
            </a:xfrm>
            <a:prstGeom prst="rect">
              <a:avLst/>
            </a:prstGeom>
            <a:gradFill>
              <a:gsLst>
                <a:gs pos="100000">
                  <a:schemeClr val="accent1">
                    <a:lumMod val="5000"/>
                    <a:lumOff val="95000"/>
                    <a:alpha val="0"/>
                  </a:schemeClr>
                </a:gs>
                <a:gs pos="0">
                  <a:schemeClr val="accent1">
                    <a:lumMod val="30000"/>
                    <a:lumOff val="70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angle 39">
            <a:extLst>
              <a:ext uri="{FF2B5EF4-FFF2-40B4-BE49-F238E27FC236}">
                <a16:creationId xmlns:a16="http://schemas.microsoft.com/office/drawing/2014/main" id="{14103BD3-DF91-4BDE-AA9B-4F42F93E3733}"/>
              </a:ext>
            </a:extLst>
          </p:cNvPr>
          <p:cNvSpPr/>
          <p:nvPr/>
        </p:nvSpPr>
        <p:spPr>
          <a:xfrm>
            <a:off x="3071723" y="2722028"/>
            <a:ext cx="7777692" cy="7777692"/>
          </a:xfrm>
          <a:prstGeom prst="rect">
            <a:avLst/>
          </a:prstGeom>
          <a:blipFill dpi="0" rotWithShape="1">
            <a:blip r:embed="rId2">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50E6723-8376-A4A4-3DA5-8D82E9DC59F5}"/>
              </a:ext>
            </a:extLst>
          </p:cNvPr>
          <p:cNvSpPr txBox="1"/>
          <p:nvPr/>
        </p:nvSpPr>
        <p:spPr>
          <a:xfrm>
            <a:off x="600394" y="380314"/>
            <a:ext cx="5165197" cy="477054"/>
          </a:xfrm>
          <a:prstGeom prst="rect">
            <a:avLst/>
          </a:prstGeom>
          <a:noFill/>
          <a:effectLst>
            <a:outerShdw blurRad="63500" sx="102000" sy="102000" algn="ctr" rotWithShape="0">
              <a:prstClr val="black">
                <a:alpha val="40000"/>
              </a:prstClr>
            </a:outerShdw>
          </a:effectLst>
        </p:spPr>
        <p:txBody>
          <a:bodyPr wrap="none" rtlCol="0">
            <a:spAutoFit/>
          </a:bodyPr>
          <a:lstStyle>
            <a:defPPr>
              <a:defRPr lang="en-US"/>
            </a:defPPr>
            <a:lvl1pPr algn="ctr">
              <a:defRPr sz="3500" b="1" spc="300">
                <a:solidFill>
                  <a:schemeClr val="accent2"/>
                </a:solidFill>
                <a:latin typeface="Montserrat" panose="00000500000000000000" pitchFamily="50" charset="0"/>
              </a:defRPr>
            </a:lvl1pPr>
          </a:lstStyle>
          <a:p>
            <a:pPr algn="l"/>
            <a:r>
              <a:rPr lang="en-US" sz="2500" spc="0" dirty="0"/>
              <a:t>EARNED MEDIA VALUE (EMV)</a:t>
            </a:r>
          </a:p>
        </p:txBody>
      </p:sp>
      <p:sp>
        <p:nvSpPr>
          <p:cNvPr id="10" name="Rectangle: Rounded Corners 9">
            <a:extLst>
              <a:ext uri="{FF2B5EF4-FFF2-40B4-BE49-F238E27FC236}">
                <a16:creationId xmlns:a16="http://schemas.microsoft.com/office/drawing/2014/main" id="{88E9512C-CCF6-4337-8BCC-B968AA7455E6}"/>
              </a:ext>
            </a:extLst>
          </p:cNvPr>
          <p:cNvSpPr/>
          <p:nvPr/>
        </p:nvSpPr>
        <p:spPr>
          <a:xfrm>
            <a:off x="9080601" y="1630210"/>
            <a:ext cx="2222834" cy="630942"/>
          </a:xfrm>
          <a:prstGeom prst="roundRect">
            <a:avLst>
              <a:gd name="adj" fmla="val 584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bIns="91440" rtlCol="0" anchor="ctr"/>
          <a:lstStyle/>
          <a:p>
            <a:pPr algn="ctr">
              <a:lnSpc>
                <a:spcPct val="90000"/>
              </a:lnSpc>
            </a:pPr>
            <a:r>
              <a:rPr lang="en-US" sz="1200" b="1" dirty="0">
                <a:solidFill>
                  <a:schemeClr val="tx1"/>
                </a:solidFill>
                <a:latin typeface="Montserrat" panose="00000500000000000000" pitchFamily="50" charset="0"/>
              </a:rPr>
              <a:t>EMV PER POST</a:t>
            </a:r>
            <a:endParaRPr lang="en-US" sz="1200" dirty="0">
              <a:solidFill>
                <a:schemeClr val="tx1"/>
              </a:solidFill>
              <a:latin typeface="Montserrat" panose="00000500000000000000" pitchFamily="50" charset="0"/>
            </a:endParaRPr>
          </a:p>
        </p:txBody>
      </p:sp>
      <p:sp>
        <p:nvSpPr>
          <p:cNvPr id="11" name="Rectangle: Rounded Corners 10">
            <a:extLst>
              <a:ext uri="{FF2B5EF4-FFF2-40B4-BE49-F238E27FC236}">
                <a16:creationId xmlns:a16="http://schemas.microsoft.com/office/drawing/2014/main" id="{840BDADD-DDE7-4BBB-863D-545ADBEAA3BA}"/>
              </a:ext>
            </a:extLst>
          </p:cNvPr>
          <p:cNvSpPr/>
          <p:nvPr/>
        </p:nvSpPr>
        <p:spPr>
          <a:xfrm>
            <a:off x="1920463" y="1630210"/>
            <a:ext cx="2222834" cy="630942"/>
          </a:xfrm>
          <a:prstGeom prst="roundRect">
            <a:avLst>
              <a:gd name="adj" fmla="val 584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bIns="91440" rtlCol="0" anchor="ctr"/>
          <a:lstStyle/>
          <a:p>
            <a:pPr algn="ctr">
              <a:lnSpc>
                <a:spcPts val="1600"/>
              </a:lnSpc>
            </a:pPr>
            <a:r>
              <a:rPr lang="en-US" sz="1200" b="1" dirty="0">
                <a:solidFill>
                  <a:schemeClr val="tx1"/>
                </a:solidFill>
                <a:latin typeface="Montserrat" panose="00000500000000000000" pitchFamily="50" charset="0"/>
              </a:rPr>
              <a:t># WEEKLY POST</a:t>
            </a:r>
          </a:p>
        </p:txBody>
      </p:sp>
      <p:sp>
        <p:nvSpPr>
          <p:cNvPr id="12" name="Rectangle: Rounded Corners 11">
            <a:extLst>
              <a:ext uri="{FF2B5EF4-FFF2-40B4-BE49-F238E27FC236}">
                <a16:creationId xmlns:a16="http://schemas.microsoft.com/office/drawing/2014/main" id="{AD03D627-FF6B-4927-A2F6-E717787EC537}"/>
              </a:ext>
            </a:extLst>
          </p:cNvPr>
          <p:cNvSpPr/>
          <p:nvPr/>
        </p:nvSpPr>
        <p:spPr>
          <a:xfrm>
            <a:off x="4308857" y="1630210"/>
            <a:ext cx="2222834" cy="630942"/>
          </a:xfrm>
          <a:prstGeom prst="roundRect">
            <a:avLst>
              <a:gd name="adj" fmla="val 584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bIns="91440" rtlCol="0" anchor="ctr"/>
          <a:lstStyle/>
          <a:p>
            <a:pPr algn="ctr">
              <a:lnSpc>
                <a:spcPts val="1600"/>
              </a:lnSpc>
            </a:pPr>
            <a:r>
              <a:rPr lang="en-US" sz="1200" b="1" dirty="0">
                <a:solidFill>
                  <a:schemeClr val="tx1"/>
                </a:solidFill>
                <a:latin typeface="Montserrat" panose="00000500000000000000" pitchFamily="50" charset="0"/>
              </a:rPr>
              <a:t>AVG. ENGAGEMENTS</a:t>
            </a:r>
          </a:p>
        </p:txBody>
      </p:sp>
      <p:sp>
        <p:nvSpPr>
          <p:cNvPr id="13" name="Rectangle: Rounded Corners 12">
            <a:extLst>
              <a:ext uri="{FF2B5EF4-FFF2-40B4-BE49-F238E27FC236}">
                <a16:creationId xmlns:a16="http://schemas.microsoft.com/office/drawing/2014/main" id="{C60A69D9-391C-4CA5-B32C-4D933BC28053}"/>
              </a:ext>
            </a:extLst>
          </p:cNvPr>
          <p:cNvSpPr/>
          <p:nvPr/>
        </p:nvSpPr>
        <p:spPr>
          <a:xfrm>
            <a:off x="6695516" y="1630210"/>
            <a:ext cx="2222834" cy="630942"/>
          </a:xfrm>
          <a:prstGeom prst="roundRect">
            <a:avLst>
              <a:gd name="adj" fmla="val 584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bIns="91440" rtlCol="0" anchor="ctr"/>
          <a:lstStyle/>
          <a:p>
            <a:pPr algn="ctr">
              <a:lnSpc>
                <a:spcPts val="1600"/>
              </a:lnSpc>
            </a:pPr>
            <a:r>
              <a:rPr lang="en-US" sz="1200" b="1" dirty="0">
                <a:solidFill>
                  <a:schemeClr val="tx1"/>
                </a:solidFill>
                <a:latin typeface="Montserrat" panose="00000500000000000000" pitchFamily="50" charset="0"/>
              </a:rPr>
              <a:t>AUDIENCE REACH</a:t>
            </a:r>
          </a:p>
        </p:txBody>
      </p:sp>
      <p:sp>
        <p:nvSpPr>
          <p:cNvPr id="19" name="Rectangle: Rounded Corners 18">
            <a:extLst>
              <a:ext uri="{FF2B5EF4-FFF2-40B4-BE49-F238E27FC236}">
                <a16:creationId xmlns:a16="http://schemas.microsoft.com/office/drawing/2014/main" id="{130025BE-CA41-4DD8-ADAF-C64D52A15FFC}"/>
              </a:ext>
            </a:extLst>
          </p:cNvPr>
          <p:cNvSpPr/>
          <p:nvPr/>
        </p:nvSpPr>
        <p:spPr>
          <a:xfrm>
            <a:off x="9080601" y="2172258"/>
            <a:ext cx="2222834" cy="3888846"/>
          </a:xfrm>
          <a:prstGeom prst="roundRect">
            <a:avLst>
              <a:gd name="adj" fmla="val 2040"/>
            </a:avLst>
          </a:prstGeom>
          <a:solidFill>
            <a:schemeClr val="tx1"/>
          </a:solidFill>
          <a:ln>
            <a:noFill/>
          </a:ln>
          <a:effectLst>
            <a:outerShdw blurRad="190500" dist="76200" dir="2700000" algn="tl" rotWithShape="0">
              <a:schemeClr val="accent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822960" rIns="182880" rtlCol="0" anchor="t" anchorCtr="0"/>
          <a:lstStyle/>
          <a:p>
            <a:pPr>
              <a:lnSpc>
                <a:spcPts val="1400"/>
              </a:lnSpc>
              <a:spcAft>
                <a:spcPts val="800"/>
              </a:spcAft>
            </a:pPr>
            <a:endParaRPr lang="en-US" sz="1100" dirty="0">
              <a:solidFill>
                <a:schemeClr val="tx2">
                  <a:lumMod val="50000"/>
                </a:schemeClr>
              </a:solidFill>
              <a:latin typeface="Montserrat" panose="00000500000000000000" pitchFamily="50" charset="0"/>
            </a:endParaRPr>
          </a:p>
        </p:txBody>
      </p:sp>
      <p:sp>
        <p:nvSpPr>
          <p:cNvPr id="20" name="Rectangle: Rounded Corners 19">
            <a:extLst>
              <a:ext uri="{FF2B5EF4-FFF2-40B4-BE49-F238E27FC236}">
                <a16:creationId xmlns:a16="http://schemas.microsoft.com/office/drawing/2014/main" id="{5BE1343B-C1A7-4DAF-BBC7-82E097351F1C}"/>
              </a:ext>
            </a:extLst>
          </p:cNvPr>
          <p:cNvSpPr/>
          <p:nvPr/>
        </p:nvSpPr>
        <p:spPr>
          <a:xfrm>
            <a:off x="6695516" y="2172258"/>
            <a:ext cx="2222834" cy="3888846"/>
          </a:xfrm>
          <a:prstGeom prst="roundRect">
            <a:avLst>
              <a:gd name="adj" fmla="val 2040"/>
            </a:avLst>
          </a:prstGeom>
          <a:solidFill>
            <a:schemeClr val="tx1"/>
          </a:solidFill>
          <a:ln>
            <a:noFill/>
          </a:ln>
          <a:effectLst>
            <a:outerShdw blurRad="190500" dist="76200" dir="2700000" algn="tl" rotWithShape="0">
              <a:schemeClr val="accent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822960" rIns="182880" rtlCol="0" anchor="t" anchorCtr="0"/>
          <a:lstStyle/>
          <a:p>
            <a:pPr>
              <a:lnSpc>
                <a:spcPts val="1400"/>
              </a:lnSpc>
              <a:spcAft>
                <a:spcPts val="800"/>
              </a:spcAft>
            </a:pPr>
            <a:endParaRPr lang="en-US" sz="1100" dirty="0">
              <a:solidFill>
                <a:schemeClr val="tx2">
                  <a:lumMod val="50000"/>
                </a:schemeClr>
              </a:solidFill>
              <a:latin typeface="Montserrat" panose="00000500000000000000" pitchFamily="50" charset="0"/>
            </a:endParaRPr>
          </a:p>
        </p:txBody>
      </p:sp>
      <p:sp>
        <p:nvSpPr>
          <p:cNvPr id="21" name="Rectangle: Rounded Corners 20">
            <a:extLst>
              <a:ext uri="{FF2B5EF4-FFF2-40B4-BE49-F238E27FC236}">
                <a16:creationId xmlns:a16="http://schemas.microsoft.com/office/drawing/2014/main" id="{E4B03707-080F-4636-8E50-D46CF54F5CBD}"/>
              </a:ext>
            </a:extLst>
          </p:cNvPr>
          <p:cNvSpPr/>
          <p:nvPr/>
        </p:nvSpPr>
        <p:spPr>
          <a:xfrm>
            <a:off x="4308857" y="2172258"/>
            <a:ext cx="2222834" cy="3888846"/>
          </a:xfrm>
          <a:prstGeom prst="roundRect">
            <a:avLst>
              <a:gd name="adj" fmla="val 2040"/>
            </a:avLst>
          </a:prstGeom>
          <a:solidFill>
            <a:schemeClr val="tx1"/>
          </a:solidFill>
          <a:ln>
            <a:noFill/>
          </a:ln>
          <a:effectLst>
            <a:outerShdw blurRad="190500" dist="76200" dir="2700000" algn="tl" rotWithShape="0">
              <a:schemeClr val="accent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822960" rIns="182880" rtlCol="0" anchor="t" anchorCtr="0"/>
          <a:lstStyle/>
          <a:p>
            <a:pPr>
              <a:lnSpc>
                <a:spcPts val="1400"/>
              </a:lnSpc>
              <a:spcAft>
                <a:spcPts val="800"/>
              </a:spcAft>
            </a:pPr>
            <a:endParaRPr lang="en-US" sz="1100" dirty="0">
              <a:solidFill>
                <a:schemeClr val="tx2">
                  <a:lumMod val="50000"/>
                </a:schemeClr>
              </a:solidFill>
              <a:latin typeface="Montserrat" panose="00000500000000000000" pitchFamily="50" charset="0"/>
            </a:endParaRPr>
          </a:p>
        </p:txBody>
      </p:sp>
      <p:sp>
        <p:nvSpPr>
          <p:cNvPr id="22" name="Rectangle: Rounded Corners 21">
            <a:extLst>
              <a:ext uri="{FF2B5EF4-FFF2-40B4-BE49-F238E27FC236}">
                <a16:creationId xmlns:a16="http://schemas.microsoft.com/office/drawing/2014/main" id="{8D434E1C-B4A2-43D3-AA76-ED131E204751}"/>
              </a:ext>
            </a:extLst>
          </p:cNvPr>
          <p:cNvSpPr/>
          <p:nvPr/>
        </p:nvSpPr>
        <p:spPr>
          <a:xfrm>
            <a:off x="1920463" y="2172258"/>
            <a:ext cx="2222834" cy="3888846"/>
          </a:xfrm>
          <a:prstGeom prst="roundRect">
            <a:avLst>
              <a:gd name="adj" fmla="val 2040"/>
            </a:avLst>
          </a:prstGeom>
          <a:solidFill>
            <a:schemeClr val="tx1"/>
          </a:solidFill>
          <a:ln>
            <a:noFill/>
          </a:ln>
          <a:effectLst>
            <a:outerShdw blurRad="190500" dist="76200" dir="2700000" algn="tl" rotWithShape="0">
              <a:schemeClr val="accent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822960" rIns="182880" rtlCol="0" anchor="t" anchorCtr="0"/>
          <a:lstStyle/>
          <a:p>
            <a:pPr>
              <a:lnSpc>
                <a:spcPts val="1400"/>
              </a:lnSpc>
              <a:spcAft>
                <a:spcPts val="800"/>
              </a:spcAft>
            </a:pPr>
            <a:endParaRPr lang="en-US" sz="1100" dirty="0">
              <a:solidFill>
                <a:schemeClr val="tx2">
                  <a:lumMod val="50000"/>
                </a:schemeClr>
              </a:solidFill>
              <a:latin typeface="Montserrat" panose="00000500000000000000" pitchFamily="50" charset="0"/>
            </a:endParaRPr>
          </a:p>
        </p:txBody>
      </p:sp>
      <p:sp>
        <p:nvSpPr>
          <p:cNvPr id="57" name="Rectangle: Rounded Corners 9">
            <a:extLst>
              <a:ext uri="{FF2B5EF4-FFF2-40B4-BE49-F238E27FC236}">
                <a16:creationId xmlns:a16="http://schemas.microsoft.com/office/drawing/2014/main" id="{4F2BC81E-7CFD-516B-0FF6-D70158A207CB}"/>
              </a:ext>
            </a:extLst>
          </p:cNvPr>
          <p:cNvSpPr/>
          <p:nvPr/>
        </p:nvSpPr>
        <p:spPr>
          <a:xfrm>
            <a:off x="2024809" y="2385086"/>
            <a:ext cx="2020760" cy="630942"/>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lnSpc>
                <a:spcPct val="90000"/>
              </a:lnSpc>
            </a:pPr>
            <a:r>
              <a:rPr lang="en-US" sz="1600" dirty="0">
                <a:solidFill>
                  <a:schemeClr val="tx2">
                    <a:lumMod val="50000"/>
                  </a:schemeClr>
                </a:solidFill>
                <a:latin typeface="Montserrat" panose="00000500000000000000" pitchFamily="50" charset="0"/>
              </a:rPr>
              <a:t>15</a:t>
            </a:r>
          </a:p>
        </p:txBody>
      </p:sp>
      <p:sp>
        <p:nvSpPr>
          <p:cNvPr id="58" name="Rectangle: Rounded Corners 9">
            <a:extLst>
              <a:ext uri="{FF2B5EF4-FFF2-40B4-BE49-F238E27FC236}">
                <a16:creationId xmlns:a16="http://schemas.microsoft.com/office/drawing/2014/main" id="{4DB6A75B-1E1E-F28A-776D-36CC418A0A8F}"/>
              </a:ext>
            </a:extLst>
          </p:cNvPr>
          <p:cNvSpPr/>
          <p:nvPr/>
        </p:nvSpPr>
        <p:spPr>
          <a:xfrm>
            <a:off x="4409894" y="2385086"/>
            <a:ext cx="2020760" cy="630942"/>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lnSpc>
                <a:spcPct val="90000"/>
              </a:lnSpc>
            </a:pPr>
            <a:r>
              <a:rPr lang="en-US" sz="1600" dirty="0">
                <a:solidFill>
                  <a:schemeClr val="tx2">
                    <a:lumMod val="50000"/>
                  </a:schemeClr>
                </a:solidFill>
                <a:latin typeface="Montserrat" panose="00000500000000000000" pitchFamily="50" charset="0"/>
              </a:rPr>
              <a:t>107.2K</a:t>
            </a:r>
          </a:p>
        </p:txBody>
      </p:sp>
      <p:sp>
        <p:nvSpPr>
          <p:cNvPr id="59" name="Rectangle: Rounded Corners 9">
            <a:extLst>
              <a:ext uri="{FF2B5EF4-FFF2-40B4-BE49-F238E27FC236}">
                <a16:creationId xmlns:a16="http://schemas.microsoft.com/office/drawing/2014/main" id="{B503B2FF-EFD3-EC19-ADA5-C463BC844B96}"/>
              </a:ext>
            </a:extLst>
          </p:cNvPr>
          <p:cNvSpPr/>
          <p:nvPr/>
        </p:nvSpPr>
        <p:spPr>
          <a:xfrm>
            <a:off x="6796553" y="2385086"/>
            <a:ext cx="2020760" cy="630942"/>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lnSpc>
                <a:spcPct val="90000"/>
              </a:lnSpc>
            </a:pPr>
            <a:r>
              <a:rPr lang="en-US" sz="1600" dirty="0">
                <a:solidFill>
                  <a:schemeClr val="tx2">
                    <a:lumMod val="50000"/>
                  </a:schemeClr>
                </a:solidFill>
                <a:latin typeface="Montserrat" panose="00000500000000000000" pitchFamily="50" charset="0"/>
              </a:rPr>
              <a:t>90.3M</a:t>
            </a:r>
          </a:p>
        </p:txBody>
      </p:sp>
      <p:sp>
        <p:nvSpPr>
          <p:cNvPr id="60" name="Rectangle: Rounded Corners 9">
            <a:extLst>
              <a:ext uri="{FF2B5EF4-FFF2-40B4-BE49-F238E27FC236}">
                <a16:creationId xmlns:a16="http://schemas.microsoft.com/office/drawing/2014/main" id="{770E3EB4-BD4D-9C61-962D-9F984B1798F1}"/>
              </a:ext>
            </a:extLst>
          </p:cNvPr>
          <p:cNvSpPr/>
          <p:nvPr/>
        </p:nvSpPr>
        <p:spPr>
          <a:xfrm>
            <a:off x="9181638" y="2385086"/>
            <a:ext cx="2020760" cy="630942"/>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lnSpc>
                <a:spcPct val="90000"/>
              </a:lnSpc>
            </a:pPr>
            <a:r>
              <a:rPr lang="en-US" sz="2400" b="1" dirty="0">
                <a:solidFill>
                  <a:schemeClr val="accent2"/>
                </a:solidFill>
                <a:latin typeface="Montserrat" panose="00000500000000000000" pitchFamily="50" charset="0"/>
              </a:rPr>
              <a:t>$108.0K</a:t>
            </a:r>
            <a:endParaRPr lang="en-US" sz="1600" dirty="0">
              <a:solidFill>
                <a:schemeClr val="accent1"/>
              </a:solidFill>
              <a:latin typeface="Montserrat" panose="00000500000000000000" pitchFamily="50" charset="0"/>
            </a:endParaRPr>
          </a:p>
        </p:txBody>
      </p:sp>
      <p:sp>
        <p:nvSpPr>
          <p:cNvPr id="61" name="Rectangle: Rounded Corners 9">
            <a:extLst>
              <a:ext uri="{FF2B5EF4-FFF2-40B4-BE49-F238E27FC236}">
                <a16:creationId xmlns:a16="http://schemas.microsoft.com/office/drawing/2014/main" id="{18E4FAEF-97C1-E905-0BA0-A4DCA1956C40}"/>
              </a:ext>
            </a:extLst>
          </p:cNvPr>
          <p:cNvSpPr/>
          <p:nvPr/>
        </p:nvSpPr>
        <p:spPr>
          <a:xfrm>
            <a:off x="2024809" y="3307020"/>
            <a:ext cx="2020760" cy="630942"/>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lnSpc>
                <a:spcPct val="90000"/>
              </a:lnSpc>
            </a:pPr>
            <a:r>
              <a:rPr lang="en-US" sz="1600" dirty="0">
                <a:solidFill>
                  <a:schemeClr val="tx2">
                    <a:lumMod val="50000"/>
                  </a:schemeClr>
                </a:solidFill>
                <a:latin typeface="Montserrat" panose="00000500000000000000" pitchFamily="50" charset="0"/>
              </a:rPr>
              <a:t>7</a:t>
            </a:r>
          </a:p>
        </p:txBody>
      </p:sp>
      <p:sp>
        <p:nvSpPr>
          <p:cNvPr id="62" name="Rectangle: Rounded Corners 9">
            <a:extLst>
              <a:ext uri="{FF2B5EF4-FFF2-40B4-BE49-F238E27FC236}">
                <a16:creationId xmlns:a16="http://schemas.microsoft.com/office/drawing/2014/main" id="{50BCF1E3-6447-E310-BFD5-27C2823F8B56}"/>
              </a:ext>
            </a:extLst>
          </p:cNvPr>
          <p:cNvSpPr/>
          <p:nvPr/>
        </p:nvSpPr>
        <p:spPr>
          <a:xfrm>
            <a:off x="4409894" y="3307020"/>
            <a:ext cx="2020760" cy="630942"/>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lnSpc>
                <a:spcPct val="90000"/>
              </a:lnSpc>
            </a:pPr>
            <a:r>
              <a:rPr lang="en-US" sz="1600" dirty="0">
                <a:solidFill>
                  <a:schemeClr val="tx2">
                    <a:lumMod val="50000"/>
                  </a:schemeClr>
                </a:solidFill>
                <a:latin typeface="Montserrat" panose="00000500000000000000" pitchFamily="50" charset="0"/>
              </a:rPr>
              <a:t>135.4K</a:t>
            </a:r>
          </a:p>
        </p:txBody>
      </p:sp>
      <p:sp>
        <p:nvSpPr>
          <p:cNvPr id="63" name="Rectangle: Rounded Corners 9">
            <a:extLst>
              <a:ext uri="{FF2B5EF4-FFF2-40B4-BE49-F238E27FC236}">
                <a16:creationId xmlns:a16="http://schemas.microsoft.com/office/drawing/2014/main" id="{3C180CB3-59AA-5430-583C-08FFF0568D96}"/>
              </a:ext>
            </a:extLst>
          </p:cNvPr>
          <p:cNvSpPr/>
          <p:nvPr/>
        </p:nvSpPr>
        <p:spPr>
          <a:xfrm>
            <a:off x="6796553" y="3307020"/>
            <a:ext cx="2020760" cy="630942"/>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lnSpc>
                <a:spcPct val="90000"/>
              </a:lnSpc>
            </a:pPr>
            <a:r>
              <a:rPr lang="en-US" sz="1600" dirty="0">
                <a:solidFill>
                  <a:schemeClr val="tx2">
                    <a:lumMod val="50000"/>
                  </a:schemeClr>
                </a:solidFill>
                <a:latin typeface="Montserrat" panose="00000500000000000000" pitchFamily="50" charset="0"/>
              </a:rPr>
              <a:t>14.4M</a:t>
            </a:r>
          </a:p>
        </p:txBody>
      </p:sp>
      <p:sp>
        <p:nvSpPr>
          <p:cNvPr id="64" name="Rectangle: Rounded Corners 9">
            <a:extLst>
              <a:ext uri="{FF2B5EF4-FFF2-40B4-BE49-F238E27FC236}">
                <a16:creationId xmlns:a16="http://schemas.microsoft.com/office/drawing/2014/main" id="{7117607F-D98B-14FE-551D-9EEFA5305EDC}"/>
              </a:ext>
            </a:extLst>
          </p:cNvPr>
          <p:cNvSpPr/>
          <p:nvPr/>
        </p:nvSpPr>
        <p:spPr>
          <a:xfrm>
            <a:off x="9181638" y="3307020"/>
            <a:ext cx="2020760" cy="630942"/>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lnSpc>
                <a:spcPct val="90000"/>
              </a:lnSpc>
            </a:pPr>
            <a:r>
              <a:rPr lang="en-US" sz="2400" b="1" dirty="0">
                <a:solidFill>
                  <a:schemeClr val="accent2"/>
                </a:solidFill>
                <a:latin typeface="Montserrat" panose="00000500000000000000" pitchFamily="50" charset="0"/>
              </a:rPr>
              <a:t>$58.1K</a:t>
            </a:r>
            <a:endParaRPr lang="en-US" sz="1600" dirty="0">
              <a:solidFill>
                <a:schemeClr val="accent1"/>
              </a:solidFill>
              <a:latin typeface="Montserrat" panose="00000500000000000000" pitchFamily="50" charset="0"/>
            </a:endParaRPr>
          </a:p>
        </p:txBody>
      </p:sp>
      <p:sp>
        <p:nvSpPr>
          <p:cNvPr id="65" name="Rectangle: Rounded Corners 9">
            <a:extLst>
              <a:ext uri="{FF2B5EF4-FFF2-40B4-BE49-F238E27FC236}">
                <a16:creationId xmlns:a16="http://schemas.microsoft.com/office/drawing/2014/main" id="{1A2D5827-C8BB-C77F-C039-E7473E6E2776}"/>
              </a:ext>
            </a:extLst>
          </p:cNvPr>
          <p:cNvSpPr/>
          <p:nvPr/>
        </p:nvSpPr>
        <p:spPr>
          <a:xfrm>
            <a:off x="2024809" y="4234518"/>
            <a:ext cx="2020760" cy="630942"/>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lnSpc>
                <a:spcPct val="90000"/>
              </a:lnSpc>
            </a:pPr>
            <a:r>
              <a:rPr lang="en-US" sz="1600" dirty="0">
                <a:solidFill>
                  <a:schemeClr val="tx2">
                    <a:lumMod val="50000"/>
                  </a:schemeClr>
                </a:solidFill>
                <a:latin typeface="Montserrat" panose="00000500000000000000" pitchFamily="50" charset="0"/>
              </a:rPr>
              <a:t>2</a:t>
            </a:r>
          </a:p>
        </p:txBody>
      </p:sp>
      <p:sp>
        <p:nvSpPr>
          <p:cNvPr id="66" name="Rectangle: Rounded Corners 9">
            <a:extLst>
              <a:ext uri="{FF2B5EF4-FFF2-40B4-BE49-F238E27FC236}">
                <a16:creationId xmlns:a16="http://schemas.microsoft.com/office/drawing/2014/main" id="{032B2CAE-7154-1A25-B2A9-F1C614881114}"/>
              </a:ext>
            </a:extLst>
          </p:cNvPr>
          <p:cNvSpPr/>
          <p:nvPr/>
        </p:nvSpPr>
        <p:spPr>
          <a:xfrm>
            <a:off x="4409894" y="4234518"/>
            <a:ext cx="2020760" cy="630942"/>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lnSpc>
                <a:spcPct val="90000"/>
              </a:lnSpc>
            </a:pPr>
            <a:r>
              <a:rPr lang="en-US" sz="1600" dirty="0">
                <a:solidFill>
                  <a:schemeClr val="tx2">
                    <a:lumMod val="50000"/>
                  </a:schemeClr>
                </a:solidFill>
                <a:latin typeface="Montserrat" panose="00000500000000000000" pitchFamily="50" charset="0"/>
              </a:rPr>
              <a:t>12.6K</a:t>
            </a:r>
          </a:p>
        </p:txBody>
      </p:sp>
      <p:sp>
        <p:nvSpPr>
          <p:cNvPr id="67" name="Rectangle: Rounded Corners 9">
            <a:extLst>
              <a:ext uri="{FF2B5EF4-FFF2-40B4-BE49-F238E27FC236}">
                <a16:creationId xmlns:a16="http://schemas.microsoft.com/office/drawing/2014/main" id="{A2390517-DB5C-C095-0545-B11800CAD59B}"/>
              </a:ext>
            </a:extLst>
          </p:cNvPr>
          <p:cNvSpPr/>
          <p:nvPr/>
        </p:nvSpPr>
        <p:spPr>
          <a:xfrm>
            <a:off x="6796553" y="4234518"/>
            <a:ext cx="2020760" cy="630942"/>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lnSpc>
                <a:spcPct val="90000"/>
              </a:lnSpc>
            </a:pPr>
            <a:r>
              <a:rPr lang="en-US" sz="1600" dirty="0">
                <a:solidFill>
                  <a:schemeClr val="tx2">
                    <a:lumMod val="50000"/>
                  </a:schemeClr>
                </a:solidFill>
                <a:latin typeface="Montserrat" panose="00000500000000000000" pitchFamily="50" charset="0"/>
              </a:rPr>
              <a:t>4.5M</a:t>
            </a:r>
          </a:p>
        </p:txBody>
      </p:sp>
      <p:sp>
        <p:nvSpPr>
          <p:cNvPr id="68" name="Rectangle: Rounded Corners 9">
            <a:extLst>
              <a:ext uri="{FF2B5EF4-FFF2-40B4-BE49-F238E27FC236}">
                <a16:creationId xmlns:a16="http://schemas.microsoft.com/office/drawing/2014/main" id="{ECDDD934-BFDF-23EB-6381-8BCC34E2D082}"/>
              </a:ext>
            </a:extLst>
          </p:cNvPr>
          <p:cNvSpPr/>
          <p:nvPr/>
        </p:nvSpPr>
        <p:spPr>
          <a:xfrm>
            <a:off x="9181638" y="4234518"/>
            <a:ext cx="2020760" cy="630942"/>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lnSpc>
                <a:spcPct val="90000"/>
              </a:lnSpc>
            </a:pPr>
            <a:r>
              <a:rPr lang="en-US" sz="2400" b="1" dirty="0">
                <a:solidFill>
                  <a:schemeClr val="accent2"/>
                </a:solidFill>
                <a:latin typeface="Montserrat" panose="00000500000000000000" pitchFamily="50" charset="0"/>
              </a:rPr>
              <a:t>$51.0K</a:t>
            </a:r>
            <a:endParaRPr lang="en-US" sz="1600" dirty="0">
              <a:solidFill>
                <a:schemeClr val="accent1"/>
              </a:solidFill>
              <a:latin typeface="Montserrat" panose="00000500000000000000" pitchFamily="50" charset="0"/>
            </a:endParaRPr>
          </a:p>
        </p:txBody>
      </p:sp>
      <p:sp>
        <p:nvSpPr>
          <p:cNvPr id="69" name="Rectangle: Rounded Corners 9">
            <a:extLst>
              <a:ext uri="{FF2B5EF4-FFF2-40B4-BE49-F238E27FC236}">
                <a16:creationId xmlns:a16="http://schemas.microsoft.com/office/drawing/2014/main" id="{217452EC-E3C5-38D4-83B4-CAE27851E2AD}"/>
              </a:ext>
            </a:extLst>
          </p:cNvPr>
          <p:cNvSpPr/>
          <p:nvPr/>
        </p:nvSpPr>
        <p:spPr>
          <a:xfrm>
            <a:off x="2024809" y="5163829"/>
            <a:ext cx="2020760" cy="630942"/>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lnSpc>
                <a:spcPct val="90000"/>
              </a:lnSpc>
            </a:pPr>
            <a:r>
              <a:rPr lang="en-US" sz="1600" dirty="0">
                <a:solidFill>
                  <a:schemeClr val="tx2">
                    <a:lumMod val="50000"/>
                  </a:schemeClr>
                </a:solidFill>
                <a:latin typeface="Montserrat" panose="00000500000000000000" pitchFamily="50" charset="0"/>
              </a:rPr>
              <a:t>21</a:t>
            </a:r>
          </a:p>
        </p:txBody>
      </p:sp>
      <p:sp>
        <p:nvSpPr>
          <p:cNvPr id="70" name="Rectangle: Rounded Corners 9">
            <a:extLst>
              <a:ext uri="{FF2B5EF4-FFF2-40B4-BE49-F238E27FC236}">
                <a16:creationId xmlns:a16="http://schemas.microsoft.com/office/drawing/2014/main" id="{4466873E-7F58-C1F2-F874-F3D6D6083B12}"/>
              </a:ext>
            </a:extLst>
          </p:cNvPr>
          <p:cNvSpPr/>
          <p:nvPr/>
        </p:nvSpPr>
        <p:spPr>
          <a:xfrm>
            <a:off x="4409894" y="5163829"/>
            <a:ext cx="2020760" cy="630942"/>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lnSpc>
                <a:spcPct val="90000"/>
              </a:lnSpc>
            </a:pPr>
            <a:r>
              <a:rPr lang="en-US" sz="1600" dirty="0">
                <a:solidFill>
                  <a:schemeClr val="tx2">
                    <a:lumMod val="50000"/>
                  </a:schemeClr>
                </a:solidFill>
                <a:latin typeface="Montserrat" panose="00000500000000000000" pitchFamily="50" charset="0"/>
              </a:rPr>
              <a:t>1.3K</a:t>
            </a:r>
          </a:p>
        </p:txBody>
      </p:sp>
      <p:sp>
        <p:nvSpPr>
          <p:cNvPr id="71" name="Rectangle: Rounded Corners 9">
            <a:extLst>
              <a:ext uri="{FF2B5EF4-FFF2-40B4-BE49-F238E27FC236}">
                <a16:creationId xmlns:a16="http://schemas.microsoft.com/office/drawing/2014/main" id="{D66A12AC-A4A5-EBD9-655F-E92D9DD49AD3}"/>
              </a:ext>
            </a:extLst>
          </p:cNvPr>
          <p:cNvSpPr/>
          <p:nvPr/>
        </p:nvSpPr>
        <p:spPr>
          <a:xfrm>
            <a:off x="6796553" y="5163829"/>
            <a:ext cx="2020760" cy="630942"/>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lnSpc>
                <a:spcPct val="90000"/>
              </a:lnSpc>
            </a:pPr>
            <a:r>
              <a:rPr lang="en-US" sz="1600" dirty="0">
                <a:solidFill>
                  <a:schemeClr val="tx2">
                    <a:lumMod val="50000"/>
                  </a:schemeClr>
                </a:solidFill>
                <a:latin typeface="Montserrat" panose="00000500000000000000" pitchFamily="50" charset="0"/>
              </a:rPr>
              <a:t>547.9K</a:t>
            </a:r>
          </a:p>
        </p:txBody>
      </p:sp>
      <p:sp>
        <p:nvSpPr>
          <p:cNvPr id="72" name="Rectangle: Rounded Corners 9">
            <a:extLst>
              <a:ext uri="{FF2B5EF4-FFF2-40B4-BE49-F238E27FC236}">
                <a16:creationId xmlns:a16="http://schemas.microsoft.com/office/drawing/2014/main" id="{399A76DA-7E5B-2E36-3C1B-6B019012DA2D}"/>
              </a:ext>
            </a:extLst>
          </p:cNvPr>
          <p:cNvSpPr/>
          <p:nvPr/>
        </p:nvSpPr>
        <p:spPr>
          <a:xfrm>
            <a:off x="9181638" y="5163829"/>
            <a:ext cx="2020760" cy="630942"/>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lnSpc>
                <a:spcPct val="90000"/>
              </a:lnSpc>
            </a:pPr>
            <a:r>
              <a:rPr lang="en-US" sz="2400" b="1" dirty="0">
                <a:solidFill>
                  <a:schemeClr val="accent2"/>
                </a:solidFill>
                <a:latin typeface="Montserrat" panose="00000500000000000000" pitchFamily="50" charset="0"/>
              </a:rPr>
              <a:t>$1.1K</a:t>
            </a:r>
            <a:endParaRPr lang="en-US" sz="1600" dirty="0">
              <a:solidFill>
                <a:schemeClr val="accent1"/>
              </a:solidFill>
              <a:latin typeface="Montserrat" panose="00000500000000000000" pitchFamily="50" charset="0"/>
            </a:endParaRPr>
          </a:p>
        </p:txBody>
      </p:sp>
      <p:sp>
        <p:nvSpPr>
          <p:cNvPr id="53" name="Rectangle: Rounded Corners 13">
            <a:extLst>
              <a:ext uri="{FF2B5EF4-FFF2-40B4-BE49-F238E27FC236}">
                <a16:creationId xmlns:a16="http://schemas.microsoft.com/office/drawing/2014/main" id="{9C59C5D1-1416-47D5-620F-32D06DB02840}"/>
              </a:ext>
            </a:extLst>
          </p:cNvPr>
          <p:cNvSpPr/>
          <p:nvPr/>
        </p:nvSpPr>
        <p:spPr>
          <a:xfrm>
            <a:off x="707969" y="2278327"/>
            <a:ext cx="10737798" cy="833025"/>
          </a:xfrm>
          <a:prstGeom prst="roundRect">
            <a:avLst>
              <a:gd name="adj" fmla="val 4589"/>
            </a:avLst>
          </a:prstGeom>
          <a:noFill/>
          <a:ln w="6350">
            <a:solidFill>
              <a:schemeClr val="bg2"/>
            </a:solidFill>
          </a:ln>
          <a:effectLst>
            <a:outerShdw blurRad="190500" dist="76200" dir="2700000" algn="tl" rotWithShape="0">
              <a:schemeClr val="accent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822960" rIns="182880" rtlCol="0" anchor="t" anchorCtr="0"/>
          <a:lstStyle/>
          <a:p>
            <a:pPr>
              <a:lnSpc>
                <a:spcPts val="1400"/>
              </a:lnSpc>
              <a:spcAft>
                <a:spcPts val="800"/>
              </a:spcAft>
            </a:pPr>
            <a:endParaRPr lang="en-US" sz="1100" dirty="0">
              <a:solidFill>
                <a:schemeClr val="tx2">
                  <a:lumMod val="50000"/>
                </a:schemeClr>
              </a:solidFill>
              <a:latin typeface="Montserrat" panose="00000500000000000000" pitchFamily="50" charset="0"/>
            </a:endParaRPr>
          </a:p>
        </p:txBody>
      </p:sp>
      <p:sp>
        <p:nvSpPr>
          <p:cNvPr id="54" name="Rectangle: Rounded Corners 13">
            <a:extLst>
              <a:ext uri="{FF2B5EF4-FFF2-40B4-BE49-F238E27FC236}">
                <a16:creationId xmlns:a16="http://schemas.microsoft.com/office/drawing/2014/main" id="{A5852C3A-9092-7E3D-1F4B-6B285E8E0104}"/>
              </a:ext>
            </a:extLst>
          </p:cNvPr>
          <p:cNvSpPr/>
          <p:nvPr/>
        </p:nvSpPr>
        <p:spPr>
          <a:xfrm>
            <a:off x="707969" y="3205979"/>
            <a:ext cx="10737798" cy="833025"/>
          </a:xfrm>
          <a:prstGeom prst="roundRect">
            <a:avLst>
              <a:gd name="adj" fmla="val 4589"/>
            </a:avLst>
          </a:prstGeom>
          <a:noFill/>
          <a:ln w="6350">
            <a:solidFill>
              <a:schemeClr val="bg2"/>
            </a:solidFill>
          </a:ln>
          <a:effectLst>
            <a:outerShdw blurRad="190500" dist="76200" dir="2700000" algn="tl" rotWithShape="0">
              <a:schemeClr val="accent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822960" rIns="182880" rtlCol="0" anchor="t" anchorCtr="0"/>
          <a:lstStyle/>
          <a:p>
            <a:pPr>
              <a:lnSpc>
                <a:spcPts val="1400"/>
              </a:lnSpc>
              <a:spcAft>
                <a:spcPts val="800"/>
              </a:spcAft>
            </a:pPr>
            <a:endParaRPr lang="en-US" sz="1100" dirty="0">
              <a:solidFill>
                <a:schemeClr val="tx2">
                  <a:lumMod val="50000"/>
                </a:schemeClr>
              </a:solidFill>
              <a:latin typeface="Montserrat" panose="00000500000000000000" pitchFamily="50" charset="0"/>
            </a:endParaRPr>
          </a:p>
        </p:txBody>
      </p:sp>
      <p:sp>
        <p:nvSpPr>
          <p:cNvPr id="55" name="Rectangle: Rounded Corners 13">
            <a:extLst>
              <a:ext uri="{FF2B5EF4-FFF2-40B4-BE49-F238E27FC236}">
                <a16:creationId xmlns:a16="http://schemas.microsoft.com/office/drawing/2014/main" id="{30681ED8-56AF-A7CF-A66E-370B4AA165E6}"/>
              </a:ext>
            </a:extLst>
          </p:cNvPr>
          <p:cNvSpPr/>
          <p:nvPr/>
        </p:nvSpPr>
        <p:spPr>
          <a:xfrm>
            <a:off x="707969" y="4133477"/>
            <a:ext cx="10737798" cy="833025"/>
          </a:xfrm>
          <a:prstGeom prst="roundRect">
            <a:avLst>
              <a:gd name="adj" fmla="val 4589"/>
            </a:avLst>
          </a:prstGeom>
          <a:noFill/>
          <a:ln w="6350">
            <a:solidFill>
              <a:schemeClr val="bg2"/>
            </a:solidFill>
          </a:ln>
          <a:effectLst>
            <a:outerShdw blurRad="190500" dist="76200" dir="2700000" algn="tl" rotWithShape="0">
              <a:schemeClr val="accent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822960" rIns="182880" rtlCol="0" anchor="t" anchorCtr="0"/>
          <a:lstStyle/>
          <a:p>
            <a:pPr>
              <a:lnSpc>
                <a:spcPts val="1400"/>
              </a:lnSpc>
              <a:spcAft>
                <a:spcPts val="800"/>
              </a:spcAft>
            </a:pPr>
            <a:endParaRPr lang="en-US" sz="1100" dirty="0">
              <a:solidFill>
                <a:schemeClr val="tx2">
                  <a:lumMod val="50000"/>
                </a:schemeClr>
              </a:solidFill>
              <a:latin typeface="Montserrat" panose="00000500000000000000" pitchFamily="50" charset="0"/>
            </a:endParaRPr>
          </a:p>
        </p:txBody>
      </p:sp>
      <p:sp>
        <p:nvSpPr>
          <p:cNvPr id="56" name="Rectangle: Rounded Corners 13">
            <a:extLst>
              <a:ext uri="{FF2B5EF4-FFF2-40B4-BE49-F238E27FC236}">
                <a16:creationId xmlns:a16="http://schemas.microsoft.com/office/drawing/2014/main" id="{B7519E62-93B9-3D3E-7F63-BEBD895515CA}"/>
              </a:ext>
            </a:extLst>
          </p:cNvPr>
          <p:cNvSpPr/>
          <p:nvPr/>
        </p:nvSpPr>
        <p:spPr>
          <a:xfrm>
            <a:off x="707969" y="5062788"/>
            <a:ext cx="10737798" cy="833025"/>
          </a:xfrm>
          <a:prstGeom prst="roundRect">
            <a:avLst>
              <a:gd name="adj" fmla="val 4589"/>
            </a:avLst>
          </a:prstGeom>
          <a:noFill/>
          <a:ln w="6350">
            <a:solidFill>
              <a:schemeClr val="bg2"/>
            </a:solidFill>
          </a:ln>
          <a:effectLst>
            <a:outerShdw blurRad="190500" dist="76200" dir="2700000" algn="tl" rotWithShape="0">
              <a:schemeClr val="accent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822960" rIns="182880" rtlCol="0" anchor="t" anchorCtr="0"/>
          <a:lstStyle/>
          <a:p>
            <a:pPr>
              <a:lnSpc>
                <a:spcPts val="1400"/>
              </a:lnSpc>
              <a:spcAft>
                <a:spcPts val="800"/>
              </a:spcAft>
            </a:pPr>
            <a:endParaRPr lang="en-US" sz="1100" dirty="0">
              <a:solidFill>
                <a:schemeClr val="tx2">
                  <a:lumMod val="50000"/>
                </a:schemeClr>
              </a:solidFill>
              <a:latin typeface="Montserrat" panose="00000500000000000000" pitchFamily="50" charset="0"/>
            </a:endParaRPr>
          </a:p>
        </p:txBody>
      </p:sp>
      <p:sp>
        <p:nvSpPr>
          <p:cNvPr id="75" name="Graphic 73">
            <a:extLst>
              <a:ext uri="{FF2B5EF4-FFF2-40B4-BE49-F238E27FC236}">
                <a16:creationId xmlns:a16="http://schemas.microsoft.com/office/drawing/2014/main" id="{778502FB-BA40-3AE8-748D-39319FE4A7FB}"/>
              </a:ext>
            </a:extLst>
          </p:cNvPr>
          <p:cNvSpPr/>
          <p:nvPr/>
        </p:nvSpPr>
        <p:spPr>
          <a:xfrm>
            <a:off x="1076850" y="2422947"/>
            <a:ext cx="533358" cy="531471"/>
          </a:xfrm>
          <a:custGeom>
            <a:avLst/>
            <a:gdLst>
              <a:gd name="connsiteX0" fmla="*/ 996039 w 1992077"/>
              <a:gd name="connsiteY0" fmla="*/ 0 h 1979990"/>
              <a:gd name="connsiteX1" fmla="*/ 0 w 1992077"/>
              <a:gd name="connsiteY1" fmla="*/ 996039 h 1979990"/>
              <a:gd name="connsiteX2" fmla="*/ 840362 w 1992077"/>
              <a:gd name="connsiteY2" fmla="*/ 1979991 h 1979990"/>
              <a:gd name="connsiteX3" fmla="*/ 840362 w 1992077"/>
              <a:gd name="connsiteY3" fmla="*/ 1283989 h 1979990"/>
              <a:gd name="connsiteX4" fmla="*/ 587473 w 1992077"/>
              <a:gd name="connsiteY4" fmla="*/ 1283989 h 1979990"/>
              <a:gd name="connsiteX5" fmla="*/ 587473 w 1992077"/>
              <a:gd name="connsiteY5" fmla="*/ 996039 h 1979990"/>
              <a:gd name="connsiteX6" fmla="*/ 840362 w 1992077"/>
              <a:gd name="connsiteY6" fmla="*/ 996039 h 1979990"/>
              <a:gd name="connsiteX7" fmla="*/ 840362 w 1992077"/>
              <a:gd name="connsiteY7" fmla="*/ 776583 h 1979990"/>
              <a:gd name="connsiteX8" fmla="*/ 1216609 w 1992077"/>
              <a:gd name="connsiteY8" fmla="*/ 389106 h 1979990"/>
              <a:gd name="connsiteX9" fmla="*/ 1439580 w 1992077"/>
              <a:gd name="connsiteY9" fmla="*/ 408565 h 1979990"/>
              <a:gd name="connsiteX10" fmla="*/ 1439580 w 1992077"/>
              <a:gd name="connsiteY10" fmla="*/ 653653 h 1979990"/>
              <a:gd name="connsiteX11" fmla="*/ 1313993 w 1992077"/>
              <a:gd name="connsiteY11" fmla="*/ 653653 h 1979990"/>
              <a:gd name="connsiteX12" fmla="*/ 1151715 w 1992077"/>
              <a:gd name="connsiteY12" fmla="*/ 809158 h 1979990"/>
              <a:gd name="connsiteX13" fmla="*/ 1151715 w 1992077"/>
              <a:gd name="connsiteY13" fmla="*/ 995953 h 1979990"/>
              <a:gd name="connsiteX14" fmla="*/ 1427921 w 1992077"/>
              <a:gd name="connsiteY14" fmla="*/ 995953 h 1979990"/>
              <a:gd name="connsiteX15" fmla="*/ 1383773 w 1992077"/>
              <a:gd name="connsiteY15" fmla="*/ 1283903 h 1979990"/>
              <a:gd name="connsiteX16" fmla="*/ 1151715 w 1992077"/>
              <a:gd name="connsiteY16" fmla="*/ 1283903 h 1979990"/>
              <a:gd name="connsiteX17" fmla="*/ 1151715 w 1992077"/>
              <a:gd name="connsiteY17" fmla="*/ 1979905 h 1979990"/>
              <a:gd name="connsiteX18" fmla="*/ 1992077 w 1992077"/>
              <a:gd name="connsiteY18" fmla="*/ 995953 h 1979990"/>
              <a:gd name="connsiteX19" fmla="*/ 996039 w 1992077"/>
              <a:gd name="connsiteY19" fmla="*/ 0 h 1979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92077" h="1979990">
                <a:moveTo>
                  <a:pt x="996039" y="0"/>
                </a:moveTo>
                <a:cubicBezTo>
                  <a:pt x="445941" y="0"/>
                  <a:pt x="0" y="445942"/>
                  <a:pt x="0" y="996039"/>
                </a:cubicBezTo>
                <a:cubicBezTo>
                  <a:pt x="0" y="1493158"/>
                  <a:pt x="364245" y="1905238"/>
                  <a:pt x="840362" y="1979991"/>
                </a:cubicBezTo>
                <a:lnTo>
                  <a:pt x="840362" y="1283989"/>
                </a:lnTo>
                <a:lnTo>
                  <a:pt x="587473" y="1283989"/>
                </a:lnTo>
                <a:lnTo>
                  <a:pt x="587473" y="996039"/>
                </a:lnTo>
                <a:lnTo>
                  <a:pt x="840362" y="996039"/>
                </a:lnTo>
                <a:lnTo>
                  <a:pt x="840362" y="776583"/>
                </a:lnTo>
                <a:cubicBezTo>
                  <a:pt x="840362" y="526952"/>
                  <a:pt x="989095" y="389106"/>
                  <a:pt x="1216609" y="389106"/>
                </a:cubicBezTo>
                <a:cubicBezTo>
                  <a:pt x="1325566" y="389106"/>
                  <a:pt x="1439580" y="408565"/>
                  <a:pt x="1439580" y="408565"/>
                </a:cubicBezTo>
                <a:lnTo>
                  <a:pt x="1439580" y="653653"/>
                </a:lnTo>
                <a:lnTo>
                  <a:pt x="1313993" y="653653"/>
                </a:lnTo>
                <a:cubicBezTo>
                  <a:pt x="1190291" y="653653"/>
                  <a:pt x="1151715" y="730463"/>
                  <a:pt x="1151715" y="809158"/>
                </a:cubicBezTo>
                <a:lnTo>
                  <a:pt x="1151715" y="995953"/>
                </a:lnTo>
                <a:lnTo>
                  <a:pt x="1427921" y="995953"/>
                </a:lnTo>
                <a:lnTo>
                  <a:pt x="1383773" y="1283903"/>
                </a:lnTo>
                <a:lnTo>
                  <a:pt x="1151715" y="1283903"/>
                </a:lnTo>
                <a:lnTo>
                  <a:pt x="1151715" y="1979905"/>
                </a:lnTo>
                <a:cubicBezTo>
                  <a:pt x="1627832" y="1905153"/>
                  <a:pt x="1992077" y="1493158"/>
                  <a:pt x="1992077" y="995953"/>
                </a:cubicBezTo>
                <a:cubicBezTo>
                  <a:pt x="1992077" y="445942"/>
                  <a:pt x="1546136" y="0"/>
                  <a:pt x="996039" y="0"/>
                </a:cubicBezTo>
                <a:close/>
              </a:path>
            </a:pathLst>
          </a:custGeom>
          <a:solidFill>
            <a:schemeClr val="accent2"/>
          </a:solidFill>
          <a:ln w="8572" cap="flat">
            <a:noFill/>
            <a:prstDash val="solid"/>
            <a:miter/>
          </a:ln>
        </p:spPr>
        <p:txBody>
          <a:bodyPr rtlCol="0" anchor="ctr"/>
          <a:lstStyle/>
          <a:p>
            <a:endParaRPr lang="en-UA" sz="1600">
              <a:solidFill>
                <a:schemeClr val="tx2">
                  <a:lumMod val="50000"/>
                </a:schemeClr>
              </a:solidFill>
            </a:endParaRPr>
          </a:p>
        </p:txBody>
      </p:sp>
      <p:grpSp>
        <p:nvGrpSpPr>
          <p:cNvPr id="86" name="Graphic 84">
            <a:extLst>
              <a:ext uri="{FF2B5EF4-FFF2-40B4-BE49-F238E27FC236}">
                <a16:creationId xmlns:a16="http://schemas.microsoft.com/office/drawing/2014/main" id="{5394DFEF-2EAA-37AA-8ED8-5DE25246D7A3}"/>
              </a:ext>
            </a:extLst>
          </p:cNvPr>
          <p:cNvGrpSpPr/>
          <p:nvPr/>
        </p:nvGrpSpPr>
        <p:grpSpPr>
          <a:xfrm>
            <a:off x="1076849" y="3350051"/>
            <a:ext cx="531471" cy="531471"/>
            <a:chOff x="4022740" y="1936699"/>
            <a:chExt cx="2445391" cy="2445391"/>
          </a:xfrm>
          <a:solidFill>
            <a:schemeClr val="accent2"/>
          </a:solidFill>
        </p:grpSpPr>
        <p:sp>
          <p:nvSpPr>
            <p:cNvPr id="87" name="Freeform 86">
              <a:extLst>
                <a:ext uri="{FF2B5EF4-FFF2-40B4-BE49-F238E27FC236}">
                  <a16:creationId xmlns:a16="http://schemas.microsoft.com/office/drawing/2014/main" id="{7B086F5E-FB68-3D0D-98D8-E9AD15226487}"/>
                </a:ext>
              </a:extLst>
            </p:cNvPr>
            <p:cNvSpPr/>
            <p:nvPr/>
          </p:nvSpPr>
          <p:spPr>
            <a:xfrm>
              <a:off x="5025208" y="2931537"/>
              <a:ext cx="452285" cy="452285"/>
            </a:xfrm>
            <a:custGeom>
              <a:avLst/>
              <a:gdLst>
                <a:gd name="connsiteX0" fmla="*/ 226143 w 452285"/>
                <a:gd name="connsiteY0" fmla="*/ 0 h 452285"/>
                <a:gd name="connsiteX1" fmla="*/ 0 w 452285"/>
                <a:gd name="connsiteY1" fmla="*/ 226143 h 452285"/>
                <a:gd name="connsiteX2" fmla="*/ 226143 w 452285"/>
                <a:gd name="connsiteY2" fmla="*/ 452285 h 452285"/>
                <a:gd name="connsiteX3" fmla="*/ 452285 w 452285"/>
                <a:gd name="connsiteY3" fmla="*/ 226143 h 452285"/>
                <a:gd name="connsiteX4" fmla="*/ 226143 w 452285"/>
                <a:gd name="connsiteY4" fmla="*/ 0 h 452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285" h="452285">
                  <a:moveTo>
                    <a:pt x="226143" y="0"/>
                  </a:moveTo>
                  <a:cubicBezTo>
                    <a:pt x="101413" y="0"/>
                    <a:pt x="0" y="101413"/>
                    <a:pt x="0" y="226143"/>
                  </a:cubicBezTo>
                  <a:cubicBezTo>
                    <a:pt x="0" y="350872"/>
                    <a:pt x="101413" y="452285"/>
                    <a:pt x="226143" y="452285"/>
                  </a:cubicBezTo>
                  <a:cubicBezTo>
                    <a:pt x="350872" y="452285"/>
                    <a:pt x="452285" y="350872"/>
                    <a:pt x="452285" y="226143"/>
                  </a:cubicBezTo>
                  <a:cubicBezTo>
                    <a:pt x="452285" y="101413"/>
                    <a:pt x="350872" y="0"/>
                    <a:pt x="226143" y="0"/>
                  </a:cubicBezTo>
                  <a:close/>
                </a:path>
              </a:pathLst>
            </a:custGeom>
            <a:grpFill/>
            <a:ln w="8572" cap="flat">
              <a:noFill/>
              <a:prstDash val="solid"/>
              <a:miter/>
            </a:ln>
          </p:spPr>
          <p:txBody>
            <a:bodyPr rtlCol="0" anchor="ctr"/>
            <a:lstStyle/>
            <a:p>
              <a:endParaRPr lang="en-UA" sz="1600">
                <a:solidFill>
                  <a:schemeClr val="tx2">
                    <a:lumMod val="50000"/>
                  </a:schemeClr>
                </a:solidFill>
              </a:endParaRPr>
            </a:p>
          </p:txBody>
        </p:sp>
        <p:sp>
          <p:nvSpPr>
            <p:cNvPr id="88" name="Freeform 87">
              <a:extLst>
                <a:ext uri="{FF2B5EF4-FFF2-40B4-BE49-F238E27FC236}">
                  <a16:creationId xmlns:a16="http://schemas.microsoft.com/office/drawing/2014/main" id="{C58C1A63-D5F1-AB21-41B9-BDA06AEAF0A4}"/>
                </a:ext>
              </a:extLst>
            </p:cNvPr>
            <p:cNvSpPr/>
            <p:nvPr/>
          </p:nvSpPr>
          <p:spPr>
            <a:xfrm>
              <a:off x="4663535" y="2575693"/>
              <a:ext cx="1163888" cy="1163888"/>
            </a:xfrm>
            <a:custGeom>
              <a:avLst/>
              <a:gdLst>
                <a:gd name="connsiteX0" fmla="*/ 868137 w 1163888"/>
                <a:gd name="connsiteY0" fmla="*/ 0 h 1163888"/>
                <a:gd name="connsiteX1" fmla="*/ 295751 w 1163888"/>
                <a:gd name="connsiteY1" fmla="*/ 0 h 1163888"/>
                <a:gd name="connsiteX2" fmla="*/ 0 w 1163888"/>
                <a:gd name="connsiteY2" fmla="*/ 295751 h 1163888"/>
                <a:gd name="connsiteX3" fmla="*/ 0 w 1163888"/>
                <a:gd name="connsiteY3" fmla="*/ 868137 h 1163888"/>
                <a:gd name="connsiteX4" fmla="*/ 295751 w 1163888"/>
                <a:gd name="connsiteY4" fmla="*/ 1163889 h 1163888"/>
                <a:gd name="connsiteX5" fmla="*/ 868137 w 1163888"/>
                <a:gd name="connsiteY5" fmla="*/ 1163889 h 1163888"/>
                <a:gd name="connsiteX6" fmla="*/ 1163889 w 1163888"/>
                <a:gd name="connsiteY6" fmla="*/ 868137 h 1163888"/>
                <a:gd name="connsiteX7" fmla="*/ 1163889 w 1163888"/>
                <a:gd name="connsiteY7" fmla="*/ 295751 h 1163888"/>
                <a:gd name="connsiteX8" fmla="*/ 868137 w 1163888"/>
                <a:gd name="connsiteY8" fmla="*/ 0 h 1163888"/>
                <a:gd name="connsiteX9" fmla="*/ 587816 w 1163888"/>
                <a:gd name="connsiteY9" fmla="*/ 935003 h 1163888"/>
                <a:gd name="connsiteX10" fmla="*/ 234801 w 1163888"/>
                <a:gd name="connsiteY10" fmla="*/ 581987 h 1163888"/>
                <a:gd name="connsiteX11" fmla="*/ 587816 w 1163888"/>
                <a:gd name="connsiteY11" fmla="*/ 228972 h 1163888"/>
                <a:gd name="connsiteX12" fmla="*/ 940832 w 1163888"/>
                <a:gd name="connsiteY12" fmla="*/ 581987 h 1163888"/>
                <a:gd name="connsiteX13" fmla="*/ 587816 w 1163888"/>
                <a:gd name="connsiteY13" fmla="*/ 935003 h 1163888"/>
                <a:gd name="connsiteX14" fmla="*/ 961492 w 1163888"/>
                <a:gd name="connsiteY14" fmla="*/ 289236 h 1163888"/>
                <a:gd name="connsiteX15" fmla="*/ 877481 w 1163888"/>
                <a:gd name="connsiteY15" fmla="*/ 205226 h 1163888"/>
                <a:gd name="connsiteX16" fmla="*/ 961492 w 1163888"/>
                <a:gd name="connsiteY16" fmla="*/ 121215 h 1163888"/>
                <a:gd name="connsiteX17" fmla="*/ 1045588 w 1163888"/>
                <a:gd name="connsiteY17" fmla="*/ 205226 h 1163888"/>
                <a:gd name="connsiteX18" fmla="*/ 961492 w 1163888"/>
                <a:gd name="connsiteY18" fmla="*/ 289236 h 116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3888" h="1163888">
                  <a:moveTo>
                    <a:pt x="868137" y="0"/>
                  </a:moveTo>
                  <a:lnTo>
                    <a:pt x="295751" y="0"/>
                  </a:lnTo>
                  <a:cubicBezTo>
                    <a:pt x="132702" y="0"/>
                    <a:pt x="0" y="132617"/>
                    <a:pt x="0" y="295751"/>
                  </a:cubicBezTo>
                  <a:lnTo>
                    <a:pt x="0" y="868137"/>
                  </a:lnTo>
                  <a:cubicBezTo>
                    <a:pt x="0" y="1031186"/>
                    <a:pt x="132702" y="1163889"/>
                    <a:pt x="295751" y="1163889"/>
                  </a:cubicBezTo>
                  <a:lnTo>
                    <a:pt x="868137" y="1163889"/>
                  </a:lnTo>
                  <a:cubicBezTo>
                    <a:pt x="1031186" y="1163889"/>
                    <a:pt x="1163889" y="1031186"/>
                    <a:pt x="1163889" y="868137"/>
                  </a:cubicBezTo>
                  <a:lnTo>
                    <a:pt x="1163889" y="295751"/>
                  </a:lnTo>
                  <a:cubicBezTo>
                    <a:pt x="1163889" y="132702"/>
                    <a:pt x="1031186" y="0"/>
                    <a:pt x="868137" y="0"/>
                  </a:cubicBezTo>
                  <a:close/>
                  <a:moveTo>
                    <a:pt x="587816" y="935003"/>
                  </a:moveTo>
                  <a:cubicBezTo>
                    <a:pt x="393135" y="935003"/>
                    <a:pt x="234801" y="776583"/>
                    <a:pt x="234801" y="581987"/>
                  </a:cubicBezTo>
                  <a:cubicBezTo>
                    <a:pt x="234801" y="387306"/>
                    <a:pt x="393221" y="228972"/>
                    <a:pt x="587816" y="228972"/>
                  </a:cubicBezTo>
                  <a:cubicBezTo>
                    <a:pt x="782498" y="228972"/>
                    <a:pt x="940832" y="387306"/>
                    <a:pt x="940832" y="581987"/>
                  </a:cubicBezTo>
                  <a:cubicBezTo>
                    <a:pt x="940832" y="776669"/>
                    <a:pt x="782498" y="935003"/>
                    <a:pt x="587816" y="935003"/>
                  </a:cubicBezTo>
                  <a:close/>
                  <a:moveTo>
                    <a:pt x="961492" y="289236"/>
                  </a:moveTo>
                  <a:cubicBezTo>
                    <a:pt x="915114" y="289236"/>
                    <a:pt x="877481" y="251603"/>
                    <a:pt x="877481" y="205226"/>
                  </a:cubicBezTo>
                  <a:cubicBezTo>
                    <a:pt x="877481" y="158848"/>
                    <a:pt x="915114" y="121215"/>
                    <a:pt x="961492" y="121215"/>
                  </a:cubicBezTo>
                  <a:cubicBezTo>
                    <a:pt x="1007955" y="121215"/>
                    <a:pt x="1045588" y="158848"/>
                    <a:pt x="1045588" y="205226"/>
                  </a:cubicBezTo>
                  <a:cubicBezTo>
                    <a:pt x="1045502" y="251603"/>
                    <a:pt x="1007869" y="289236"/>
                    <a:pt x="961492" y="289236"/>
                  </a:cubicBezTo>
                  <a:close/>
                </a:path>
              </a:pathLst>
            </a:custGeom>
            <a:grpFill/>
            <a:ln w="8572" cap="flat">
              <a:noFill/>
              <a:prstDash val="solid"/>
              <a:miter/>
            </a:ln>
          </p:spPr>
          <p:txBody>
            <a:bodyPr rtlCol="0" anchor="ctr"/>
            <a:lstStyle/>
            <a:p>
              <a:endParaRPr lang="en-UA" sz="1600">
                <a:solidFill>
                  <a:schemeClr val="tx2">
                    <a:lumMod val="50000"/>
                  </a:schemeClr>
                </a:solidFill>
              </a:endParaRPr>
            </a:p>
          </p:txBody>
        </p:sp>
        <p:sp>
          <p:nvSpPr>
            <p:cNvPr id="89" name="Freeform 88">
              <a:extLst>
                <a:ext uri="{FF2B5EF4-FFF2-40B4-BE49-F238E27FC236}">
                  <a16:creationId xmlns:a16="http://schemas.microsoft.com/office/drawing/2014/main" id="{DEBF8FF6-9D58-5548-FA37-121CEAFA5317}"/>
                </a:ext>
              </a:extLst>
            </p:cNvPr>
            <p:cNvSpPr/>
            <p:nvPr/>
          </p:nvSpPr>
          <p:spPr>
            <a:xfrm>
              <a:off x="4022740" y="1936699"/>
              <a:ext cx="2445391" cy="2445391"/>
            </a:xfrm>
            <a:custGeom>
              <a:avLst/>
              <a:gdLst>
                <a:gd name="connsiteX0" fmla="*/ 1222696 w 2445391"/>
                <a:gd name="connsiteY0" fmla="*/ 0 h 2445391"/>
                <a:gd name="connsiteX1" fmla="*/ 0 w 2445391"/>
                <a:gd name="connsiteY1" fmla="*/ 1222696 h 2445391"/>
                <a:gd name="connsiteX2" fmla="*/ 1222696 w 2445391"/>
                <a:gd name="connsiteY2" fmla="*/ 2445391 h 2445391"/>
                <a:gd name="connsiteX3" fmla="*/ 2445392 w 2445391"/>
                <a:gd name="connsiteY3" fmla="*/ 1222696 h 2445391"/>
                <a:gd name="connsiteX4" fmla="*/ 1222696 w 2445391"/>
                <a:gd name="connsiteY4" fmla="*/ 0 h 2445391"/>
                <a:gd name="connsiteX5" fmla="*/ 1939528 w 2445391"/>
                <a:gd name="connsiteY5" fmla="*/ 1507131 h 2445391"/>
                <a:gd name="connsiteX6" fmla="*/ 1508846 w 2445391"/>
                <a:gd name="connsiteY6" fmla="*/ 1937728 h 2445391"/>
                <a:gd name="connsiteX7" fmla="*/ 936546 w 2445391"/>
                <a:gd name="connsiteY7" fmla="*/ 1937728 h 2445391"/>
                <a:gd name="connsiteX8" fmla="*/ 505949 w 2445391"/>
                <a:gd name="connsiteY8" fmla="*/ 1507131 h 2445391"/>
                <a:gd name="connsiteX9" fmla="*/ 505949 w 2445391"/>
                <a:gd name="connsiteY9" fmla="*/ 934745 h 2445391"/>
                <a:gd name="connsiteX10" fmla="*/ 936546 w 2445391"/>
                <a:gd name="connsiteY10" fmla="*/ 504149 h 2445391"/>
                <a:gd name="connsiteX11" fmla="*/ 1508932 w 2445391"/>
                <a:gd name="connsiteY11" fmla="*/ 504149 h 2445391"/>
                <a:gd name="connsiteX12" fmla="*/ 1939614 w 2445391"/>
                <a:gd name="connsiteY12" fmla="*/ 934745 h 2445391"/>
                <a:gd name="connsiteX13" fmla="*/ 1939614 w 2445391"/>
                <a:gd name="connsiteY13" fmla="*/ 1507131 h 244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45391" h="2445391">
                  <a:moveTo>
                    <a:pt x="1222696" y="0"/>
                  </a:moveTo>
                  <a:cubicBezTo>
                    <a:pt x="547440" y="0"/>
                    <a:pt x="0" y="547440"/>
                    <a:pt x="0" y="1222696"/>
                  </a:cubicBezTo>
                  <a:cubicBezTo>
                    <a:pt x="0" y="1897952"/>
                    <a:pt x="547440" y="2445391"/>
                    <a:pt x="1222696" y="2445391"/>
                  </a:cubicBezTo>
                  <a:cubicBezTo>
                    <a:pt x="1897952" y="2445391"/>
                    <a:pt x="2445392" y="1897952"/>
                    <a:pt x="2445392" y="1222696"/>
                  </a:cubicBezTo>
                  <a:cubicBezTo>
                    <a:pt x="2445477" y="547354"/>
                    <a:pt x="1898037" y="0"/>
                    <a:pt x="1222696" y="0"/>
                  </a:cubicBezTo>
                  <a:close/>
                  <a:moveTo>
                    <a:pt x="1939528" y="1507131"/>
                  </a:moveTo>
                  <a:cubicBezTo>
                    <a:pt x="1939528" y="1744589"/>
                    <a:pt x="1746304" y="1937728"/>
                    <a:pt x="1508846" y="1937728"/>
                  </a:cubicBezTo>
                  <a:lnTo>
                    <a:pt x="936546" y="1937728"/>
                  </a:lnTo>
                  <a:cubicBezTo>
                    <a:pt x="699087" y="1937728"/>
                    <a:pt x="505949" y="1744504"/>
                    <a:pt x="505949" y="1507131"/>
                  </a:cubicBezTo>
                  <a:lnTo>
                    <a:pt x="505949" y="934745"/>
                  </a:lnTo>
                  <a:cubicBezTo>
                    <a:pt x="505949" y="697287"/>
                    <a:pt x="699087" y="504149"/>
                    <a:pt x="936546" y="504149"/>
                  </a:cubicBezTo>
                  <a:lnTo>
                    <a:pt x="1508932" y="504149"/>
                  </a:lnTo>
                  <a:cubicBezTo>
                    <a:pt x="1746390" y="504149"/>
                    <a:pt x="1939614" y="697287"/>
                    <a:pt x="1939614" y="934745"/>
                  </a:cubicBezTo>
                  <a:lnTo>
                    <a:pt x="1939614" y="1507131"/>
                  </a:lnTo>
                  <a:close/>
                </a:path>
              </a:pathLst>
            </a:custGeom>
            <a:grpFill/>
            <a:ln w="8572" cap="flat">
              <a:noFill/>
              <a:prstDash val="solid"/>
              <a:miter/>
            </a:ln>
          </p:spPr>
          <p:txBody>
            <a:bodyPr rtlCol="0" anchor="ctr"/>
            <a:lstStyle/>
            <a:p>
              <a:endParaRPr lang="en-UA" sz="1600">
                <a:solidFill>
                  <a:schemeClr val="tx2">
                    <a:lumMod val="50000"/>
                  </a:schemeClr>
                </a:solidFill>
              </a:endParaRPr>
            </a:p>
          </p:txBody>
        </p:sp>
      </p:grpSp>
      <p:grpSp>
        <p:nvGrpSpPr>
          <p:cNvPr id="92" name="Graphic 90">
            <a:extLst>
              <a:ext uri="{FF2B5EF4-FFF2-40B4-BE49-F238E27FC236}">
                <a16:creationId xmlns:a16="http://schemas.microsoft.com/office/drawing/2014/main" id="{87D24E22-E6CC-A636-465D-20281AF304B4}"/>
              </a:ext>
            </a:extLst>
          </p:cNvPr>
          <p:cNvGrpSpPr/>
          <p:nvPr/>
        </p:nvGrpSpPr>
        <p:grpSpPr>
          <a:xfrm>
            <a:off x="1076849" y="4277697"/>
            <a:ext cx="531471" cy="531471"/>
            <a:chOff x="3662524" y="1576482"/>
            <a:chExt cx="3165824" cy="3165824"/>
          </a:xfrm>
          <a:solidFill>
            <a:schemeClr val="accent2"/>
          </a:solidFill>
        </p:grpSpPr>
        <p:sp>
          <p:nvSpPr>
            <p:cNvPr id="93" name="Freeform 92">
              <a:extLst>
                <a:ext uri="{FF2B5EF4-FFF2-40B4-BE49-F238E27FC236}">
                  <a16:creationId xmlns:a16="http://schemas.microsoft.com/office/drawing/2014/main" id="{9E62D46C-0ADD-141A-E115-8E938E05A03C}"/>
                </a:ext>
              </a:extLst>
            </p:cNvPr>
            <p:cNvSpPr/>
            <p:nvPr/>
          </p:nvSpPr>
          <p:spPr>
            <a:xfrm>
              <a:off x="5010292" y="2918003"/>
              <a:ext cx="518238" cy="493987"/>
            </a:xfrm>
            <a:custGeom>
              <a:avLst/>
              <a:gdLst>
                <a:gd name="connsiteX0" fmla="*/ 492833 w 518238"/>
                <a:gd name="connsiteY0" fmla="*/ 230418 h 493987"/>
                <a:gd name="connsiteX1" fmla="*/ 75610 w 518238"/>
                <a:gd name="connsiteY1" fmla="*/ 3418 h 493987"/>
                <a:gd name="connsiteX2" fmla="*/ 0 w 518238"/>
                <a:gd name="connsiteY2" fmla="*/ 25707 h 493987"/>
                <a:gd name="connsiteX3" fmla="*/ 0 w 518238"/>
                <a:gd name="connsiteY3" fmla="*/ 468305 h 493987"/>
                <a:gd name="connsiteX4" fmla="*/ 75181 w 518238"/>
                <a:gd name="connsiteY4" fmla="*/ 490851 h 493987"/>
                <a:gd name="connsiteX5" fmla="*/ 511007 w 518238"/>
                <a:gd name="connsiteY5" fmla="*/ 275252 h 493987"/>
                <a:gd name="connsiteX6" fmla="*/ 492833 w 518238"/>
                <a:gd name="connsiteY6" fmla="*/ 230418 h 493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8238" h="493987">
                  <a:moveTo>
                    <a:pt x="492833" y="230418"/>
                  </a:moveTo>
                  <a:lnTo>
                    <a:pt x="75610" y="3418"/>
                  </a:lnTo>
                  <a:cubicBezTo>
                    <a:pt x="58550" y="-6354"/>
                    <a:pt x="0" y="5990"/>
                    <a:pt x="0" y="25707"/>
                  </a:cubicBezTo>
                  <a:lnTo>
                    <a:pt x="0" y="468305"/>
                  </a:lnTo>
                  <a:cubicBezTo>
                    <a:pt x="0" y="487765"/>
                    <a:pt x="58036" y="500109"/>
                    <a:pt x="75181" y="490851"/>
                  </a:cubicBezTo>
                  <a:lnTo>
                    <a:pt x="511007" y="275252"/>
                  </a:lnTo>
                  <a:cubicBezTo>
                    <a:pt x="528752" y="265651"/>
                    <a:pt x="510407" y="240362"/>
                    <a:pt x="492833" y="230418"/>
                  </a:cubicBezTo>
                  <a:close/>
                </a:path>
              </a:pathLst>
            </a:custGeom>
            <a:grpFill/>
            <a:ln w="8572" cap="flat">
              <a:noFill/>
              <a:prstDash val="solid"/>
              <a:miter/>
            </a:ln>
          </p:spPr>
          <p:txBody>
            <a:bodyPr rtlCol="0" anchor="ctr"/>
            <a:lstStyle/>
            <a:p>
              <a:endParaRPr lang="en-UA" sz="1600">
                <a:solidFill>
                  <a:schemeClr val="tx2">
                    <a:lumMod val="50000"/>
                  </a:schemeClr>
                </a:solidFill>
              </a:endParaRPr>
            </a:p>
          </p:txBody>
        </p:sp>
        <p:sp>
          <p:nvSpPr>
            <p:cNvPr id="94" name="Freeform 93">
              <a:extLst>
                <a:ext uri="{FF2B5EF4-FFF2-40B4-BE49-F238E27FC236}">
                  <a16:creationId xmlns:a16="http://schemas.microsoft.com/office/drawing/2014/main" id="{AEFA1811-9360-CA8E-4337-CF6081EB47C5}"/>
                </a:ext>
              </a:extLst>
            </p:cNvPr>
            <p:cNvSpPr/>
            <p:nvPr/>
          </p:nvSpPr>
          <p:spPr>
            <a:xfrm>
              <a:off x="3662524" y="1576482"/>
              <a:ext cx="3165824" cy="3165824"/>
            </a:xfrm>
            <a:custGeom>
              <a:avLst/>
              <a:gdLst>
                <a:gd name="connsiteX0" fmla="*/ 1582912 w 3165824"/>
                <a:gd name="connsiteY0" fmla="*/ 0 h 3165824"/>
                <a:gd name="connsiteX1" fmla="*/ 0 w 3165824"/>
                <a:gd name="connsiteY1" fmla="*/ 1582912 h 3165824"/>
                <a:gd name="connsiteX2" fmla="*/ 1582912 w 3165824"/>
                <a:gd name="connsiteY2" fmla="*/ 3165825 h 3165824"/>
                <a:gd name="connsiteX3" fmla="*/ 3165824 w 3165824"/>
                <a:gd name="connsiteY3" fmla="*/ 1582912 h 3165824"/>
                <a:gd name="connsiteX4" fmla="*/ 1582912 w 3165824"/>
                <a:gd name="connsiteY4" fmla="*/ 0 h 3165824"/>
                <a:gd name="connsiteX5" fmla="*/ 2430390 w 3165824"/>
                <a:gd name="connsiteY5" fmla="*/ 1809055 h 3165824"/>
                <a:gd name="connsiteX6" fmla="*/ 2050285 w 3165824"/>
                <a:gd name="connsiteY6" fmla="*/ 2189159 h 3165824"/>
                <a:gd name="connsiteX7" fmla="*/ 1078335 w 3165824"/>
                <a:gd name="connsiteY7" fmla="*/ 2189159 h 3165824"/>
                <a:gd name="connsiteX8" fmla="*/ 698230 w 3165824"/>
                <a:gd name="connsiteY8" fmla="*/ 1809055 h 3165824"/>
                <a:gd name="connsiteX9" fmla="*/ 698230 w 3165824"/>
                <a:gd name="connsiteY9" fmla="*/ 1356770 h 3165824"/>
                <a:gd name="connsiteX10" fmla="*/ 1078335 w 3165824"/>
                <a:gd name="connsiteY10" fmla="*/ 976665 h 3165824"/>
                <a:gd name="connsiteX11" fmla="*/ 2050285 w 3165824"/>
                <a:gd name="connsiteY11" fmla="*/ 976665 h 3165824"/>
                <a:gd name="connsiteX12" fmla="*/ 2430390 w 3165824"/>
                <a:gd name="connsiteY12" fmla="*/ 1356770 h 3165824"/>
                <a:gd name="connsiteX13" fmla="*/ 2430390 w 3165824"/>
                <a:gd name="connsiteY13" fmla="*/ 1809055 h 316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65824" h="3165824">
                  <a:moveTo>
                    <a:pt x="1582912" y="0"/>
                  </a:moveTo>
                  <a:cubicBezTo>
                    <a:pt x="708689" y="0"/>
                    <a:pt x="0" y="708689"/>
                    <a:pt x="0" y="1582912"/>
                  </a:cubicBezTo>
                  <a:cubicBezTo>
                    <a:pt x="0" y="2457136"/>
                    <a:pt x="708689" y="3165825"/>
                    <a:pt x="1582912" y="3165825"/>
                  </a:cubicBezTo>
                  <a:cubicBezTo>
                    <a:pt x="2457136" y="3165825"/>
                    <a:pt x="3165824" y="2457136"/>
                    <a:pt x="3165824" y="1582912"/>
                  </a:cubicBezTo>
                  <a:cubicBezTo>
                    <a:pt x="3165824" y="708689"/>
                    <a:pt x="2457136" y="0"/>
                    <a:pt x="1582912" y="0"/>
                  </a:cubicBezTo>
                  <a:close/>
                  <a:moveTo>
                    <a:pt x="2430390" y="1809055"/>
                  </a:moveTo>
                  <a:cubicBezTo>
                    <a:pt x="2430390" y="2018995"/>
                    <a:pt x="2260226" y="2189159"/>
                    <a:pt x="2050285" y="2189159"/>
                  </a:cubicBezTo>
                  <a:lnTo>
                    <a:pt x="1078335" y="2189159"/>
                  </a:lnTo>
                  <a:cubicBezTo>
                    <a:pt x="868394" y="2189159"/>
                    <a:pt x="698230" y="2018995"/>
                    <a:pt x="698230" y="1809055"/>
                  </a:cubicBezTo>
                  <a:lnTo>
                    <a:pt x="698230" y="1356770"/>
                  </a:lnTo>
                  <a:cubicBezTo>
                    <a:pt x="698230" y="1146829"/>
                    <a:pt x="868394" y="976665"/>
                    <a:pt x="1078335" y="976665"/>
                  </a:cubicBezTo>
                  <a:lnTo>
                    <a:pt x="2050285" y="976665"/>
                  </a:lnTo>
                  <a:cubicBezTo>
                    <a:pt x="2260226" y="976665"/>
                    <a:pt x="2430390" y="1146829"/>
                    <a:pt x="2430390" y="1356770"/>
                  </a:cubicBezTo>
                  <a:lnTo>
                    <a:pt x="2430390" y="1809055"/>
                  </a:lnTo>
                  <a:close/>
                </a:path>
              </a:pathLst>
            </a:custGeom>
            <a:grpFill/>
            <a:ln w="8572" cap="flat">
              <a:noFill/>
              <a:prstDash val="solid"/>
              <a:miter/>
            </a:ln>
          </p:spPr>
          <p:txBody>
            <a:bodyPr rtlCol="0" anchor="ctr"/>
            <a:lstStyle/>
            <a:p>
              <a:endParaRPr lang="en-UA" sz="1600">
                <a:solidFill>
                  <a:schemeClr val="tx2">
                    <a:lumMod val="50000"/>
                  </a:schemeClr>
                </a:solidFill>
              </a:endParaRPr>
            </a:p>
          </p:txBody>
        </p:sp>
      </p:grpSp>
      <p:sp>
        <p:nvSpPr>
          <p:cNvPr id="97" name="Graphic 95">
            <a:extLst>
              <a:ext uri="{FF2B5EF4-FFF2-40B4-BE49-F238E27FC236}">
                <a16:creationId xmlns:a16="http://schemas.microsoft.com/office/drawing/2014/main" id="{709FCD3F-013C-EE3D-ECF1-4B6C4F40E4AF}"/>
              </a:ext>
            </a:extLst>
          </p:cNvPr>
          <p:cNvSpPr/>
          <p:nvPr/>
        </p:nvSpPr>
        <p:spPr>
          <a:xfrm>
            <a:off x="1076849" y="5206860"/>
            <a:ext cx="531471" cy="531471"/>
          </a:xfrm>
          <a:custGeom>
            <a:avLst/>
            <a:gdLst>
              <a:gd name="connsiteX0" fmla="*/ 1767735 w 3535470"/>
              <a:gd name="connsiteY0" fmla="*/ 0 h 3535470"/>
              <a:gd name="connsiteX1" fmla="*/ 0 w 3535470"/>
              <a:gd name="connsiteY1" fmla="*/ 1767735 h 3535470"/>
              <a:gd name="connsiteX2" fmla="*/ 1767735 w 3535470"/>
              <a:gd name="connsiteY2" fmla="*/ 3535471 h 3535470"/>
              <a:gd name="connsiteX3" fmla="*/ 3535471 w 3535470"/>
              <a:gd name="connsiteY3" fmla="*/ 1767735 h 3535470"/>
              <a:gd name="connsiteX4" fmla="*/ 1767735 w 3535470"/>
              <a:gd name="connsiteY4" fmla="*/ 0 h 3535470"/>
              <a:gd name="connsiteX5" fmla="*/ 2752287 w 3535470"/>
              <a:gd name="connsiteY5" fmla="*/ 1163717 h 3535470"/>
              <a:gd name="connsiteX6" fmla="*/ 2742086 w 3535470"/>
              <a:gd name="connsiteY6" fmla="*/ 1194407 h 3535470"/>
              <a:gd name="connsiteX7" fmla="*/ 2587952 w 3535470"/>
              <a:gd name="connsiteY7" fmla="*/ 1354712 h 3535470"/>
              <a:gd name="connsiteX8" fmla="*/ 2564463 w 3535470"/>
              <a:gd name="connsiteY8" fmla="*/ 1380601 h 3535470"/>
              <a:gd name="connsiteX9" fmla="*/ 2251053 w 3535470"/>
              <a:gd name="connsiteY9" fmla="*/ 2247538 h 3535470"/>
              <a:gd name="connsiteX10" fmla="*/ 1118626 w 3535470"/>
              <a:gd name="connsiteY10" fmla="*/ 2512343 h 3535470"/>
              <a:gd name="connsiteX11" fmla="*/ 899598 w 3535470"/>
              <a:gd name="connsiteY11" fmla="*/ 2424732 h 3535470"/>
              <a:gd name="connsiteX12" fmla="*/ 831361 w 3535470"/>
              <a:gd name="connsiteY12" fmla="*/ 2384270 h 3535470"/>
              <a:gd name="connsiteX13" fmla="*/ 826303 w 3535470"/>
              <a:gd name="connsiteY13" fmla="*/ 2372525 h 3535470"/>
              <a:gd name="connsiteX14" fmla="*/ 852364 w 3535470"/>
              <a:gd name="connsiteY14" fmla="*/ 2372525 h 3535470"/>
              <a:gd name="connsiteX15" fmla="*/ 1180005 w 3535470"/>
              <a:gd name="connsiteY15" fmla="*/ 2330606 h 3535470"/>
              <a:gd name="connsiteX16" fmla="*/ 1395689 w 3535470"/>
              <a:gd name="connsiteY16" fmla="*/ 2216249 h 3535470"/>
              <a:gd name="connsiteX17" fmla="*/ 1398260 w 3535470"/>
              <a:gd name="connsiteY17" fmla="*/ 2213677 h 3535470"/>
              <a:gd name="connsiteX18" fmla="*/ 1355227 w 3535470"/>
              <a:gd name="connsiteY18" fmla="*/ 2207848 h 3535470"/>
              <a:gd name="connsiteX19" fmla="*/ 1039330 w 3535470"/>
              <a:gd name="connsiteY19" fmla="*/ 1943300 h 3535470"/>
              <a:gd name="connsiteX20" fmla="*/ 1050303 w 3535470"/>
              <a:gd name="connsiteY20" fmla="*/ 1929413 h 3535470"/>
              <a:gd name="connsiteX21" fmla="*/ 1200664 w 3535470"/>
              <a:gd name="connsiteY21" fmla="*/ 1924784 h 3535470"/>
              <a:gd name="connsiteX22" fmla="*/ 1149744 w 3535470"/>
              <a:gd name="connsiteY22" fmla="*/ 1909182 h 3535470"/>
              <a:gd name="connsiteX23" fmla="*/ 898741 w 3535470"/>
              <a:gd name="connsiteY23" fmla="*/ 1584455 h 3535470"/>
              <a:gd name="connsiteX24" fmla="*/ 896255 w 3535470"/>
              <a:gd name="connsiteY24" fmla="*/ 1538935 h 3535470"/>
              <a:gd name="connsiteX25" fmla="*/ 911000 w 3535470"/>
              <a:gd name="connsiteY25" fmla="*/ 1530963 h 3535470"/>
              <a:gd name="connsiteX26" fmla="*/ 1064276 w 3535470"/>
              <a:gd name="connsiteY26" fmla="*/ 1573911 h 3535470"/>
              <a:gd name="connsiteX27" fmla="*/ 1015413 w 3535470"/>
              <a:gd name="connsiteY27" fmla="*/ 1530963 h 3535470"/>
              <a:gd name="connsiteX28" fmla="*/ 946747 w 3535470"/>
              <a:gd name="connsiteY28" fmla="*/ 1055018 h 3535470"/>
              <a:gd name="connsiteX29" fmla="*/ 968693 w 3535470"/>
              <a:gd name="connsiteY29" fmla="*/ 1054246 h 3535470"/>
              <a:gd name="connsiteX30" fmla="*/ 1763020 w 3535470"/>
              <a:gd name="connsiteY30" fmla="*/ 1458525 h 3535470"/>
              <a:gd name="connsiteX31" fmla="*/ 1770993 w 3535470"/>
              <a:gd name="connsiteY31" fmla="*/ 1449267 h 3535470"/>
              <a:gd name="connsiteX32" fmla="*/ 1775193 w 3535470"/>
              <a:gd name="connsiteY32" fmla="*/ 1283303 h 3535470"/>
              <a:gd name="connsiteX33" fmla="*/ 1853717 w 3535470"/>
              <a:gd name="connsiteY33" fmla="*/ 1126084 h 3535470"/>
              <a:gd name="connsiteX34" fmla="*/ 1985134 w 3535470"/>
              <a:gd name="connsiteY34" fmla="*/ 1018756 h 3535470"/>
              <a:gd name="connsiteX35" fmla="*/ 2148097 w 3535470"/>
              <a:gd name="connsiteY35" fmla="*/ 972722 h 3535470"/>
              <a:gd name="connsiteX36" fmla="*/ 2319804 w 3535470"/>
              <a:gd name="connsiteY36" fmla="*/ 1000411 h 3535470"/>
              <a:gd name="connsiteX37" fmla="*/ 2431761 w 3535470"/>
              <a:gd name="connsiteY37" fmla="*/ 1068991 h 3535470"/>
              <a:gd name="connsiteX38" fmla="*/ 2451992 w 3535470"/>
              <a:gd name="connsiteY38" fmla="*/ 1089651 h 3535470"/>
              <a:gd name="connsiteX39" fmla="*/ 2467937 w 3535470"/>
              <a:gd name="connsiteY39" fmla="*/ 1093851 h 3535470"/>
              <a:gd name="connsiteX40" fmla="*/ 2699138 w 3535470"/>
              <a:gd name="connsiteY40" fmla="*/ 1005383 h 3535470"/>
              <a:gd name="connsiteX41" fmla="*/ 2709510 w 3535470"/>
              <a:gd name="connsiteY41" fmla="*/ 1004526 h 3535470"/>
              <a:gd name="connsiteX42" fmla="*/ 2709939 w 3535470"/>
              <a:gd name="connsiteY42" fmla="*/ 1014641 h 3535470"/>
              <a:gd name="connsiteX43" fmla="*/ 2645216 w 3535470"/>
              <a:gd name="connsiteY43" fmla="*/ 1132685 h 3535470"/>
              <a:gd name="connsiteX44" fmla="*/ 2549376 w 3535470"/>
              <a:gd name="connsiteY44" fmla="*/ 1217638 h 3535470"/>
              <a:gd name="connsiteX45" fmla="*/ 2744314 w 3535470"/>
              <a:gd name="connsiteY45" fmla="*/ 1162002 h 3535470"/>
              <a:gd name="connsiteX46" fmla="*/ 2752201 w 3535470"/>
              <a:gd name="connsiteY46" fmla="*/ 1162002 h 3535470"/>
              <a:gd name="connsiteX47" fmla="*/ 2752287 w 3535470"/>
              <a:gd name="connsiteY47" fmla="*/ 1163717 h 3535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535470" h="3535470">
                <a:moveTo>
                  <a:pt x="1767735" y="0"/>
                </a:moveTo>
                <a:cubicBezTo>
                  <a:pt x="791413" y="0"/>
                  <a:pt x="0" y="791413"/>
                  <a:pt x="0" y="1767735"/>
                </a:cubicBezTo>
                <a:cubicBezTo>
                  <a:pt x="0" y="2744058"/>
                  <a:pt x="791413" y="3535471"/>
                  <a:pt x="1767735" y="3535471"/>
                </a:cubicBezTo>
                <a:cubicBezTo>
                  <a:pt x="2744057" y="3535471"/>
                  <a:pt x="3535471" y="2744058"/>
                  <a:pt x="3535471" y="1767735"/>
                </a:cubicBezTo>
                <a:cubicBezTo>
                  <a:pt x="3535471" y="791413"/>
                  <a:pt x="2743972" y="0"/>
                  <a:pt x="1767735" y="0"/>
                </a:cubicBezTo>
                <a:close/>
                <a:moveTo>
                  <a:pt x="2752287" y="1163717"/>
                </a:moveTo>
                <a:cubicBezTo>
                  <a:pt x="2752287" y="1168689"/>
                  <a:pt x="2752201" y="1180776"/>
                  <a:pt x="2742086" y="1194407"/>
                </a:cubicBezTo>
                <a:cubicBezTo>
                  <a:pt x="2697080" y="1255014"/>
                  <a:pt x="2648388" y="1309278"/>
                  <a:pt x="2587952" y="1354712"/>
                </a:cubicBezTo>
                <a:cubicBezTo>
                  <a:pt x="2579208" y="1361313"/>
                  <a:pt x="2564463" y="1368171"/>
                  <a:pt x="2564463" y="1380601"/>
                </a:cubicBezTo>
                <a:cubicBezTo>
                  <a:pt x="2564463" y="1698984"/>
                  <a:pt x="2483111" y="2016938"/>
                  <a:pt x="2251053" y="2247538"/>
                </a:cubicBezTo>
                <a:cubicBezTo>
                  <a:pt x="1955559" y="2541146"/>
                  <a:pt x="1512189" y="2621042"/>
                  <a:pt x="1118626" y="2512343"/>
                </a:cubicBezTo>
                <a:cubicBezTo>
                  <a:pt x="1042416" y="2491254"/>
                  <a:pt x="969550" y="2461765"/>
                  <a:pt x="899598" y="2424732"/>
                </a:cubicBezTo>
                <a:cubicBezTo>
                  <a:pt x="876452" y="2412130"/>
                  <a:pt x="853735" y="2399014"/>
                  <a:pt x="831361" y="2384270"/>
                </a:cubicBezTo>
                <a:cubicBezTo>
                  <a:pt x="825703" y="2379726"/>
                  <a:pt x="821503" y="2375526"/>
                  <a:pt x="826303" y="2372525"/>
                </a:cubicBezTo>
                <a:cubicBezTo>
                  <a:pt x="831104" y="2370125"/>
                  <a:pt x="834790" y="2369954"/>
                  <a:pt x="852364" y="2372525"/>
                </a:cubicBezTo>
                <a:cubicBezTo>
                  <a:pt x="962435" y="2383327"/>
                  <a:pt x="1075849" y="2367039"/>
                  <a:pt x="1180005" y="2330606"/>
                </a:cubicBezTo>
                <a:cubicBezTo>
                  <a:pt x="1237269" y="2310632"/>
                  <a:pt x="1360199" y="2270341"/>
                  <a:pt x="1395689" y="2216249"/>
                </a:cubicBezTo>
                <a:cubicBezTo>
                  <a:pt x="1396546" y="2214963"/>
                  <a:pt x="1397403" y="2214963"/>
                  <a:pt x="1398260" y="2213677"/>
                </a:cubicBezTo>
                <a:cubicBezTo>
                  <a:pt x="1383944" y="2210334"/>
                  <a:pt x="1369543" y="2210334"/>
                  <a:pt x="1355227" y="2207848"/>
                </a:cubicBezTo>
                <a:cubicBezTo>
                  <a:pt x="1248327" y="2177244"/>
                  <a:pt x="1105510" y="2123666"/>
                  <a:pt x="1039330" y="1943300"/>
                </a:cubicBezTo>
                <a:cubicBezTo>
                  <a:pt x="1035129" y="1932756"/>
                  <a:pt x="1039330" y="1927355"/>
                  <a:pt x="1050303" y="1929413"/>
                </a:cubicBezTo>
                <a:cubicBezTo>
                  <a:pt x="1138342" y="1936271"/>
                  <a:pt x="1169975" y="1931470"/>
                  <a:pt x="1200664" y="1924784"/>
                </a:cubicBezTo>
                <a:cubicBezTo>
                  <a:pt x="1183434" y="1921869"/>
                  <a:pt x="1165774" y="1915954"/>
                  <a:pt x="1149744" y="1909182"/>
                </a:cubicBezTo>
                <a:cubicBezTo>
                  <a:pt x="1014984" y="1857918"/>
                  <a:pt x="916657" y="1726502"/>
                  <a:pt x="898741" y="1584455"/>
                </a:cubicBezTo>
                <a:cubicBezTo>
                  <a:pt x="896684" y="1567996"/>
                  <a:pt x="895398" y="1554109"/>
                  <a:pt x="896255" y="1538935"/>
                </a:cubicBezTo>
                <a:cubicBezTo>
                  <a:pt x="897112" y="1528391"/>
                  <a:pt x="901741" y="1525048"/>
                  <a:pt x="911000" y="1530963"/>
                </a:cubicBezTo>
                <a:cubicBezTo>
                  <a:pt x="980265" y="1566796"/>
                  <a:pt x="1058018" y="1575197"/>
                  <a:pt x="1064276" y="1573911"/>
                </a:cubicBezTo>
                <a:cubicBezTo>
                  <a:pt x="1047045" y="1560452"/>
                  <a:pt x="1031015" y="1545708"/>
                  <a:pt x="1015413" y="1530963"/>
                </a:cubicBezTo>
                <a:cubicBezTo>
                  <a:pt x="898655" y="1420292"/>
                  <a:pt x="853221" y="1195178"/>
                  <a:pt x="946747" y="1055018"/>
                </a:cubicBezTo>
                <a:cubicBezTo>
                  <a:pt x="954376" y="1043616"/>
                  <a:pt x="959349" y="1043616"/>
                  <a:pt x="968693" y="1054246"/>
                </a:cubicBezTo>
                <a:cubicBezTo>
                  <a:pt x="1182319" y="1297705"/>
                  <a:pt x="1445495" y="1411291"/>
                  <a:pt x="1763020" y="1458525"/>
                </a:cubicBezTo>
                <a:cubicBezTo>
                  <a:pt x="1771421" y="1459811"/>
                  <a:pt x="1772279" y="1458525"/>
                  <a:pt x="1770993" y="1449267"/>
                </a:cubicBezTo>
                <a:cubicBezTo>
                  <a:pt x="1762763" y="1393374"/>
                  <a:pt x="1761649" y="1338596"/>
                  <a:pt x="1775193" y="1283303"/>
                </a:cubicBezTo>
                <a:cubicBezTo>
                  <a:pt x="1789166" y="1225953"/>
                  <a:pt x="1816599" y="1171861"/>
                  <a:pt x="1853717" y="1126084"/>
                </a:cubicBezTo>
                <a:cubicBezTo>
                  <a:pt x="1889551" y="1081850"/>
                  <a:pt x="1934642" y="1045074"/>
                  <a:pt x="1985134" y="1018756"/>
                </a:cubicBezTo>
                <a:cubicBezTo>
                  <a:pt x="2035540" y="992438"/>
                  <a:pt x="2091262" y="976408"/>
                  <a:pt x="2148097" y="972722"/>
                </a:cubicBezTo>
                <a:cubicBezTo>
                  <a:pt x="2206476" y="968950"/>
                  <a:pt x="2265626" y="978294"/>
                  <a:pt x="2319804" y="1000411"/>
                </a:cubicBezTo>
                <a:cubicBezTo>
                  <a:pt x="2361124" y="1017213"/>
                  <a:pt x="2397643" y="1040016"/>
                  <a:pt x="2431761" y="1068991"/>
                </a:cubicBezTo>
                <a:cubicBezTo>
                  <a:pt x="2438876" y="1074906"/>
                  <a:pt x="2445220" y="1082021"/>
                  <a:pt x="2451992" y="1089651"/>
                </a:cubicBezTo>
                <a:cubicBezTo>
                  <a:pt x="2456193" y="1093851"/>
                  <a:pt x="2461165" y="1095566"/>
                  <a:pt x="2467937" y="1093851"/>
                </a:cubicBezTo>
                <a:cubicBezTo>
                  <a:pt x="2549119" y="1073534"/>
                  <a:pt x="2625414" y="1044902"/>
                  <a:pt x="2699138" y="1005383"/>
                </a:cubicBezTo>
                <a:cubicBezTo>
                  <a:pt x="2702480" y="1003668"/>
                  <a:pt x="2705224" y="1002811"/>
                  <a:pt x="2709510" y="1004526"/>
                </a:cubicBezTo>
                <a:cubicBezTo>
                  <a:pt x="2712853" y="1007097"/>
                  <a:pt x="2711653" y="1011298"/>
                  <a:pt x="2709939" y="1014641"/>
                </a:cubicBezTo>
                <a:cubicBezTo>
                  <a:pt x="2696737" y="1057761"/>
                  <a:pt x="2673420" y="1097623"/>
                  <a:pt x="2645216" y="1132685"/>
                </a:cubicBezTo>
                <a:cubicBezTo>
                  <a:pt x="2626700" y="1155659"/>
                  <a:pt x="2580666" y="1212409"/>
                  <a:pt x="2549376" y="1217638"/>
                </a:cubicBezTo>
                <a:cubicBezTo>
                  <a:pt x="2615470" y="1206580"/>
                  <a:pt x="2683107" y="1189692"/>
                  <a:pt x="2744314" y="1162002"/>
                </a:cubicBezTo>
                <a:cubicBezTo>
                  <a:pt x="2752116" y="1158402"/>
                  <a:pt x="2752201" y="1156945"/>
                  <a:pt x="2752201" y="1162002"/>
                </a:cubicBezTo>
                <a:cubicBezTo>
                  <a:pt x="2752287" y="1162002"/>
                  <a:pt x="2752287" y="1162860"/>
                  <a:pt x="2752287" y="1163717"/>
                </a:cubicBezTo>
                <a:close/>
              </a:path>
            </a:pathLst>
          </a:custGeom>
          <a:solidFill>
            <a:schemeClr val="accent2"/>
          </a:solidFill>
          <a:ln w="8572" cap="flat">
            <a:noFill/>
            <a:prstDash val="solid"/>
            <a:miter/>
          </a:ln>
        </p:spPr>
        <p:txBody>
          <a:bodyPr rtlCol="0" anchor="ctr"/>
          <a:lstStyle/>
          <a:p>
            <a:endParaRPr lang="en-UA" sz="1600">
              <a:solidFill>
                <a:schemeClr val="tx2">
                  <a:lumMod val="50000"/>
                </a:schemeClr>
              </a:solidFill>
            </a:endParaRPr>
          </a:p>
        </p:txBody>
      </p:sp>
      <p:grpSp>
        <p:nvGrpSpPr>
          <p:cNvPr id="2" name="Group 1">
            <a:extLst>
              <a:ext uri="{FF2B5EF4-FFF2-40B4-BE49-F238E27FC236}">
                <a16:creationId xmlns:a16="http://schemas.microsoft.com/office/drawing/2014/main" id="{A91A1684-720B-2721-051E-C7503DD17649}"/>
              </a:ext>
            </a:extLst>
          </p:cNvPr>
          <p:cNvGrpSpPr/>
          <p:nvPr/>
        </p:nvGrpSpPr>
        <p:grpSpPr>
          <a:xfrm rot="10373228">
            <a:off x="11761206" y="-883614"/>
            <a:ext cx="1843856" cy="6115393"/>
            <a:chOff x="7048500" y="0"/>
            <a:chExt cx="1634673" cy="6858000"/>
          </a:xfrm>
        </p:grpSpPr>
        <p:sp>
          <p:nvSpPr>
            <p:cNvPr id="3" name="Rectangle 2">
              <a:extLst>
                <a:ext uri="{FF2B5EF4-FFF2-40B4-BE49-F238E27FC236}">
                  <a16:creationId xmlns:a16="http://schemas.microsoft.com/office/drawing/2014/main" id="{2A8DBA09-6265-B9FF-98D2-7F5B484E6536}"/>
                </a:ext>
              </a:extLst>
            </p:cNvPr>
            <p:cNvSpPr/>
            <p:nvPr/>
          </p:nvSpPr>
          <p:spPr>
            <a:xfrm rot="273445">
              <a:off x="7048500" y="0"/>
              <a:ext cx="971550" cy="6858000"/>
            </a:xfrm>
            <a:prstGeom prst="rect">
              <a:avLst/>
            </a:prstGeom>
            <a:gradFill>
              <a:gsLst>
                <a:gs pos="100000">
                  <a:schemeClr val="accent1">
                    <a:lumMod val="5000"/>
                    <a:lumOff val="95000"/>
                    <a:alpha val="0"/>
                  </a:schemeClr>
                </a:gs>
                <a:gs pos="0">
                  <a:schemeClr val="accent1">
                    <a:lumMod val="30000"/>
                    <a:lumOff val="70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82CB573-2E53-D13B-9CDE-7D2A06D79C8D}"/>
                </a:ext>
              </a:extLst>
            </p:cNvPr>
            <p:cNvSpPr/>
            <p:nvPr/>
          </p:nvSpPr>
          <p:spPr>
            <a:xfrm rot="21326555" flipH="1">
              <a:off x="7711623" y="0"/>
              <a:ext cx="971550" cy="6858000"/>
            </a:xfrm>
            <a:prstGeom prst="rect">
              <a:avLst/>
            </a:prstGeom>
            <a:gradFill>
              <a:gsLst>
                <a:gs pos="100000">
                  <a:schemeClr val="accent1">
                    <a:lumMod val="5000"/>
                    <a:lumOff val="95000"/>
                    <a:alpha val="0"/>
                  </a:schemeClr>
                </a:gs>
                <a:gs pos="0">
                  <a:schemeClr val="accent1">
                    <a:lumMod val="30000"/>
                    <a:lumOff val="70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58596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2000" fill="hold"/>
                                        <p:tgtEl>
                                          <p:spTgt spid="53"/>
                                        </p:tgtEl>
                                        <p:attrNameLst>
                                          <p:attrName>ppt_w</p:attrName>
                                        </p:attrNameLst>
                                      </p:cBhvr>
                                      <p:tavLst>
                                        <p:tav tm="0">
                                          <p:val>
                                            <p:strVal val="#ppt_w*0.70"/>
                                          </p:val>
                                        </p:tav>
                                        <p:tav tm="100000">
                                          <p:val>
                                            <p:strVal val="#ppt_w"/>
                                          </p:val>
                                        </p:tav>
                                      </p:tavLst>
                                    </p:anim>
                                    <p:anim calcmode="lin" valueType="num">
                                      <p:cBhvr>
                                        <p:cTn id="8" dur="2000" fill="hold"/>
                                        <p:tgtEl>
                                          <p:spTgt spid="53"/>
                                        </p:tgtEl>
                                        <p:attrNameLst>
                                          <p:attrName>ppt_h</p:attrName>
                                        </p:attrNameLst>
                                      </p:cBhvr>
                                      <p:tavLst>
                                        <p:tav tm="0">
                                          <p:val>
                                            <p:strVal val="#ppt_h"/>
                                          </p:val>
                                        </p:tav>
                                        <p:tav tm="100000">
                                          <p:val>
                                            <p:strVal val="#ppt_h"/>
                                          </p:val>
                                        </p:tav>
                                      </p:tavLst>
                                    </p:anim>
                                    <p:animEffect transition="in" filter="fade">
                                      <p:cBhvr>
                                        <p:cTn id="9" dur="2000"/>
                                        <p:tgtEl>
                                          <p:spTgt spid="53"/>
                                        </p:tgtEl>
                                      </p:cBhvr>
                                    </p:animEffect>
                                  </p:childTnLst>
                                </p:cTn>
                              </p:par>
                              <p:par>
                                <p:cTn id="10" presetID="42" presetClass="path" presetSubtype="0" accel="50000" decel="50000" fill="hold" grpId="1" nodeType="withEffect">
                                  <p:stCondLst>
                                    <p:cond delay="0"/>
                                  </p:stCondLst>
                                  <p:childTnLst>
                                    <p:animMotion origin="layout" path="M 2.5E-6 0.20324 L 2.5E-6 -7.40741E-7 " pathEditMode="relative" rAng="0" ptsTypes="AA">
                                      <p:cBhvr>
                                        <p:cTn id="11" dur="2000" fill="hold"/>
                                        <p:tgtEl>
                                          <p:spTgt spid="53"/>
                                        </p:tgtEl>
                                        <p:attrNameLst>
                                          <p:attrName>ppt_x</p:attrName>
                                          <p:attrName>ppt_y</p:attrName>
                                        </p:attrNameLst>
                                      </p:cBhvr>
                                      <p:rCtr x="0" y="-9954"/>
                                    </p:animMotion>
                                  </p:childTnLst>
                                </p:cTn>
                              </p:par>
                              <p:par>
                                <p:cTn id="12" presetID="55" presetClass="entr" presetSubtype="0" fill="hold" grpId="0" nodeType="withEffect">
                                  <p:stCondLst>
                                    <p:cond delay="0"/>
                                  </p:stCondLst>
                                  <p:childTnLst>
                                    <p:set>
                                      <p:cBhvr>
                                        <p:cTn id="13" dur="1" fill="hold">
                                          <p:stCondLst>
                                            <p:cond delay="0"/>
                                          </p:stCondLst>
                                        </p:cTn>
                                        <p:tgtEl>
                                          <p:spTgt spid="54"/>
                                        </p:tgtEl>
                                        <p:attrNameLst>
                                          <p:attrName>style.visibility</p:attrName>
                                        </p:attrNameLst>
                                      </p:cBhvr>
                                      <p:to>
                                        <p:strVal val="visible"/>
                                      </p:to>
                                    </p:set>
                                    <p:anim calcmode="lin" valueType="num">
                                      <p:cBhvr>
                                        <p:cTn id="14" dur="2000" fill="hold"/>
                                        <p:tgtEl>
                                          <p:spTgt spid="54"/>
                                        </p:tgtEl>
                                        <p:attrNameLst>
                                          <p:attrName>ppt_w</p:attrName>
                                        </p:attrNameLst>
                                      </p:cBhvr>
                                      <p:tavLst>
                                        <p:tav tm="0">
                                          <p:val>
                                            <p:strVal val="#ppt_w*0.70"/>
                                          </p:val>
                                        </p:tav>
                                        <p:tav tm="100000">
                                          <p:val>
                                            <p:strVal val="#ppt_w"/>
                                          </p:val>
                                        </p:tav>
                                      </p:tavLst>
                                    </p:anim>
                                    <p:anim calcmode="lin" valueType="num">
                                      <p:cBhvr>
                                        <p:cTn id="15" dur="2000" fill="hold"/>
                                        <p:tgtEl>
                                          <p:spTgt spid="54"/>
                                        </p:tgtEl>
                                        <p:attrNameLst>
                                          <p:attrName>ppt_h</p:attrName>
                                        </p:attrNameLst>
                                      </p:cBhvr>
                                      <p:tavLst>
                                        <p:tav tm="0">
                                          <p:val>
                                            <p:strVal val="#ppt_h"/>
                                          </p:val>
                                        </p:tav>
                                        <p:tav tm="100000">
                                          <p:val>
                                            <p:strVal val="#ppt_h"/>
                                          </p:val>
                                        </p:tav>
                                      </p:tavLst>
                                    </p:anim>
                                    <p:animEffect transition="in" filter="fade">
                                      <p:cBhvr>
                                        <p:cTn id="16" dur="2000"/>
                                        <p:tgtEl>
                                          <p:spTgt spid="54"/>
                                        </p:tgtEl>
                                      </p:cBhvr>
                                    </p:animEffect>
                                  </p:childTnLst>
                                </p:cTn>
                              </p:par>
                              <p:par>
                                <p:cTn id="17" presetID="42" presetClass="path" presetSubtype="0" accel="50000" decel="50000" fill="hold" grpId="1" nodeType="withEffect">
                                  <p:stCondLst>
                                    <p:cond delay="0"/>
                                  </p:stCondLst>
                                  <p:childTnLst>
                                    <p:animMotion origin="layout" path="M 2.5E-6 0.06829 L 2.5E-6 -7.40741E-7 " pathEditMode="relative" rAng="0" ptsTypes="AA">
                                      <p:cBhvr>
                                        <p:cTn id="18" dur="2000" fill="hold"/>
                                        <p:tgtEl>
                                          <p:spTgt spid="54"/>
                                        </p:tgtEl>
                                        <p:attrNameLst>
                                          <p:attrName>ppt_x</p:attrName>
                                          <p:attrName>ppt_y</p:attrName>
                                        </p:attrNameLst>
                                      </p:cBhvr>
                                      <p:rCtr x="0" y="-3426"/>
                                    </p:animMotion>
                                  </p:childTnLst>
                                </p:cTn>
                              </p:par>
                              <p:par>
                                <p:cTn id="19" presetID="55"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p:cTn id="21" dur="2000" fill="hold"/>
                                        <p:tgtEl>
                                          <p:spTgt spid="55"/>
                                        </p:tgtEl>
                                        <p:attrNameLst>
                                          <p:attrName>ppt_w</p:attrName>
                                        </p:attrNameLst>
                                      </p:cBhvr>
                                      <p:tavLst>
                                        <p:tav tm="0">
                                          <p:val>
                                            <p:strVal val="#ppt_w*0.70"/>
                                          </p:val>
                                        </p:tav>
                                        <p:tav tm="100000">
                                          <p:val>
                                            <p:strVal val="#ppt_w"/>
                                          </p:val>
                                        </p:tav>
                                      </p:tavLst>
                                    </p:anim>
                                    <p:anim calcmode="lin" valueType="num">
                                      <p:cBhvr>
                                        <p:cTn id="22" dur="2000" fill="hold"/>
                                        <p:tgtEl>
                                          <p:spTgt spid="55"/>
                                        </p:tgtEl>
                                        <p:attrNameLst>
                                          <p:attrName>ppt_h</p:attrName>
                                        </p:attrNameLst>
                                      </p:cBhvr>
                                      <p:tavLst>
                                        <p:tav tm="0">
                                          <p:val>
                                            <p:strVal val="#ppt_h"/>
                                          </p:val>
                                        </p:tav>
                                        <p:tav tm="100000">
                                          <p:val>
                                            <p:strVal val="#ppt_h"/>
                                          </p:val>
                                        </p:tav>
                                      </p:tavLst>
                                    </p:anim>
                                    <p:animEffect transition="in" filter="fade">
                                      <p:cBhvr>
                                        <p:cTn id="23" dur="2000"/>
                                        <p:tgtEl>
                                          <p:spTgt spid="55"/>
                                        </p:tgtEl>
                                      </p:cBhvr>
                                    </p:animEffect>
                                  </p:childTnLst>
                                </p:cTn>
                              </p:par>
                              <p:par>
                                <p:cTn id="24" presetID="42" presetClass="path" presetSubtype="0" accel="50000" decel="50000" fill="hold" grpId="1" nodeType="withEffect">
                                  <p:stCondLst>
                                    <p:cond delay="0"/>
                                  </p:stCondLst>
                                  <p:childTnLst>
                                    <p:animMotion origin="layout" path="M 2.5E-6 4.07407E-6 L 2.5E-6 -0.06829 " pathEditMode="relative" rAng="0" ptsTypes="AA">
                                      <p:cBhvr>
                                        <p:cTn id="25" dur="2000" spd="-100000" fill="hold"/>
                                        <p:tgtEl>
                                          <p:spTgt spid="55"/>
                                        </p:tgtEl>
                                        <p:attrNameLst>
                                          <p:attrName>ppt_x</p:attrName>
                                          <p:attrName>ppt_y</p:attrName>
                                        </p:attrNameLst>
                                      </p:cBhvr>
                                      <p:rCtr x="0" y="-3426"/>
                                    </p:animMotion>
                                  </p:childTnLst>
                                </p:cTn>
                              </p:par>
                              <p:par>
                                <p:cTn id="26" presetID="55" presetClass="entr" presetSubtype="0" fill="hold" grpId="0" nodeType="withEffect">
                                  <p:stCondLst>
                                    <p:cond delay="0"/>
                                  </p:stCondLst>
                                  <p:childTnLst>
                                    <p:set>
                                      <p:cBhvr>
                                        <p:cTn id="27" dur="1" fill="hold">
                                          <p:stCondLst>
                                            <p:cond delay="0"/>
                                          </p:stCondLst>
                                        </p:cTn>
                                        <p:tgtEl>
                                          <p:spTgt spid="56"/>
                                        </p:tgtEl>
                                        <p:attrNameLst>
                                          <p:attrName>style.visibility</p:attrName>
                                        </p:attrNameLst>
                                      </p:cBhvr>
                                      <p:to>
                                        <p:strVal val="visible"/>
                                      </p:to>
                                    </p:set>
                                    <p:anim calcmode="lin" valueType="num">
                                      <p:cBhvr>
                                        <p:cTn id="28" dur="2000" fill="hold"/>
                                        <p:tgtEl>
                                          <p:spTgt spid="56"/>
                                        </p:tgtEl>
                                        <p:attrNameLst>
                                          <p:attrName>ppt_w</p:attrName>
                                        </p:attrNameLst>
                                      </p:cBhvr>
                                      <p:tavLst>
                                        <p:tav tm="0">
                                          <p:val>
                                            <p:strVal val="#ppt_w*0.70"/>
                                          </p:val>
                                        </p:tav>
                                        <p:tav tm="100000">
                                          <p:val>
                                            <p:strVal val="#ppt_w"/>
                                          </p:val>
                                        </p:tav>
                                      </p:tavLst>
                                    </p:anim>
                                    <p:anim calcmode="lin" valueType="num">
                                      <p:cBhvr>
                                        <p:cTn id="29" dur="2000" fill="hold"/>
                                        <p:tgtEl>
                                          <p:spTgt spid="56"/>
                                        </p:tgtEl>
                                        <p:attrNameLst>
                                          <p:attrName>ppt_h</p:attrName>
                                        </p:attrNameLst>
                                      </p:cBhvr>
                                      <p:tavLst>
                                        <p:tav tm="0">
                                          <p:val>
                                            <p:strVal val="#ppt_h"/>
                                          </p:val>
                                        </p:tav>
                                        <p:tav tm="100000">
                                          <p:val>
                                            <p:strVal val="#ppt_h"/>
                                          </p:val>
                                        </p:tav>
                                      </p:tavLst>
                                    </p:anim>
                                    <p:animEffect transition="in" filter="fade">
                                      <p:cBhvr>
                                        <p:cTn id="30" dur="2000"/>
                                        <p:tgtEl>
                                          <p:spTgt spid="56"/>
                                        </p:tgtEl>
                                      </p:cBhvr>
                                    </p:animEffect>
                                  </p:childTnLst>
                                </p:cTn>
                              </p:par>
                              <p:par>
                                <p:cTn id="31" presetID="42" presetClass="path" presetSubtype="0" accel="50000" decel="50000" fill="hold" grpId="1" nodeType="withEffect">
                                  <p:stCondLst>
                                    <p:cond delay="0"/>
                                  </p:stCondLst>
                                  <p:childTnLst>
                                    <p:animMotion origin="layout" path="M 2.5E-6 -4.07407E-6 L 2.5E-6 -0.20324 " pathEditMode="relative" rAng="0" ptsTypes="AA">
                                      <p:cBhvr>
                                        <p:cTn id="32" dur="2000" spd="-100000" fill="hold"/>
                                        <p:tgtEl>
                                          <p:spTgt spid="56"/>
                                        </p:tgtEl>
                                        <p:attrNameLst>
                                          <p:attrName>ppt_x</p:attrName>
                                          <p:attrName>ppt_y</p:attrName>
                                        </p:attrNameLst>
                                      </p:cBhvr>
                                      <p:rCtr x="0" y="-10162"/>
                                    </p:animMotion>
                                  </p:childTnLst>
                                </p:cTn>
                              </p:par>
                              <p:par>
                                <p:cTn id="33" presetID="55" presetClass="entr" presetSubtype="0" fill="hold" grpId="0" nodeType="withEffect">
                                  <p:stCondLst>
                                    <p:cond delay="500"/>
                                  </p:stCondLst>
                                  <p:childTnLst>
                                    <p:set>
                                      <p:cBhvr>
                                        <p:cTn id="34" dur="1" fill="hold">
                                          <p:stCondLst>
                                            <p:cond delay="0"/>
                                          </p:stCondLst>
                                        </p:cTn>
                                        <p:tgtEl>
                                          <p:spTgt spid="22"/>
                                        </p:tgtEl>
                                        <p:attrNameLst>
                                          <p:attrName>style.visibility</p:attrName>
                                        </p:attrNameLst>
                                      </p:cBhvr>
                                      <p:to>
                                        <p:strVal val="visible"/>
                                      </p:to>
                                    </p:set>
                                    <p:anim calcmode="lin" valueType="num">
                                      <p:cBhvr>
                                        <p:cTn id="35" dur="1500" fill="hold"/>
                                        <p:tgtEl>
                                          <p:spTgt spid="22"/>
                                        </p:tgtEl>
                                        <p:attrNameLst>
                                          <p:attrName>ppt_w</p:attrName>
                                        </p:attrNameLst>
                                      </p:cBhvr>
                                      <p:tavLst>
                                        <p:tav tm="0">
                                          <p:val>
                                            <p:strVal val="#ppt_w*0.70"/>
                                          </p:val>
                                        </p:tav>
                                        <p:tav tm="100000">
                                          <p:val>
                                            <p:strVal val="#ppt_w"/>
                                          </p:val>
                                        </p:tav>
                                      </p:tavLst>
                                    </p:anim>
                                    <p:anim calcmode="lin" valueType="num">
                                      <p:cBhvr>
                                        <p:cTn id="36" dur="1500" fill="hold"/>
                                        <p:tgtEl>
                                          <p:spTgt spid="22"/>
                                        </p:tgtEl>
                                        <p:attrNameLst>
                                          <p:attrName>ppt_h</p:attrName>
                                        </p:attrNameLst>
                                      </p:cBhvr>
                                      <p:tavLst>
                                        <p:tav tm="0">
                                          <p:val>
                                            <p:strVal val="#ppt_h"/>
                                          </p:val>
                                        </p:tav>
                                        <p:tav tm="100000">
                                          <p:val>
                                            <p:strVal val="#ppt_h"/>
                                          </p:val>
                                        </p:tav>
                                      </p:tavLst>
                                    </p:anim>
                                    <p:animEffect transition="in" filter="fade">
                                      <p:cBhvr>
                                        <p:cTn id="37" dur="1500"/>
                                        <p:tgtEl>
                                          <p:spTgt spid="22"/>
                                        </p:tgtEl>
                                      </p:cBhvr>
                                    </p:animEffect>
                                  </p:childTnLst>
                                </p:cTn>
                              </p:par>
                              <p:par>
                                <p:cTn id="38" presetID="55" presetClass="entr" presetSubtype="0" fill="hold" grpId="0" nodeType="withEffect">
                                  <p:stCondLst>
                                    <p:cond delay="500"/>
                                  </p:stCondLst>
                                  <p:childTnLst>
                                    <p:set>
                                      <p:cBhvr>
                                        <p:cTn id="39" dur="1" fill="hold">
                                          <p:stCondLst>
                                            <p:cond delay="0"/>
                                          </p:stCondLst>
                                        </p:cTn>
                                        <p:tgtEl>
                                          <p:spTgt spid="21"/>
                                        </p:tgtEl>
                                        <p:attrNameLst>
                                          <p:attrName>style.visibility</p:attrName>
                                        </p:attrNameLst>
                                      </p:cBhvr>
                                      <p:to>
                                        <p:strVal val="visible"/>
                                      </p:to>
                                    </p:set>
                                    <p:anim calcmode="lin" valueType="num">
                                      <p:cBhvr>
                                        <p:cTn id="40" dur="1500" fill="hold"/>
                                        <p:tgtEl>
                                          <p:spTgt spid="21"/>
                                        </p:tgtEl>
                                        <p:attrNameLst>
                                          <p:attrName>ppt_w</p:attrName>
                                        </p:attrNameLst>
                                      </p:cBhvr>
                                      <p:tavLst>
                                        <p:tav tm="0">
                                          <p:val>
                                            <p:strVal val="#ppt_w*0.70"/>
                                          </p:val>
                                        </p:tav>
                                        <p:tav tm="100000">
                                          <p:val>
                                            <p:strVal val="#ppt_w"/>
                                          </p:val>
                                        </p:tav>
                                      </p:tavLst>
                                    </p:anim>
                                    <p:anim calcmode="lin" valueType="num">
                                      <p:cBhvr>
                                        <p:cTn id="41" dur="1500" fill="hold"/>
                                        <p:tgtEl>
                                          <p:spTgt spid="21"/>
                                        </p:tgtEl>
                                        <p:attrNameLst>
                                          <p:attrName>ppt_h</p:attrName>
                                        </p:attrNameLst>
                                      </p:cBhvr>
                                      <p:tavLst>
                                        <p:tav tm="0">
                                          <p:val>
                                            <p:strVal val="#ppt_h"/>
                                          </p:val>
                                        </p:tav>
                                        <p:tav tm="100000">
                                          <p:val>
                                            <p:strVal val="#ppt_h"/>
                                          </p:val>
                                        </p:tav>
                                      </p:tavLst>
                                    </p:anim>
                                    <p:animEffect transition="in" filter="fade">
                                      <p:cBhvr>
                                        <p:cTn id="42" dur="1500"/>
                                        <p:tgtEl>
                                          <p:spTgt spid="21"/>
                                        </p:tgtEl>
                                      </p:cBhvr>
                                    </p:animEffect>
                                  </p:childTnLst>
                                </p:cTn>
                              </p:par>
                              <p:par>
                                <p:cTn id="43" presetID="55" presetClass="entr" presetSubtype="0" fill="hold" grpId="0" nodeType="withEffect">
                                  <p:stCondLst>
                                    <p:cond delay="500"/>
                                  </p:stCondLst>
                                  <p:childTnLst>
                                    <p:set>
                                      <p:cBhvr>
                                        <p:cTn id="44" dur="1" fill="hold">
                                          <p:stCondLst>
                                            <p:cond delay="0"/>
                                          </p:stCondLst>
                                        </p:cTn>
                                        <p:tgtEl>
                                          <p:spTgt spid="20"/>
                                        </p:tgtEl>
                                        <p:attrNameLst>
                                          <p:attrName>style.visibility</p:attrName>
                                        </p:attrNameLst>
                                      </p:cBhvr>
                                      <p:to>
                                        <p:strVal val="visible"/>
                                      </p:to>
                                    </p:set>
                                    <p:anim calcmode="lin" valueType="num">
                                      <p:cBhvr>
                                        <p:cTn id="45" dur="1500" fill="hold"/>
                                        <p:tgtEl>
                                          <p:spTgt spid="20"/>
                                        </p:tgtEl>
                                        <p:attrNameLst>
                                          <p:attrName>ppt_w</p:attrName>
                                        </p:attrNameLst>
                                      </p:cBhvr>
                                      <p:tavLst>
                                        <p:tav tm="0">
                                          <p:val>
                                            <p:strVal val="#ppt_w*0.70"/>
                                          </p:val>
                                        </p:tav>
                                        <p:tav tm="100000">
                                          <p:val>
                                            <p:strVal val="#ppt_w"/>
                                          </p:val>
                                        </p:tav>
                                      </p:tavLst>
                                    </p:anim>
                                    <p:anim calcmode="lin" valueType="num">
                                      <p:cBhvr>
                                        <p:cTn id="46" dur="1500" fill="hold"/>
                                        <p:tgtEl>
                                          <p:spTgt spid="20"/>
                                        </p:tgtEl>
                                        <p:attrNameLst>
                                          <p:attrName>ppt_h</p:attrName>
                                        </p:attrNameLst>
                                      </p:cBhvr>
                                      <p:tavLst>
                                        <p:tav tm="0">
                                          <p:val>
                                            <p:strVal val="#ppt_h"/>
                                          </p:val>
                                        </p:tav>
                                        <p:tav tm="100000">
                                          <p:val>
                                            <p:strVal val="#ppt_h"/>
                                          </p:val>
                                        </p:tav>
                                      </p:tavLst>
                                    </p:anim>
                                    <p:animEffect transition="in" filter="fade">
                                      <p:cBhvr>
                                        <p:cTn id="47" dur="1500"/>
                                        <p:tgtEl>
                                          <p:spTgt spid="20"/>
                                        </p:tgtEl>
                                      </p:cBhvr>
                                    </p:animEffect>
                                  </p:childTnLst>
                                </p:cTn>
                              </p:par>
                              <p:par>
                                <p:cTn id="48" presetID="55" presetClass="entr" presetSubtype="0" fill="hold" grpId="0" nodeType="withEffect">
                                  <p:stCondLst>
                                    <p:cond delay="500"/>
                                  </p:stCondLst>
                                  <p:childTnLst>
                                    <p:set>
                                      <p:cBhvr>
                                        <p:cTn id="49" dur="1" fill="hold">
                                          <p:stCondLst>
                                            <p:cond delay="0"/>
                                          </p:stCondLst>
                                        </p:cTn>
                                        <p:tgtEl>
                                          <p:spTgt spid="19"/>
                                        </p:tgtEl>
                                        <p:attrNameLst>
                                          <p:attrName>style.visibility</p:attrName>
                                        </p:attrNameLst>
                                      </p:cBhvr>
                                      <p:to>
                                        <p:strVal val="visible"/>
                                      </p:to>
                                    </p:set>
                                    <p:anim calcmode="lin" valueType="num">
                                      <p:cBhvr>
                                        <p:cTn id="50" dur="1500" fill="hold"/>
                                        <p:tgtEl>
                                          <p:spTgt spid="19"/>
                                        </p:tgtEl>
                                        <p:attrNameLst>
                                          <p:attrName>ppt_w</p:attrName>
                                        </p:attrNameLst>
                                      </p:cBhvr>
                                      <p:tavLst>
                                        <p:tav tm="0">
                                          <p:val>
                                            <p:strVal val="#ppt_w*0.70"/>
                                          </p:val>
                                        </p:tav>
                                        <p:tav tm="100000">
                                          <p:val>
                                            <p:strVal val="#ppt_w"/>
                                          </p:val>
                                        </p:tav>
                                      </p:tavLst>
                                    </p:anim>
                                    <p:anim calcmode="lin" valueType="num">
                                      <p:cBhvr>
                                        <p:cTn id="51" dur="1500" fill="hold"/>
                                        <p:tgtEl>
                                          <p:spTgt spid="19"/>
                                        </p:tgtEl>
                                        <p:attrNameLst>
                                          <p:attrName>ppt_h</p:attrName>
                                        </p:attrNameLst>
                                      </p:cBhvr>
                                      <p:tavLst>
                                        <p:tav tm="0">
                                          <p:val>
                                            <p:strVal val="#ppt_h"/>
                                          </p:val>
                                        </p:tav>
                                        <p:tav tm="100000">
                                          <p:val>
                                            <p:strVal val="#ppt_h"/>
                                          </p:val>
                                        </p:tav>
                                      </p:tavLst>
                                    </p:anim>
                                    <p:animEffect transition="in" filter="fade">
                                      <p:cBhvr>
                                        <p:cTn id="52" dur="1500"/>
                                        <p:tgtEl>
                                          <p:spTgt spid="19"/>
                                        </p:tgtEl>
                                      </p:cBhvr>
                                    </p:animEffect>
                                  </p:childTnLst>
                                </p:cTn>
                              </p:par>
                              <p:par>
                                <p:cTn id="53" presetID="53" presetClass="entr" presetSubtype="16" fill="hold" grpId="0" nodeType="withEffect">
                                  <p:stCondLst>
                                    <p:cond delay="1750"/>
                                  </p:stCondLst>
                                  <p:childTnLst>
                                    <p:set>
                                      <p:cBhvr>
                                        <p:cTn id="54" dur="1" fill="hold">
                                          <p:stCondLst>
                                            <p:cond delay="0"/>
                                          </p:stCondLst>
                                        </p:cTn>
                                        <p:tgtEl>
                                          <p:spTgt spid="75"/>
                                        </p:tgtEl>
                                        <p:attrNameLst>
                                          <p:attrName>style.visibility</p:attrName>
                                        </p:attrNameLst>
                                      </p:cBhvr>
                                      <p:to>
                                        <p:strVal val="visible"/>
                                      </p:to>
                                    </p:set>
                                    <p:anim calcmode="lin" valueType="num">
                                      <p:cBhvr>
                                        <p:cTn id="55" dur="1000" fill="hold"/>
                                        <p:tgtEl>
                                          <p:spTgt spid="75"/>
                                        </p:tgtEl>
                                        <p:attrNameLst>
                                          <p:attrName>ppt_w</p:attrName>
                                        </p:attrNameLst>
                                      </p:cBhvr>
                                      <p:tavLst>
                                        <p:tav tm="0">
                                          <p:val>
                                            <p:fltVal val="0"/>
                                          </p:val>
                                        </p:tav>
                                        <p:tav tm="100000">
                                          <p:val>
                                            <p:strVal val="#ppt_w"/>
                                          </p:val>
                                        </p:tav>
                                      </p:tavLst>
                                    </p:anim>
                                    <p:anim calcmode="lin" valueType="num">
                                      <p:cBhvr>
                                        <p:cTn id="56" dur="1000" fill="hold"/>
                                        <p:tgtEl>
                                          <p:spTgt spid="75"/>
                                        </p:tgtEl>
                                        <p:attrNameLst>
                                          <p:attrName>ppt_h</p:attrName>
                                        </p:attrNameLst>
                                      </p:cBhvr>
                                      <p:tavLst>
                                        <p:tav tm="0">
                                          <p:val>
                                            <p:fltVal val="0"/>
                                          </p:val>
                                        </p:tav>
                                        <p:tav tm="100000">
                                          <p:val>
                                            <p:strVal val="#ppt_h"/>
                                          </p:val>
                                        </p:tav>
                                      </p:tavLst>
                                    </p:anim>
                                    <p:animEffect transition="in" filter="fade">
                                      <p:cBhvr>
                                        <p:cTn id="57" dur="1000"/>
                                        <p:tgtEl>
                                          <p:spTgt spid="75"/>
                                        </p:tgtEl>
                                      </p:cBhvr>
                                    </p:animEffect>
                                  </p:childTnLst>
                                </p:cTn>
                              </p:par>
                              <p:par>
                                <p:cTn id="58" presetID="53" presetClass="entr" presetSubtype="16" fill="hold" nodeType="withEffect">
                                  <p:stCondLst>
                                    <p:cond delay="1750"/>
                                  </p:stCondLst>
                                  <p:childTnLst>
                                    <p:set>
                                      <p:cBhvr>
                                        <p:cTn id="59" dur="1" fill="hold">
                                          <p:stCondLst>
                                            <p:cond delay="0"/>
                                          </p:stCondLst>
                                        </p:cTn>
                                        <p:tgtEl>
                                          <p:spTgt spid="86"/>
                                        </p:tgtEl>
                                        <p:attrNameLst>
                                          <p:attrName>style.visibility</p:attrName>
                                        </p:attrNameLst>
                                      </p:cBhvr>
                                      <p:to>
                                        <p:strVal val="visible"/>
                                      </p:to>
                                    </p:set>
                                    <p:anim calcmode="lin" valueType="num">
                                      <p:cBhvr>
                                        <p:cTn id="60" dur="1000" fill="hold"/>
                                        <p:tgtEl>
                                          <p:spTgt spid="86"/>
                                        </p:tgtEl>
                                        <p:attrNameLst>
                                          <p:attrName>ppt_w</p:attrName>
                                        </p:attrNameLst>
                                      </p:cBhvr>
                                      <p:tavLst>
                                        <p:tav tm="0">
                                          <p:val>
                                            <p:fltVal val="0"/>
                                          </p:val>
                                        </p:tav>
                                        <p:tav tm="100000">
                                          <p:val>
                                            <p:strVal val="#ppt_w"/>
                                          </p:val>
                                        </p:tav>
                                      </p:tavLst>
                                    </p:anim>
                                    <p:anim calcmode="lin" valueType="num">
                                      <p:cBhvr>
                                        <p:cTn id="61" dur="1000" fill="hold"/>
                                        <p:tgtEl>
                                          <p:spTgt spid="86"/>
                                        </p:tgtEl>
                                        <p:attrNameLst>
                                          <p:attrName>ppt_h</p:attrName>
                                        </p:attrNameLst>
                                      </p:cBhvr>
                                      <p:tavLst>
                                        <p:tav tm="0">
                                          <p:val>
                                            <p:fltVal val="0"/>
                                          </p:val>
                                        </p:tav>
                                        <p:tav tm="100000">
                                          <p:val>
                                            <p:strVal val="#ppt_h"/>
                                          </p:val>
                                        </p:tav>
                                      </p:tavLst>
                                    </p:anim>
                                    <p:animEffect transition="in" filter="fade">
                                      <p:cBhvr>
                                        <p:cTn id="62" dur="1000"/>
                                        <p:tgtEl>
                                          <p:spTgt spid="86"/>
                                        </p:tgtEl>
                                      </p:cBhvr>
                                    </p:animEffect>
                                  </p:childTnLst>
                                </p:cTn>
                              </p:par>
                              <p:par>
                                <p:cTn id="63" presetID="53" presetClass="entr" presetSubtype="16" fill="hold" nodeType="withEffect">
                                  <p:stCondLst>
                                    <p:cond delay="1750"/>
                                  </p:stCondLst>
                                  <p:childTnLst>
                                    <p:set>
                                      <p:cBhvr>
                                        <p:cTn id="64" dur="1" fill="hold">
                                          <p:stCondLst>
                                            <p:cond delay="0"/>
                                          </p:stCondLst>
                                        </p:cTn>
                                        <p:tgtEl>
                                          <p:spTgt spid="92"/>
                                        </p:tgtEl>
                                        <p:attrNameLst>
                                          <p:attrName>style.visibility</p:attrName>
                                        </p:attrNameLst>
                                      </p:cBhvr>
                                      <p:to>
                                        <p:strVal val="visible"/>
                                      </p:to>
                                    </p:set>
                                    <p:anim calcmode="lin" valueType="num">
                                      <p:cBhvr>
                                        <p:cTn id="65" dur="1000" fill="hold"/>
                                        <p:tgtEl>
                                          <p:spTgt spid="92"/>
                                        </p:tgtEl>
                                        <p:attrNameLst>
                                          <p:attrName>ppt_w</p:attrName>
                                        </p:attrNameLst>
                                      </p:cBhvr>
                                      <p:tavLst>
                                        <p:tav tm="0">
                                          <p:val>
                                            <p:fltVal val="0"/>
                                          </p:val>
                                        </p:tav>
                                        <p:tav tm="100000">
                                          <p:val>
                                            <p:strVal val="#ppt_w"/>
                                          </p:val>
                                        </p:tav>
                                      </p:tavLst>
                                    </p:anim>
                                    <p:anim calcmode="lin" valueType="num">
                                      <p:cBhvr>
                                        <p:cTn id="66" dur="1000" fill="hold"/>
                                        <p:tgtEl>
                                          <p:spTgt spid="92"/>
                                        </p:tgtEl>
                                        <p:attrNameLst>
                                          <p:attrName>ppt_h</p:attrName>
                                        </p:attrNameLst>
                                      </p:cBhvr>
                                      <p:tavLst>
                                        <p:tav tm="0">
                                          <p:val>
                                            <p:fltVal val="0"/>
                                          </p:val>
                                        </p:tav>
                                        <p:tav tm="100000">
                                          <p:val>
                                            <p:strVal val="#ppt_h"/>
                                          </p:val>
                                        </p:tav>
                                      </p:tavLst>
                                    </p:anim>
                                    <p:animEffect transition="in" filter="fade">
                                      <p:cBhvr>
                                        <p:cTn id="67" dur="1000"/>
                                        <p:tgtEl>
                                          <p:spTgt spid="92"/>
                                        </p:tgtEl>
                                      </p:cBhvr>
                                    </p:animEffect>
                                  </p:childTnLst>
                                </p:cTn>
                              </p:par>
                              <p:par>
                                <p:cTn id="68" presetID="53" presetClass="entr" presetSubtype="16" fill="hold" grpId="0" nodeType="withEffect">
                                  <p:stCondLst>
                                    <p:cond delay="1750"/>
                                  </p:stCondLst>
                                  <p:childTnLst>
                                    <p:set>
                                      <p:cBhvr>
                                        <p:cTn id="69" dur="1" fill="hold">
                                          <p:stCondLst>
                                            <p:cond delay="0"/>
                                          </p:stCondLst>
                                        </p:cTn>
                                        <p:tgtEl>
                                          <p:spTgt spid="97"/>
                                        </p:tgtEl>
                                        <p:attrNameLst>
                                          <p:attrName>style.visibility</p:attrName>
                                        </p:attrNameLst>
                                      </p:cBhvr>
                                      <p:to>
                                        <p:strVal val="visible"/>
                                      </p:to>
                                    </p:set>
                                    <p:anim calcmode="lin" valueType="num">
                                      <p:cBhvr>
                                        <p:cTn id="70" dur="1000" fill="hold"/>
                                        <p:tgtEl>
                                          <p:spTgt spid="97"/>
                                        </p:tgtEl>
                                        <p:attrNameLst>
                                          <p:attrName>ppt_w</p:attrName>
                                        </p:attrNameLst>
                                      </p:cBhvr>
                                      <p:tavLst>
                                        <p:tav tm="0">
                                          <p:val>
                                            <p:fltVal val="0"/>
                                          </p:val>
                                        </p:tav>
                                        <p:tav tm="100000">
                                          <p:val>
                                            <p:strVal val="#ppt_w"/>
                                          </p:val>
                                        </p:tav>
                                      </p:tavLst>
                                    </p:anim>
                                    <p:anim calcmode="lin" valueType="num">
                                      <p:cBhvr>
                                        <p:cTn id="71" dur="1000" fill="hold"/>
                                        <p:tgtEl>
                                          <p:spTgt spid="97"/>
                                        </p:tgtEl>
                                        <p:attrNameLst>
                                          <p:attrName>ppt_h</p:attrName>
                                        </p:attrNameLst>
                                      </p:cBhvr>
                                      <p:tavLst>
                                        <p:tav tm="0">
                                          <p:val>
                                            <p:fltVal val="0"/>
                                          </p:val>
                                        </p:tav>
                                        <p:tav tm="100000">
                                          <p:val>
                                            <p:strVal val="#ppt_h"/>
                                          </p:val>
                                        </p:tav>
                                      </p:tavLst>
                                    </p:anim>
                                    <p:animEffect transition="in" filter="fade">
                                      <p:cBhvr>
                                        <p:cTn id="72" dur="1000"/>
                                        <p:tgtEl>
                                          <p:spTgt spid="97"/>
                                        </p:tgtEl>
                                      </p:cBhvr>
                                    </p:animEffect>
                                  </p:childTnLst>
                                </p:cTn>
                              </p:par>
                              <p:par>
                                <p:cTn id="73" presetID="53" presetClass="entr" presetSubtype="16" fill="hold" grpId="0" nodeType="withEffect">
                                  <p:stCondLst>
                                    <p:cond delay="2500"/>
                                  </p:stCondLst>
                                  <p:childTnLst>
                                    <p:set>
                                      <p:cBhvr>
                                        <p:cTn id="74" dur="1" fill="hold">
                                          <p:stCondLst>
                                            <p:cond delay="0"/>
                                          </p:stCondLst>
                                        </p:cTn>
                                        <p:tgtEl>
                                          <p:spTgt spid="57"/>
                                        </p:tgtEl>
                                        <p:attrNameLst>
                                          <p:attrName>style.visibility</p:attrName>
                                        </p:attrNameLst>
                                      </p:cBhvr>
                                      <p:to>
                                        <p:strVal val="visible"/>
                                      </p:to>
                                    </p:set>
                                    <p:anim calcmode="lin" valueType="num">
                                      <p:cBhvr>
                                        <p:cTn id="75" dur="1000" fill="hold"/>
                                        <p:tgtEl>
                                          <p:spTgt spid="57"/>
                                        </p:tgtEl>
                                        <p:attrNameLst>
                                          <p:attrName>ppt_w</p:attrName>
                                        </p:attrNameLst>
                                      </p:cBhvr>
                                      <p:tavLst>
                                        <p:tav tm="0">
                                          <p:val>
                                            <p:fltVal val="0"/>
                                          </p:val>
                                        </p:tav>
                                        <p:tav tm="100000">
                                          <p:val>
                                            <p:strVal val="#ppt_w"/>
                                          </p:val>
                                        </p:tav>
                                      </p:tavLst>
                                    </p:anim>
                                    <p:anim calcmode="lin" valueType="num">
                                      <p:cBhvr>
                                        <p:cTn id="76" dur="1000" fill="hold"/>
                                        <p:tgtEl>
                                          <p:spTgt spid="57"/>
                                        </p:tgtEl>
                                        <p:attrNameLst>
                                          <p:attrName>ppt_h</p:attrName>
                                        </p:attrNameLst>
                                      </p:cBhvr>
                                      <p:tavLst>
                                        <p:tav tm="0">
                                          <p:val>
                                            <p:fltVal val="0"/>
                                          </p:val>
                                        </p:tav>
                                        <p:tav tm="100000">
                                          <p:val>
                                            <p:strVal val="#ppt_h"/>
                                          </p:val>
                                        </p:tav>
                                      </p:tavLst>
                                    </p:anim>
                                    <p:animEffect transition="in" filter="fade">
                                      <p:cBhvr>
                                        <p:cTn id="77" dur="1000"/>
                                        <p:tgtEl>
                                          <p:spTgt spid="57"/>
                                        </p:tgtEl>
                                      </p:cBhvr>
                                    </p:animEffect>
                                  </p:childTnLst>
                                </p:cTn>
                              </p:par>
                              <p:par>
                                <p:cTn id="78" presetID="53" presetClass="entr" presetSubtype="16" fill="hold" grpId="0" nodeType="withEffect">
                                  <p:stCondLst>
                                    <p:cond delay="2500"/>
                                  </p:stCondLst>
                                  <p:childTnLst>
                                    <p:set>
                                      <p:cBhvr>
                                        <p:cTn id="79" dur="1" fill="hold">
                                          <p:stCondLst>
                                            <p:cond delay="0"/>
                                          </p:stCondLst>
                                        </p:cTn>
                                        <p:tgtEl>
                                          <p:spTgt spid="61"/>
                                        </p:tgtEl>
                                        <p:attrNameLst>
                                          <p:attrName>style.visibility</p:attrName>
                                        </p:attrNameLst>
                                      </p:cBhvr>
                                      <p:to>
                                        <p:strVal val="visible"/>
                                      </p:to>
                                    </p:set>
                                    <p:anim calcmode="lin" valueType="num">
                                      <p:cBhvr>
                                        <p:cTn id="80" dur="1000" fill="hold"/>
                                        <p:tgtEl>
                                          <p:spTgt spid="61"/>
                                        </p:tgtEl>
                                        <p:attrNameLst>
                                          <p:attrName>ppt_w</p:attrName>
                                        </p:attrNameLst>
                                      </p:cBhvr>
                                      <p:tavLst>
                                        <p:tav tm="0">
                                          <p:val>
                                            <p:fltVal val="0"/>
                                          </p:val>
                                        </p:tav>
                                        <p:tav tm="100000">
                                          <p:val>
                                            <p:strVal val="#ppt_w"/>
                                          </p:val>
                                        </p:tav>
                                      </p:tavLst>
                                    </p:anim>
                                    <p:anim calcmode="lin" valueType="num">
                                      <p:cBhvr>
                                        <p:cTn id="81" dur="1000" fill="hold"/>
                                        <p:tgtEl>
                                          <p:spTgt spid="61"/>
                                        </p:tgtEl>
                                        <p:attrNameLst>
                                          <p:attrName>ppt_h</p:attrName>
                                        </p:attrNameLst>
                                      </p:cBhvr>
                                      <p:tavLst>
                                        <p:tav tm="0">
                                          <p:val>
                                            <p:fltVal val="0"/>
                                          </p:val>
                                        </p:tav>
                                        <p:tav tm="100000">
                                          <p:val>
                                            <p:strVal val="#ppt_h"/>
                                          </p:val>
                                        </p:tav>
                                      </p:tavLst>
                                    </p:anim>
                                    <p:animEffect transition="in" filter="fade">
                                      <p:cBhvr>
                                        <p:cTn id="82" dur="1000"/>
                                        <p:tgtEl>
                                          <p:spTgt spid="61"/>
                                        </p:tgtEl>
                                      </p:cBhvr>
                                    </p:animEffect>
                                  </p:childTnLst>
                                </p:cTn>
                              </p:par>
                              <p:par>
                                <p:cTn id="83" presetID="53" presetClass="entr" presetSubtype="16" fill="hold" grpId="0" nodeType="withEffect">
                                  <p:stCondLst>
                                    <p:cond delay="2500"/>
                                  </p:stCondLst>
                                  <p:childTnLst>
                                    <p:set>
                                      <p:cBhvr>
                                        <p:cTn id="84" dur="1" fill="hold">
                                          <p:stCondLst>
                                            <p:cond delay="0"/>
                                          </p:stCondLst>
                                        </p:cTn>
                                        <p:tgtEl>
                                          <p:spTgt spid="65"/>
                                        </p:tgtEl>
                                        <p:attrNameLst>
                                          <p:attrName>style.visibility</p:attrName>
                                        </p:attrNameLst>
                                      </p:cBhvr>
                                      <p:to>
                                        <p:strVal val="visible"/>
                                      </p:to>
                                    </p:set>
                                    <p:anim calcmode="lin" valueType="num">
                                      <p:cBhvr>
                                        <p:cTn id="85" dur="1000" fill="hold"/>
                                        <p:tgtEl>
                                          <p:spTgt spid="65"/>
                                        </p:tgtEl>
                                        <p:attrNameLst>
                                          <p:attrName>ppt_w</p:attrName>
                                        </p:attrNameLst>
                                      </p:cBhvr>
                                      <p:tavLst>
                                        <p:tav tm="0">
                                          <p:val>
                                            <p:fltVal val="0"/>
                                          </p:val>
                                        </p:tav>
                                        <p:tav tm="100000">
                                          <p:val>
                                            <p:strVal val="#ppt_w"/>
                                          </p:val>
                                        </p:tav>
                                      </p:tavLst>
                                    </p:anim>
                                    <p:anim calcmode="lin" valueType="num">
                                      <p:cBhvr>
                                        <p:cTn id="86" dur="1000" fill="hold"/>
                                        <p:tgtEl>
                                          <p:spTgt spid="65"/>
                                        </p:tgtEl>
                                        <p:attrNameLst>
                                          <p:attrName>ppt_h</p:attrName>
                                        </p:attrNameLst>
                                      </p:cBhvr>
                                      <p:tavLst>
                                        <p:tav tm="0">
                                          <p:val>
                                            <p:fltVal val="0"/>
                                          </p:val>
                                        </p:tav>
                                        <p:tav tm="100000">
                                          <p:val>
                                            <p:strVal val="#ppt_h"/>
                                          </p:val>
                                        </p:tav>
                                      </p:tavLst>
                                    </p:anim>
                                    <p:animEffect transition="in" filter="fade">
                                      <p:cBhvr>
                                        <p:cTn id="87" dur="1000"/>
                                        <p:tgtEl>
                                          <p:spTgt spid="65"/>
                                        </p:tgtEl>
                                      </p:cBhvr>
                                    </p:animEffect>
                                  </p:childTnLst>
                                </p:cTn>
                              </p:par>
                              <p:par>
                                <p:cTn id="88" presetID="53" presetClass="entr" presetSubtype="16" fill="hold" grpId="0" nodeType="withEffect">
                                  <p:stCondLst>
                                    <p:cond delay="2500"/>
                                  </p:stCondLst>
                                  <p:childTnLst>
                                    <p:set>
                                      <p:cBhvr>
                                        <p:cTn id="89" dur="1" fill="hold">
                                          <p:stCondLst>
                                            <p:cond delay="0"/>
                                          </p:stCondLst>
                                        </p:cTn>
                                        <p:tgtEl>
                                          <p:spTgt spid="69"/>
                                        </p:tgtEl>
                                        <p:attrNameLst>
                                          <p:attrName>style.visibility</p:attrName>
                                        </p:attrNameLst>
                                      </p:cBhvr>
                                      <p:to>
                                        <p:strVal val="visible"/>
                                      </p:to>
                                    </p:set>
                                    <p:anim calcmode="lin" valueType="num">
                                      <p:cBhvr>
                                        <p:cTn id="90" dur="1000" fill="hold"/>
                                        <p:tgtEl>
                                          <p:spTgt spid="69"/>
                                        </p:tgtEl>
                                        <p:attrNameLst>
                                          <p:attrName>ppt_w</p:attrName>
                                        </p:attrNameLst>
                                      </p:cBhvr>
                                      <p:tavLst>
                                        <p:tav tm="0">
                                          <p:val>
                                            <p:fltVal val="0"/>
                                          </p:val>
                                        </p:tav>
                                        <p:tav tm="100000">
                                          <p:val>
                                            <p:strVal val="#ppt_w"/>
                                          </p:val>
                                        </p:tav>
                                      </p:tavLst>
                                    </p:anim>
                                    <p:anim calcmode="lin" valueType="num">
                                      <p:cBhvr>
                                        <p:cTn id="91" dur="1000" fill="hold"/>
                                        <p:tgtEl>
                                          <p:spTgt spid="69"/>
                                        </p:tgtEl>
                                        <p:attrNameLst>
                                          <p:attrName>ppt_h</p:attrName>
                                        </p:attrNameLst>
                                      </p:cBhvr>
                                      <p:tavLst>
                                        <p:tav tm="0">
                                          <p:val>
                                            <p:fltVal val="0"/>
                                          </p:val>
                                        </p:tav>
                                        <p:tav tm="100000">
                                          <p:val>
                                            <p:strVal val="#ppt_h"/>
                                          </p:val>
                                        </p:tav>
                                      </p:tavLst>
                                    </p:anim>
                                    <p:animEffect transition="in" filter="fade">
                                      <p:cBhvr>
                                        <p:cTn id="92" dur="1000"/>
                                        <p:tgtEl>
                                          <p:spTgt spid="69"/>
                                        </p:tgtEl>
                                      </p:cBhvr>
                                    </p:animEffect>
                                  </p:childTnLst>
                                </p:cTn>
                              </p:par>
                              <p:par>
                                <p:cTn id="93" presetID="12" presetClass="entr" presetSubtype="4" fill="hold" grpId="0" nodeType="withEffect">
                                  <p:stCondLst>
                                    <p:cond delay="2500"/>
                                  </p:stCondLst>
                                  <p:childTnLst>
                                    <p:set>
                                      <p:cBhvr>
                                        <p:cTn id="94" dur="1" fill="hold">
                                          <p:stCondLst>
                                            <p:cond delay="0"/>
                                          </p:stCondLst>
                                        </p:cTn>
                                        <p:tgtEl>
                                          <p:spTgt spid="11"/>
                                        </p:tgtEl>
                                        <p:attrNameLst>
                                          <p:attrName>style.visibility</p:attrName>
                                        </p:attrNameLst>
                                      </p:cBhvr>
                                      <p:to>
                                        <p:strVal val="visible"/>
                                      </p:to>
                                    </p:set>
                                    <p:anim calcmode="lin" valueType="num">
                                      <p:cBhvr additive="base">
                                        <p:cTn id="95" dur="1000"/>
                                        <p:tgtEl>
                                          <p:spTgt spid="11"/>
                                        </p:tgtEl>
                                        <p:attrNameLst>
                                          <p:attrName>ppt_y</p:attrName>
                                        </p:attrNameLst>
                                      </p:cBhvr>
                                      <p:tavLst>
                                        <p:tav tm="0">
                                          <p:val>
                                            <p:strVal val="#ppt_y+#ppt_h*1.125000"/>
                                          </p:val>
                                        </p:tav>
                                        <p:tav tm="100000">
                                          <p:val>
                                            <p:strVal val="#ppt_y"/>
                                          </p:val>
                                        </p:tav>
                                      </p:tavLst>
                                    </p:anim>
                                    <p:animEffect transition="in" filter="wipe(up)">
                                      <p:cBhvr>
                                        <p:cTn id="96" dur="1000"/>
                                        <p:tgtEl>
                                          <p:spTgt spid="11"/>
                                        </p:tgtEl>
                                      </p:cBhvr>
                                    </p:animEffect>
                                  </p:childTnLst>
                                </p:cTn>
                              </p:par>
                              <p:par>
                                <p:cTn id="97" presetID="53" presetClass="entr" presetSubtype="16" fill="hold" grpId="0" nodeType="withEffect">
                                  <p:stCondLst>
                                    <p:cond delay="3000"/>
                                  </p:stCondLst>
                                  <p:childTnLst>
                                    <p:set>
                                      <p:cBhvr>
                                        <p:cTn id="98" dur="1" fill="hold">
                                          <p:stCondLst>
                                            <p:cond delay="0"/>
                                          </p:stCondLst>
                                        </p:cTn>
                                        <p:tgtEl>
                                          <p:spTgt spid="58"/>
                                        </p:tgtEl>
                                        <p:attrNameLst>
                                          <p:attrName>style.visibility</p:attrName>
                                        </p:attrNameLst>
                                      </p:cBhvr>
                                      <p:to>
                                        <p:strVal val="visible"/>
                                      </p:to>
                                    </p:set>
                                    <p:anim calcmode="lin" valueType="num">
                                      <p:cBhvr>
                                        <p:cTn id="99" dur="1000" fill="hold"/>
                                        <p:tgtEl>
                                          <p:spTgt spid="58"/>
                                        </p:tgtEl>
                                        <p:attrNameLst>
                                          <p:attrName>ppt_w</p:attrName>
                                        </p:attrNameLst>
                                      </p:cBhvr>
                                      <p:tavLst>
                                        <p:tav tm="0">
                                          <p:val>
                                            <p:fltVal val="0"/>
                                          </p:val>
                                        </p:tav>
                                        <p:tav tm="100000">
                                          <p:val>
                                            <p:strVal val="#ppt_w"/>
                                          </p:val>
                                        </p:tav>
                                      </p:tavLst>
                                    </p:anim>
                                    <p:anim calcmode="lin" valueType="num">
                                      <p:cBhvr>
                                        <p:cTn id="100" dur="1000" fill="hold"/>
                                        <p:tgtEl>
                                          <p:spTgt spid="58"/>
                                        </p:tgtEl>
                                        <p:attrNameLst>
                                          <p:attrName>ppt_h</p:attrName>
                                        </p:attrNameLst>
                                      </p:cBhvr>
                                      <p:tavLst>
                                        <p:tav tm="0">
                                          <p:val>
                                            <p:fltVal val="0"/>
                                          </p:val>
                                        </p:tav>
                                        <p:tav tm="100000">
                                          <p:val>
                                            <p:strVal val="#ppt_h"/>
                                          </p:val>
                                        </p:tav>
                                      </p:tavLst>
                                    </p:anim>
                                    <p:animEffect transition="in" filter="fade">
                                      <p:cBhvr>
                                        <p:cTn id="101" dur="1000"/>
                                        <p:tgtEl>
                                          <p:spTgt spid="58"/>
                                        </p:tgtEl>
                                      </p:cBhvr>
                                    </p:animEffect>
                                  </p:childTnLst>
                                </p:cTn>
                              </p:par>
                              <p:par>
                                <p:cTn id="102" presetID="53" presetClass="entr" presetSubtype="16" fill="hold" grpId="0" nodeType="withEffect">
                                  <p:stCondLst>
                                    <p:cond delay="3000"/>
                                  </p:stCondLst>
                                  <p:childTnLst>
                                    <p:set>
                                      <p:cBhvr>
                                        <p:cTn id="103" dur="1" fill="hold">
                                          <p:stCondLst>
                                            <p:cond delay="0"/>
                                          </p:stCondLst>
                                        </p:cTn>
                                        <p:tgtEl>
                                          <p:spTgt spid="62"/>
                                        </p:tgtEl>
                                        <p:attrNameLst>
                                          <p:attrName>style.visibility</p:attrName>
                                        </p:attrNameLst>
                                      </p:cBhvr>
                                      <p:to>
                                        <p:strVal val="visible"/>
                                      </p:to>
                                    </p:set>
                                    <p:anim calcmode="lin" valueType="num">
                                      <p:cBhvr>
                                        <p:cTn id="104" dur="1000" fill="hold"/>
                                        <p:tgtEl>
                                          <p:spTgt spid="62"/>
                                        </p:tgtEl>
                                        <p:attrNameLst>
                                          <p:attrName>ppt_w</p:attrName>
                                        </p:attrNameLst>
                                      </p:cBhvr>
                                      <p:tavLst>
                                        <p:tav tm="0">
                                          <p:val>
                                            <p:fltVal val="0"/>
                                          </p:val>
                                        </p:tav>
                                        <p:tav tm="100000">
                                          <p:val>
                                            <p:strVal val="#ppt_w"/>
                                          </p:val>
                                        </p:tav>
                                      </p:tavLst>
                                    </p:anim>
                                    <p:anim calcmode="lin" valueType="num">
                                      <p:cBhvr>
                                        <p:cTn id="105" dur="1000" fill="hold"/>
                                        <p:tgtEl>
                                          <p:spTgt spid="62"/>
                                        </p:tgtEl>
                                        <p:attrNameLst>
                                          <p:attrName>ppt_h</p:attrName>
                                        </p:attrNameLst>
                                      </p:cBhvr>
                                      <p:tavLst>
                                        <p:tav tm="0">
                                          <p:val>
                                            <p:fltVal val="0"/>
                                          </p:val>
                                        </p:tav>
                                        <p:tav tm="100000">
                                          <p:val>
                                            <p:strVal val="#ppt_h"/>
                                          </p:val>
                                        </p:tav>
                                      </p:tavLst>
                                    </p:anim>
                                    <p:animEffect transition="in" filter="fade">
                                      <p:cBhvr>
                                        <p:cTn id="106" dur="1000"/>
                                        <p:tgtEl>
                                          <p:spTgt spid="62"/>
                                        </p:tgtEl>
                                      </p:cBhvr>
                                    </p:animEffect>
                                  </p:childTnLst>
                                </p:cTn>
                              </p:par>
                              <p:par>
                                <p:cTn id="107" presetID="53" presetClass="entr" presetSubtype="16" fill="hold" grpId="0" nodeType="withEffect">
                                  <p:stCondLst>
                                    <p:cond delay="3000"/>
                                  </p:stCondLst>
                                  <p:childTnLst>
                                    <p:set>
                                      <p:cBhvr>
                                        <p:cTn id="108" dur="1" fill="hold">
                                          <p:stCondLst>
                                            <p:cond delay="0"/>
                                          </p:stCondLst>
                                        </p:cTn>
                                        <p:tgtEl>
                                          <p:spTgt spid="66"/>
                                        </p:tgtEl>
                                        <p:attrNameLst>
                                          <p:attrName>style.visibility</p:attrName>
                                        </p:attrNameLst>
                                      </p:cBhvr>
                                      <p:to>
                                        <p:strVal val="visible"/>
                                      </p:to>
                                    </p:set>
                                    <p:anim calcmode="lin" valueType="num">
                                      <p:cBhvr>
                                        <p:cTn id="109" dur="1000" fill="hold"/>
                                        <p:tgtEl>
                                          <p:spTgt spid="66"/>
                                        </p:tgtEl>
                                        <p:attrNameLst>
                                          <p:attrName>ppt_w</p:attrName>
                                        </p:attrNameLst>
                                      </p:cBhvr>
                                      <p:tavLst>
                                        <p:tav tm="0">
                                          <p:val>
                                            <p:fltVal val="0"/>
                                          </p:val>
                                        </p:tav>
                                        <p:tav tm="100000">
                                          <p:val>
                                            <p:strVal val="#ppt_w"/>
                                          </p:val>
                                        </p:tav>
                                      </p:tavLst>
                                    </p:anim>
                                    <p:anim calcmode="lin" valueType="num">
                                      <p:cBhvr>
                                        <p:cTn id="110" dur="1000" fill="hold"/>
                                        <p:tgtEl>
                                          <p:spTgt spid="66"/>
                                        </p:tgtEl>
                                        <p:attrNameLst>
                                          <p:attrName>ppt_h</p:attrName>
                                        </p:attrNameLst>
                                      </p:cBhvr>
                                      <p:tavLst>
                                        <p:tav tm="0">
                                          <p:val>
                                            <p:fltVal val="0"/>
                                          </p:val>
                                        </p:tav>
                                        <p:tav tm="100000">
                                          <p:val>
                                            <p:strVal val="#ppt_h"/>
                                          </p:val>
                                        </p:tav>
                                      </p:tavLst>
                                    </p:anim>
                                    <p:animEffect transition="in" filter="fade">
                                      <p:cBhvr>
                                        <p:cTn id="111" dur="1000"/>
                                        <p:tgtEl>
                                          <p:spTgt spid="66"/>
                                        </p:tgtEl>
                                      </p:cBhvr>
                                    </p:animEffect>
                                  </p:childTnLst>
                                </p:cTn>
                              </p:par>
                              <p:par>
                                <p:cTn id="112" presetID="53" presetClass="entr" presetSubtype="16" fill="hold" grpId="0" nodeType="withEffect">
                                  <p:stCondLst>
                                    <p:cond delay="3000"/>
                                  </p:stCondLst>
                                  <p:childTnLst>
                                    <p:set>
                                      <p:cBhvr>
                                        <p:cTn id="113" dur="1" fill="hold">
                                          <p:stCondLst>
                                            <p:cond delay="0"/>
                                          </p:stCondLst>
                                        </p:cTn>
                                        <p:tgtEl>
                                          <p:spTgt spid="70"/>
                                        </p:tgtEl>
                                        <p:attrNameLst>
                                          <p:attrName>style.visibility</p:attrName>
                                        </p:attrNameLst>
                                      </p:cBhvr>
                                      <p:to>
                                        <p:strVal val="visible"/>
                                      </p:to>
                                    </p:set>
                                    <p:anim calcmode="lin" valueType="num">
                                      <p:cBhvr>
                                        <p:cTn id="114" dur="1000" fill="hold"/>
                                        <p:tgtEl>
                                          <p:spTgt spid="70"/>
                                        </p:tgtEl>
                                        <p:attrNameLst>
                                          <p:attrName>ppt_w</p:attrName>
                                        </p:attrNameLst>
                                      </p:cBhvr>
                                      <p:tavLst>
                                        <p:tav tm="0">
                                          <p:val>
                                            <p:fltVal val="0"/>
                                          </p:val>
                                        </p:tav>
                                        <p:tav tm="100000">
                                          <p:val>
                                            <p:strVal val="#ppt_w"/>
                                          </p:val>
                                        </p:tav>
                                      </p:tavLst>
                                    </p:anim>
                                    <p:anim calcmode="lin" valueType="num">
                                      <p:cBhvr>
                                        <p:cTn id="115" dur="1000" fill="hold"/>
                                        <p:tgtEl>
                                          <p:spTgt spid="70"/>
                                        </p:tgtEl>
                                        <p:attrNameLst>
                                          <p:attrName>ppt_h</p:attrName>
                                        </p:attrNameLst>
                                      </p:cBhvr>
                                      <p:tavLst>
                                        <p:tav tm="0">
                                          <p:val>
                                            <p:fltVal val="0"/>
                                          </p:val>
                                        </p:tav>
                                        <p:tav tm="100000">
                                          <p:val>
                                            <p:strVal val="#ppt_h"/>
                                          </p:val>
                                        </p:tav>
                                      </p:tavLst>
                                    </p:anim>
                                    <p:animEffect transition="in" filter="fade">
                                      <p:cBhvr>
                                        <p:cTn id="116" dur="1000"/>
                                        <p:tgtEl>
                                          <p:spTgt spid="70"/>
                                        </p:tgtEl>
                                      </p:cBhvr>
                                    </p:animEffect>
                                  </p:childTnLst>
                                </p:cTn>
                              </p:par>
                              <p:par>
                                <p:cTn id="117" presetID="12" presetClass="entr" presetSubtype="4" fill="hold" grpId="0" nodeType="withEffect">
                                  <p:stCondLst>
                                    <p:cond delay="3000"/>
                                  </p:stCondLst>
                                  <p:childTnLst>
                                    <p:set>
                                      <p:cBhvr>
                                        <p:cTn id="118" dur="1" fill="hold">
                                          <p:stCondLst>
                                            <p:cond delay="0"/>
                                          </p:stCondLst>
                                        </p:cTn>
                                        <p:tgtEl>
                                          <p:spTgt spid="12"/>
                                        </p:tgtEl>
                                        <p:attrNameLst>
                                          <p:attrName>style.visibility</p:attrName>
                                        </p:attrNameLst>
                                      </p:cBhvr>
                                      <p:to>
                                        <p:strVal val="visible"/>
                                      </p:to>
                                    </p:set>
                                    <p:anim calcmode="lin" valueType="num">
                                      <p:cBhvr additive="base">
                                        <p:cTn id="119" dur="1000"/>
                                        <p:tgtEl>
                                          <p:spTgt spid="12"/>
                                        </p:tgtEl>
                                        <p:attrNameLst>
                                          <p:attrName>ppt_y</p:attrName>
                                        </p:attrNameLst>
                                      </p:cBhvr>
                                      <p:tavLst>
                                        <p:tav tm="0">
                                          <p:val>
                                            <p:strVal val="#ppt_y+#ppt_h*1.125000"/>
                                          </p:val>
                                        </p:tav>
                                        <p:tav tm="100000">
                                          <p:val>
                                            <p:strVal val="#ppt_y"/>
                                          </p:val>
                                        </p:tav>
                                      </p:tavLst>
                                    </p:anim>
                                    <p:animEffect transition="in" filter="wipe(up)">
                                      <p:cBhvr>
                                        <p:cTn id="120" dur="1000"/>
                                        <p:tgtEl>
                                          <p:spTgt spid="12"/>
                                        </p:tgtEl>
                                      </p:cBhvr>
                                    </p:animEffect>
                                  </p:childTnLst>
                                </p:cTn>
                              </p:par>
                              <p:par>
                                <p:cTn id="121" presetID="12" presetClass="entr" presetSubtype="4" fill="hold" grpId="0" nodeType="withEffect">
                                  <p:stCondLst>
                                    <p:cond delay="3500"/>
                                  </p:stCondLst>
                                  <p:childTnLst>
                                    <p:set>
                                      <p:cBhvr>
                                        <p:cTn id="122" dur="1" fill="hold">
                                          <p:stCondLst>
                                            <p:cond delay="0"/>
                                          </p:stCondLst>
                                        </p:cTn>
                                        <p:tgtEl>
                                          <p:spTgt spid="13"/>
                                        </p:tgtEl>
                                        <p:attrNameLst>
                                          <p:attrName>style.visibility</p:attrName>
                                        </p:attrNameLst>
                                      </p:cBhvr>
                                      <p:to>
                                        <p:strVal val="visible"/>
                                      </p:to>
                                    </p:set>
                                    <p:anim calcmode="lin" valueType="num">
                                      <p:cBhvr additive="base">
                                        <p:cTn id="123" dur="1000"/>
                                        <p:tgtEl>
                                          <p:spTgt spid="13"/>
                                        </p:tgtEl>
                                        <p:attrNameLst>
                                          <p:attrName>ppt_y</p:attrName>
                                        </p:attrNameLst>
                                      </p:cBhvr>
                                      <p:tavLst>
                                        <p:tav tm="0">
                                          <p:val>
                                            <p:strVal val="#ppt_y+#ppt_h*1.125000"/>
                                          </p:val>
                                        </p:tav>
                                        <p:tav tm="100000">
                                          <p:val>
                                            <p:strVal val="#ppt_y"/>
                                          </p:val>
                                        </p:tav>
                                      </p:tavLst>
                                    </p:anim>
                                    <p:animEffect transition="in" filter="wipe(up)">
                                      <p:cBhvr>
                                        <p:cTn id="124" dur="1000"/>
                                        <p:tgtEl>
                                          <p:spTgt spid="13"/>
                                        </p:tgtEl>
                                      </p:cBhvr>
                                    </p:animEffect>
                                  </p:childTnLst>
                                </p:cTn>
                              </p:par>
                              <p:par>
                                <p:cTn id="125" presetID="53" presetClass="entr" presetSubtype="16" fill="hold" grpId="0" nodeType="withEffect">
                                  <p:stCondLst>
                                    <p:cond delay="3500"/>
                                  </p:stCondLst>
                                  <p:childTnLst>
                                    <p:set>
                                      <p:cBhvr>
                                        <p:cTn id="126" dur="1" fill="hold">
                                          <p:stCondLst>
                                            <p:cond delay="0"/>
                                          </p:stCondLst>
                                        </p:cTn>
                                        <p:tgtEl>
                                          <p:spTgt spid="59"/>
                                        </p:tgtEl>
                                        <p:attrNameLst>
                                          <p:attrName>style.visibility</p:attrName>
                                        </p:attrNameLst>
                                      </p:cBhvr>
                                      <p:to>
                                        <p:strVal val="visible"/>
                                      </p:to>
                                    </p:set>
                                    <p:anim calcmode="lin" valueType="num">
                                      <p:cBhvr>
                                        <p:cTn id="127" dur="1000" fill="hold"/>
                                        <p:tgtEl>
                                          <p:spTgt spid="59"/>
                                        </p:tgtEl>
                                        <p:attrNameLst>
                                          <p:attrName>ppt_w</p:attrName>
                                        </p:attrNameLst>
                                      </p:cBhvr>
                                      <p:tavLst>
                                        <p:tav tm="0">
                                          <p:val>
                                            <p:fltVal val="0"/>
                                          </p:val>
                                        </p:tav>
                                        <p:tav tm="100000">
                                          <p:val>
                                            <p:strVal val="#ppt_w"/>
                                          </p:val>
                                        </p:tav>
                                      </p:tavLst>
                                    </p:anim>
                                    <p:anim calcmode="lin" valueType="num">
                                      <p:cBhvr>
                                        <p:cTn id="128" dur="1000" fill="hold"/>
                                        <p:tgtEl>
                                          <p:spTgt spid="59"/>
                                        </p:tgtEl>
                                        <p:attrNameLst>
                                          <p:attrName>ppt_h</p:attrName>
                                        </p:attrNameLst>
                                      </p:cBhvr>
                                      <p:tavLst>
                                        <p:tav tm="0">
                                          <p:val>
                                            <p:fltVal val="0"/>
                                          </p:val>
                                        </p:tav>
                                        <p:tav tm="100000">
                                          <p:val>
                                            <p:strVal val="#ppt_h"/>
                                          </p:val>
                                        </p:tav>
                                      </p:tavLst>
                                    </p:anim>
                                    <p:animEffect transition="in" filter="fade">
                                      <p:cBhvr>
                                        <p:cTn id="129" dur="1000"/>
                                        <p:tgtEl>
                                          <p:spTgt spid="59"/>
                                        </p:tgtEl>
                                      </p:cBhvr>
                                    </p:animEffect>
                                  </p:childTnLst>
                                </p:cTn>
                              </p:par>
                              <p:par>
                                <p:cTn id="130" presetID="53" presetClass="entr" presetSubtype="16" fill="hold" grpId="0" nodeType="withEffect">
                                  <p:stCondLst>
                                    <p:cond delay="3500"/>
                                  </p:stCondLst>
                                  <p:childTnLst>
                                    <p:set>
                                      <p:cBhvr>
                                        <p:cTn id="131" dur="1" fill="hold">
                                          <p:stCondLst>
                                            <p:cond delay="0"/>
                                          </p:stCondLst>
                                        </p:cTn>
                                        <p:tgtEl>
                                          <p:spTgt spid="63"/>
                                        </p:tgtEl>
                                        <p:attrNameLst>
                                          <p:attrName>style.visibility</p:attrName>
                                        </p:attrNameLst>
                                      </p:cBhvr>
                                      <p:to>
                                        <p:strVal val="visible"/>
                                      </p:to>
                                    </p:set>
                                    <p:anim calcmode="lin" valueType="num">
                                      <p:cBhvr>
                                        <p:cTn id="132" dur="1000" fill="hold"/>
                                        <p:tgtEl>
                                          <p:spTgt spid="63"/>
                                        </p:tgtEl>
                                        <p:attrNameLst>
                                          <p:attrName>ppt_w</p:attrName>
                                        </p:attrNameLst>
                                      </p:cBhvr>
                                      <p:tavLst>
                                        <p:tav tm="0">
                                          <p:val>
                                            <p:fltVal val="0"/>
                                          </p:val>
                                        </p:tav>
                                        <p:tav tm="100000">
                                          <p:val>
                                            <p:strVal val="#ppt_w"/>
                                          </p:val>
                                        </p:tav>
                                      </p:tavLst>
                                    </p:anim>
                                    <p:anim calcmode="lin" valueType="num">
                                      <p:cBhvr>
                                        <p:cTn id="133" dur="1000" fill="hold"/>
                                        <p:tgtEl>
                                          <p:spTgt spid="63"/>
                                        </p:tgtEl>
                                        <p:attrNameLst>
                                          <p:attrName>ppt_h</p:attrName>
                                        </p:attrNameLst>
                                      </p:cBhvr>
                                      <p:tavLst>
                                        <p:tav tm="0">
                                          <p:val>
                                            <p:fltVal val="0"/>
                                          </p:val>
                                        </p:tav>
                                        <p:tav tm="100000">
                                          <p:val>
                                            <p:strVal val="#ppt_h"/>
                                          </p:val>
                                        </p:tav>
                                      </p:tavLst>
                                    </p:anim>
                                    <p:animEffect transition="in" filter="fade">
                                      <p:cBhvr>
                                        <p:cTn id="134" dur="1000"/>
                                        <p:tgtEl>
                                          <p:spTgt spid="63"/>
                                        </p:tgtEl>
                                      </p:cBhvr>
                                    </p:animEffect>
                                  </p:childTnLst>
                                </p:cTn>
                              </p:par>
                              <p:par>
                                <p:cTn id="135" presetID="53" presetClass="entr" presetSubtype="16" fill="hold" grpId="0" nodeType="withEffect">
                                  <p:stCondLst>
                                    <p:cond delay="3500"/>
                                  </p:stCondLst>
                                  <p:childTnLst>
                                    <p:set>
                                      <p:cBhvr>
                                        <p:cTn id="136" dur="1" fill="hold">
                                          <p:stCondLst>
                                            <p:cond delay="0"/>
                                          </p:stCondLst>
                                        </p:cTn>
                                        <p:tgtEl>
                                          <p:spTgt spid="67"/>
                                        </p:tgtEl>
                                        <p:attrNameLst>
                                          <p:attrName>style.visibility</p:attrName>
                                        </p:attrNameLst>
                                      </p:cBhvr>
                                      <p:to>
                                        <p:strVal val="visible"/>
                                      </p:to>
                                    </p:set>
                                    <p:anim calcmode="lin" valueType="num">
                                      <p:cBhvr>
                                        <p:cTn id="137" dur="1000" fill="hold"/>
                                        <p:tgtEl>
                                          <p:spTgt spid="67"/>
                                        </p:tgtEl>
                                        <p:attrNameLst>
                                          <p:attrName>ppt_w</p:attrName>
                                        </p:attrNameLst>
                                      </p:cBhvr>
                                      <p:tavLst>
                                        <p:tav tm="0">
                                          <p:val>
                                            <p:fltVal val="0"/>
                                          </p:val>
                                        </p:tav>
                                        <p:tav tm="100000">
                                          <p:val>
                                            <p:strVal val="#ppt_w"/>
                                          </p:val>
                                        </p:tav>
                                      </p:tavLst>
                                    </p:anim>
                                    <p:anim calcmode="lin" valueType="num">
                                      <p:cBhvr>
                                        <p:cTn id="138" dur="1000" fill="hold"/>
                                        <p:tgtEl>
                                          <p:spTgt spid="67"/>
                                        </p:tgtEl>
                                        <p:attrNameLst>
                                          <p:attrName>ppt_h</p:attrName>
                                        </p:attrNameLst>
                                      </p:cBhvr>
                                      <p:tavLst>
                                        <p:tav tm="0">
                                          <p:val>
                                            <p:fltVal val="0"/>
                                          </p:val>
                                        </p:tav>
                                        <p:tav tm="100000">
                                          <p:val>
                                            <p:strVal val="#ppt_h"/>
                                          </p:val>
                                        </p:tav>
                                      </p:tavLst>
                                    </p:anim>
                                    <p:animEffect transition="in" filter="fade">
                                      <p:cBhvr>
                                        <p:cTn id="139" dur="1000"/>
                                        <p:tgtEl>
                                          <p:spTgt spid="67"/>
                                        </p:tgtEl>
                                      </p:cBhvr>
                                    </p:animEffect>
                                  </p:childTnLst>
                                </p:cTn>
                              </p:par>
                              <p:par>
                                <p:cTn id="140" presetID="53" presetClass="entr" presetSubtype="16" fill="hold" grpId="0" nodeType="withEffect">
                                  <p:stCondLst>
                                    <p:cond delay="3500"/>
                                  </p:stCondLst>
                                  <p:childTnLst>
                                    <p:set>
                                      <p:cBhvr>
                                        <p:cTn id="141" dur="1" fill="hold">
                                          <p:stCondLst>
                                            <p:cond delay="0"/>
                                          </p:stCondLst>
                                        </p:cTn>
                                        <p:tgtEl>
                                          <p:spTgt spid="71"/>
                                        </p:tgtEl>
                                        <p:attrNameLst>
                                          <p:attrName>style.visibility</p:attrName>
                                        </p:attrNameLst>
                                      </p:cBhvr>
                                      <p:to>
                                        <p:strVal val="visible"/>
                                      </p:to>
                                    </p:set>
                                    <p:anim calcmode="lin" valueType="num">
                                      <p:cBhvr>
                                        <p:cTn id="142" dur="1000" fill="hold"/>
                                        <p:tgtEl>
                                          <p:spTgt spid="71"/>
                                        </p:tgtEl>
                                        <p:attrNameLst>
                                          <p:attrName>ppt_w</p:attrName>
                                        </p:attrNameLst>
                                      </p:cBhvr>
                                      <p:tavLst>
                                        <p:tav tm="0">
                                          <p:val>
                                            <p:fltVal val="0"/>
                                          </p:val>
                                        </p:tav>
                                        <p:tav tm="100000">
                                          <p:val>
                                            <p:strVal val="#ppt_w"/>
                                          </p:val>
                                        </p:tav>
                                      </p:tavLst>
                                    </p:anim>
                                    <p:anim calcmode="lin" valueType="num">
                                      <p:cBhvr>
                                        <p:cTn id="143" dur="1000" fill="hold"/>
                                        <p:tgtEl>
                                          <p:spTgt spid="71"/>
                                        </p:tgtEl>
                                        <p:attrNameLst>
                                          <p:attrName>ppt_h</p:attrName>
                                        </p:attrNameLst>
                                      </p:cBhvr>
                                      <p:tavLst>
                                        <p:tav tm="0">
                                          <p:val>
                                            <p:fltVal val="0"/>
                                          </p:val>
                                        </p:tav>
                                        <p:tav tm="100000">
                                          <p:val>
                                            <p:strVal val="#ppt_h"/>
                                          </p:val>
                                        </p:tav>
                                      </p:tavLst>
                                    </p:anim>
                                    <p:animEffect transition="in" filter="fade">
                                      <p:cBhvr>
                                        <p:cTn id="144" dur="1000"/>
                                        <p:tgtEl>
                                          <p:spTgt spid="71"/>
                                        </p:tgtEl>
                                      </p:cBhvr>
                                    </p:animEffect>
                                  </p:childTnLst>
                                </p:cTn>
                              </p:par>
                              <p:par>
                                <p:cTn id="145" presetID="12" presetClass="entr" presetSubtype="4" fill="hold" grpId="0" nodeType="withEffect">
                                  <p:stCondLst>
                                    <p:cond delay="4000"/>
                                  </p:stCondLst>
                                  <p:childTnLst>
                                    <p:set>
                                      <p:cBhvr>
                                        <p:cTn id="146" dur="1" fill="hold">
                                          <p:stCondLst>
                                            <p:cond delay="0"/>
                                          </p:stCondLst>
                                        </p:cTn>
                                        <p:tgtEl>
                                          <p:spTgt spid="10"/>
                                        </p:tgtEl>
                                        <p:attrNameLst>
                                          <p:attrName>style.visibility</p:attrName>
                                        </p:attrNameLst>
                                      </p:cBhvr>
                                      <p:to>
                                        <p:strVal val="visible"/>
                                      </p:to>
                                    </p:set>
                                    <p:anim calcmode="lin" valueType="num">
                                      <p:cBhvr additive="base">
                                        <p:cTn id="147" dur="1000"/>
                                        <p:tgtEl>
                                          <p:spTgt spid="10"/>
                                        </p:tgtEl>
                                        <p:attrNameLst>
                                          <p:attrName>ppt_y</p:attrName>
                                        </p:attrNameLst>
                                      </p:cBhvr>
                                      <p:tavLst>
                                        <p:tav tm="0">
                                          <p:val>
                                            <p:strVal val="#ppt_y+#ppt_h*1.125000"/>
                                          </p:val>
                                        </p:tav>
                                        <p:tav tm="100000">
                                          <p:val>
                                            <p:strVal val="#ppt_y"/>
                                          </p:val>
                                        </p:tav>
                                      </p:tavLst>
                                    </p:anim>
                                    <p:animEffect transition="in" filter="wipe(up)">
                                      <p:cBhvr>
                                        <p:cTn id="148" dur="1000"/>
                                        <p:tgtEl>
                                          <p:spTgt spid="10"/>
                                        </p:tgtEl>
                                      </p:cBhvr>
                                    </p:animEffect>
                                  </p:childTnLst>
                                </p:cTn>
                              </p:par>
                              <p:par>
                                <p:cTn id="149" presetID="53" presetClass="entr" presetSubtype="16" fill="hold" grpId="0" nodeType="withEffect">
                                  <p:stCondLst>
                                    <p:cond delay="4000"/>
                                  </p:stCondLst>
                                  <p:childTnLst>
                                    <p:set>
                                      <p:cBhvr>
                                        <p:cTn id="150" dur="1" fill="hold">
                                          <p:stCondLst>
                                            <p:cond delay="0"/>
                                          </p:stCondLst>
                                        </p:cTn>
                                        <p:tgtEl>
                                          <p:spTgt spid="60"/>
                                        </p:tgtEl>
                                        <p:attrNameLst>
                                          <p:attrName>style.visibility</p:attrName>
                                        </p:attrNameLst>
                                      </p:cBhvr>
                                      <p:to>
                                        <p:strVal val="visible"/>
                                      </p:to>
                                    </p:set>
                                    <p:anim calcmode="lin" valueType="num">
                                      <p:cBhvr>
                                        <p:cTn id="151" dur="1000" fill="hold"/>
                                        <p:tgtEl>
                                          <p:spTgt spid="60"/>
                                        </p:tgtEl>
                                        <p:attrNameLst>
                                          <p:attrName>ppt_w</p:attrName>
                                        </p:attrNameLst>
                                      </p:cBhvr>
                                      <p:tavLst>
                                        <p:tav tm="0">
                                          <p:val>
                                            <p:fltVal val="0"/>
                                          </p:val>
                                        </p:tav>
                                        <p:tav tm="100000">
                                          <p:val>
                                            <p:strVal val="#ppt_w"/>
                                          </p:val>
                                        </p:tav>
                                      </p:tavLst>
                                    </p:anim>
                                    <p:anim calcmode="lin" valueType="num">
                                      <p:cBhvr>
                                        <p:cTn id="152" dur="1000" fill="hold"/>
                                        <p:tgtEl>
                                          <p:spTgt spid="60"/>
                                        </p:tgtEl>
                                        <p:attrNameLst>
                                          <p:attrName>ppt_h</p:attrName>
                                        </p:attrNameLst>
                                      </p:cBhvr>
                                      <p:tavLst>
                                        <p:tav tm="0">
                                          <p:val>
                                            <p:fltVal val="0"/>
                                          </p:val>
                                        </p:tav>
                                        <p:tav tm="100000">
                                          <p:val>
                                            <p:strVal val="#ppt_h"/>
                                          </p:val>
                                        </p:tav>
                                      </p:tavLst>
                                    </p:anim>
                                    <p:animEffect transition="in" filter="fade">
                                      <p:cBhvr>
                                        <p:cTn id="153" dur="1000"/>
                                        <p:tgtEl>
                                          <p:spTgt spid="60"/>
                                        </p:tgtEl>
                                      </p:cBhvr>
                                    </p:animEffect>
                                  </p:childTnLst>
                                </p:cTn>
                              </p:par>
                              <p:par>
                                <p:cTn id="154" presetID="53" presetClass="entr" presetSubtype="16" fill="hold" grpId="0" nodeType="withEffect">
                                  <p:stCondLst>
                                    <p:cond delay="4000"/>
                                  </p:stCondLst>
                                  <p:childTnLst>
                                    <p:set>
                                      <p:cBhvr>
                                        <p:cTn id="155" dur="1" fill="hold">
                                          <p:stCondLst>
                                            <p:cond delay="0"/>
                                          </p:stCondLst>
                                        </p:cTn>
                                        <p:tgtEl>
                                          <p:spTgt spid="64"/>
                                        </p:tgtEl>
                                        <p:attrNameLst>
                                          <p:attrName>style.visibility</p:attrName>
                                        </p:attrNameLst>
                                      </p:cBhvr>
                                      <p:to>
                                        <p:strVal val="visible"/>
                                      </p:to>
                                    </p:set>
                                    <p:anim calcmode="lin" valueType="num">
                                      <p:cBhvr>
                                        <p:cTn id="156" dur="1000" fill="hold"/>
                                        <p:tgtEl>
                                          <p:spTgt spid="64"/>
                                        </p:tgtEl>
                                        <p:attrNameLst>
                                          <p:attrName>ppt_w</p:attrName>
                                        </p:attrNameLst>
                                      </p:cBhvr>
                                      <p:tavLst>
                                        <p:tav tm="0">
                                          <p:val>
                                            <p:fltVal val="0"/>
                                          </p:val>
                                        </p:tav>
                                        <p:tav tm="100000">
                                          <p:val>
                                            <p:strVal val="#ppt_w"/>
                                          </p:val>
                                        </p:tav>
                                      </p:tavLst>
                                    </p:anim>
                                    <p:anim calcmode="lin" valueType="num">
                                      <p:cBhvr>
                                        <p:cTn id="157" dur="1000" fill="hold"/>
                                        <p:tgtEl>
                                          <p:spTgt spid="64"/>
                                        </p:tgtEl>
                                        <p:attrNameLst>
                                          <p:attrName>ppt_h</p:attrName>
                                        </p:attrNameLst>
                                      </p:cBhvr>
                                      <p:tavLst>
                                        <p:tav tm="0">
                                          <p:val>
                                            <p:fltVal val="0"/>
                                          </p:val>
                                        </p:tav>
                                        <p:tav tm="100000">
                                          <p:val>
                                            <p:strVal val="#ppt_h"/>
                                          </p:val>
                                        </p:tav>
                                      </p:tavLst>
                                    </p:anim>
                                    <p:animEffect transition="in" filter="fade">
                                      <p:cBhvr>
                                        <p:cTn id="158" dur="1000"/>
                                        <p:tgtEl>
                                          <p:spTgt spid="64"/>
                                        </p:tgtEl>
                                      </p:cBhvr>
                                    </p:animEffect>
                                  </p:childTnLst>
                                </p:cTn>
                              </p:par>
                              <p:par>
                                <p:cTn id="159" presetID="53" presetClass="entr" presetSubtype="16" fill="hold" grpId="0" nodeType="withEffect">
                                  <p:stCondLst>
                                    <p:cond delay="4000"/>
                                  </p:stCondLst>
                                  <p:childTnLst>
                                    <p:set>
                                      <p:cBhvr>
                                        <p:cTn id="160" dur="1" fill="hold">
                                          <p:stCondLst>
                                            <p:cond delay="0"/>
                                          </p:stCondLst>
                                        </p:cTn>
                                        <p:tgtEl>
                                          <p:spTgt spid="68"/>
                                        </p:tgtEl>
                                        <p:attrNameLst>
                                          <p:attrName>style.visibility</p:attrName>
                                        </p:attrNameLst>
                                      </p:cBhvr>
                                      <p:to>
                                        <p:strVal val="visible"/>
                                      </p:to>
                                    </p:set>
                                    <p:anim calcmode="lin" valueType="num">
                                      <p:cBhvr>
                                        <p:cTn id="161" dur="1000" fill="hold"/>
                                        <p:tgtEl>
                                          <p:spTgt spid="68"/>
                                        </p:tgtEl>
                                        <p:attrNameLst>
                                          <p:attrName>ppt_w</p:attrName>
                                        </p:attrNameLst>
                                      </p:cBhvr>
                                      <p:tavLst>
                                        <p:tav tm="0">
                                          <p:val>
                                            <p:fltVal val="0"/>
                                          </p:val>
                                        </p:tav>
                                        <p:tav tm="100000">
                                          <p:val>
                                            <p:strVal val="#ppt_w"/>
                                          </p:val>
                                        </p:tav>
                                      </p:tavLst>
                                    </p:anim>
                                    <p:anim calcmode="lin" valueType="num">
                                      <p:cBhvr>
                                        <p:cTn id="162" dur="1000" fill="hold"/>
                                        <p:tgtEl>
                                          <p:spTgt spid="68"/>
                                        </p:tgtEl>
                                        <p:attrNameLst>
                                          <p:attrName>ppt_h</p:attrName>
                                        </p:attrNameLst>
                                      </p:cBhvr>
                                      <p:tavLst>
                                        <p:tav tm="0">
                                          <p:val>
                                            <p:fltVal val="0"/>
                                          </p:val>
                                        </p:tav>
                                        <p:tav tm="100000">
                                          <p:val>
                                            <p:strVal val="#ppt_h"/>
                                          </p:val>
                                        </p:tav>
                                      </p:tavLst>
                                    </p:anim>
                                    <p:animEffect transition="in" filter="fade">
                                      <p:cBhvr>
                                        <p:cTn id="163" dur="1000"/>
                                        <p:tgtEl>
                                          <p:spTgt spid="68"/>
                                        </p:tgtEl>
                                      </p:cBhvr>
                                    </p:animEffect>
                                  </p:childTnLst>
                                </p:cTn>
                              </p:par>
                              <p:par>
                                <p:cTn id="164" presetID="53" presetClass="entr" presetSubtype="16" fill="hold" grpId="0" nodeType="withEffect">
                                  <p:stCondLst>
                                    <p:cond delay="4000"/>
                                  </p:stCondLst>
                                  <p:childTnLst>
                                    <p:set>
                                      <p:cBhvr>
                                        <p:cTn id="165" dur="1" fill="hold">
                                          <p:stCondLst>
                                            <p:cond delay="0"/>
                                          </p:stCondLst>
                                        </p:cTn>
                                        <p:tgtEl>
                                          <p:spTgt spid="72"/>
                                        </p:tgtEl>
                                        <p:attrNameLst>
                                          <p:attrName>style.visibility</p:attrName>
                                        </p:attrNameLst>
                                      </p:cBhvr>
                                      <p:to>
                                        <p:strVal val="visible"/>
                                      </p:to>
                                    </p:set>
                                    <p:anim calcmode="lin" valueType="num">
                                      <p:cBhvr>
                                        <p:cTn id="166" dur="1000" fill="hold"/>
                                        <p:tgtEl>
                                          <p:spTgt spid="72"/>
                                        </p:tgtEl>
                                        <p:attrNameLst>
                                          <p:attrName>ppt_w</p:attrName>
                                        </p:attrNameLst>
                                      </p:cBhvr>
                                      <p:tavLst>
                                        <p:tav tm="0">
                                          <p:val>
                                            <p:fltVal val="0"/>
                                          </p:val>
                                        </p:tav>
                                        <p:tav tm="100000">
                                          <p:val>
                                            <p:strVal val="#ppt_w"/>
                                          </p:val>
                                        </p:tav>
                                      </p:tavLst>
                                    </p:anim>
                                    <p:anim calcmode="lin" valueType="num">
                                      <p:cBhvr>
                                        <p:cTn id="167" dur="1000" fill="hold"/>
                                        <p:tgtEl>
                                          <p:spTgt spid="72"/>
                                        </p:tgtEl>
                                        <p:attrNameLst>
                                          <p:attrName>ppt_h</p:attrName>
                                        </p:attrNameLst>
                                      </p:cBhvr>
                                      <p:tavLst>
                                        <p:tav tm="0">
                                          <p:val>
                                            <p:fltVal val="0"/>
                                          </p:val>
                                        </p:tav>
                                        <p:tav tm="100000">
                                          <p:val>
                                            <p:strVal val="#ppt_h"/>
                                          </p:val>
                                        </p:tav>
                                      </p:tavLst>
                                    </p:anim>
                                    <p:animEffect transition="in" filter="fade">
                                      <p:cBhvr>
                                        <p:cTn id="168" dur="1000"/>
                                        <p:tgtEl>
                                          <p:spTgt spid="72"/>
                                        </p:tgtEl>
                                      </p:cBhvr>
                                    </p:animEffect>
                                  </p:childTnLst>
                                </p:cTn>
                              </p:par>
                              <p:par>
                                <p:cTn id="169" presetID="55" presetClass="entr" presetSubtype="0" fill="hold" nodeType="withEffect">
                                  <p:stCondLst>
                                    <p:cond delay="2000"/>
                                  </p:stCondLst>
                                  <p:childTnLst>
                                    <p:set>
                                      <p:cBhvr>
                                        <p:cTn id="170" dur="1" fill="hold">
                                          <p:stCondLst>
                                            <p:cond delay="0"/>
                                          </p:stCondLst>
                                        </p:cTn>
                                        <p:tgtEl>
                                          <p:spTgt spid="44"/>
                                        </p:tgtEl>
                                        <p:attrNameLst>
                                          <p:attrName>style.visibility</p:attrName>
                                        </p:attrNameLst>
                                      </p:cBhvr>
                                      <p:to>
                                        <p:strVal val="visible"/>
                                      </p:to>
                                    </p:set>
                                    <p:anim calcmode="lin" valueType="num">
                                      <p:cBhvr>
                                        <p:cTn id="171" dur="1500" fill="hold"/>
                                        <p:tgtEl>
                                          <p:spTgt spid="44"/>
                                        </p:tgtEl>
                                        <p:attrNameLst>
                                          <p:attrName>ppt_w</p:attrName>
                                        </p:attrNameLst>
                                      </p:cBhvr>
                                      <p:tavLst>
                                        <p:tav tm="0">
                                          <p:val>
                                            <p:strVal val="#ppt_w*0.70"/>
                                          </p:val>
                                        </p:tav>
                                        <p:tav tm="100000">
                                          <p:val>
                                            <p:strVal val="#ppt_w"/>
                                          </p:val>
                                        </p:tav>
                                      </p:tavLst>
                                    </p:anim>
                                    <p:anim calcmode="lin" valueType="num">
                                      <p:cBhvr>
                                        <p:cTn id="172" dur="1500" fill="hold"/>
                                        <p:tgtEl>
                                          <p:spTgt spid="44"/>
                                        </p:tgtEl>
                                        <p:attrNameLst>
                                          <p:attrName>ppt_h</p:attrName>
                                        </p:attrNameLst>
                                      </p:cBhvr>
                                      <p:tavLst>
                                        <p:tav tm="0">
                                          <p:val>
                                            <p:strVal val="#ppt_h"/>
                                          </p:val>
                                        </p:tav>
                                        <p:tav tm="100000">
                                          <p:val>
                                            <p:strVal val="#ppt_h"/>
                                          </p:val>
                                        </p:tav>
                                      </p:tavLst>
                                    </p:anim>
                                    <p:animEffect transition="in" filter="fade">
                                      <p:cBhvr>
                                        <p:cTn id="173" dur="1500"/>
                                        <p:tgtEl>
                                          <p:spTgt spid="44"/>
                                        </p:tgtEl>
                                      </p:cBhvr>
                                    </p:animEffect>
                                  </p:childTnLst>
                                </p:cTn>
                              </p:par>
                              <p:par>
                                <p:cTn id="174" presetID="55" presetClass="entr" presetSubtype="0" fill="hold" nodeType="withEffect">
                                  <p:stCondLst>
                                    <p:cond delay="2000"/>
                                  </p:stCondLst>
                                  <p:childTnLst>
                                    <p:set>
                                      <p:cBhvr>
                                        <p:cTn id="175" dur="1" fill="hold">
                                          <p:stCondLst>
                                            <p:cond delay="0"/>
                                          </p:stCondLst>
                                        </p:cTn>
                                        <p:tgtEl>
                                          <p:spTgt spid="2"/>
                                        </p:tgtEl>
                                        <p:attrNameLst>
                                          <p:attrName>style.visibility</p:attrName>
                                        </p:attrNameLst>
                                      </p:cBhvr>
                                      <p:to>
                                        <p:strVal val="visible"/>
                                      </p:to>
                                    </p:set>
                                    <p:anim calcmode="lin" valueType="num">
                                      <p:cBhvr>
                                        <p:cTn id="176" dur="1500" fill="hold"/>
                                        <p:tgtEl>
                                          <p:spTgt spid="2"/>
                                        </p:tgtEl>
                                        <p:attrNameLst>
                                          <p:attrName>ppt_w</p:attrName>
                                        </p:attrNameLst>
                                      </p:cBhvr>
                                      <p:tavLst>
                                        <p:tav tm="0">
                                          <p:val>
                                            <p:strVal val="#ppt_w*0.70"/>
                                          </p:val>
                                        </p:tav>
                                        <p:tav tm="100000">
                                          <p:val>
                                            <p:strVal val="#ppt_w"/>
                                          </p:val>
                                        </p:tav>
                                      </p:tavLst>
                                    </p:anim>
                                    <p:anim calcmode="lin" valueType="num">
                                      <p:cBhvr>
                                        <p:cTn id="177" dur="1500" fill="hold"/>
                                        <p:tgtEl>
                                          <p:spTgt spid="2"/>
                                        </p:tgtEl>
                                        <p:attrNameLst>
                                          <p:attrName>ppt_h</p:attrName>
                                        </p:attrNameLst>
                                      </p:cBhvr>
                                      <p:tavLst>
                                        <p:tav tm="0">
                                          <p:val>
                                            <p:strVal val="#ppt_h"/>
                                          </p:val>
                                        </p:tav>
                                        <p:tav tm="100000">
                                          <p:val>
                                            <p:strVal val="#ppt_h"/>
                                          </p:val>
                                        </p:tav>
                                      </p:tavLst>
                                    </p:anim>
                                    <p:animEffect transition="in" filter="fade">
                                      <p:cBhvr>
                                        <p:cTn id="178" dur="1500"/>
                                        <p:tgtEl>
                                          <p:spTgt spid="2"/>
                                        </p:tgtEl>
                                      </p:cBhvr>
                                    </p:animEffect>
                                  </p:childTnLst>
                                </p:cTn>
                              </p:par>
                              <p:par>
                                <p:cTn id="179" presetID="53" presetClass="entr" presetSubtype="16" fill="hold" grpId="0" nodeType="withEffect">
                                  <p:stCondLst>
                                    <p:cond delay="2000"/>
                                  </p:stCondLst>
                                  <p:childTnLst>
                                    <p:set>
                                      <p:cBhvr>
                                        <p:cTn id="180" dur="1" fill="hold">
                                          <p:stCondLst>
                                            <p:cond delay="0"/>
                                          </p:stCondLst>
                                        </p:cTn>
                                        <p:tgtEl>
                                          <p:spTgt spid="40"/>
                                        </p:tgtEl>
                                        <p:attrNameLst>
                                          <p:attrName>style.visibility</p:attrName>
                                        </p:attrNameLst>
                                      </p:cBhvr>
                                      <p:to>
                                        <p:strVal val="visible"/>
                                      </p:to>
                                    </p:set>
                                    <p:anim calcmode="lin" valueType="num">
                                      <p:cBhvr>
                                        <p:cTn id="181" dur="1500" fill="hold"/>
                                        <p:tgtEl>
                                          <p:spTgt spid="40"/>
                                        </p:tgtEl>
                                        <p:attrNameLst>
                                          <p:attrName>ppt_w</p:attrName>
                                        </p:attrNameLst>
                                      </p:cBhvr>
                                      <p:tavLst>
                                        <p:tav tm="0">
                                          <p:val>
                                            <p:fltVal val="0"/>
                                          </p:val>
                                        </p:tav>
                                        <p:tav tm="100000">
                                          <p:val>
                                            <p:strVal val="#ppt_w"/>
                                          </p:val>
                                        </p:tav>
                                      </p:tavLst>
                                    </p:anim>
                                    <p:anim calcmode="lin" valueType="num">
                                      <p:cBhvr>
                                        <p:cTn id="182" dur="1500" fill="hold"/>
                                        <p:tgtEl>
                                          <p:spTgt spid="40"/>
                                        </p:tgtEl>
                                        <p:attrNameLst>
                                          <p:attrName>ppt_h</p:attrName>
                                        </p:attrNameLst>
                                      </p:cBhvr>
                                      <p:tavLst>
                                        <p:tav tm="0">
                                          <p:val>
                                            <p:fltVal val="0"/>
                                          </p:val>
                                        </p:tav>
                                        <p:tav tm="100000">
                                          <p:val>
                                            <p:strVal val="#ppt_h"/>
                                          </p:val>
                                        </p:tav>
                                      </p:tavLst>
                                    </p:anim>
                                    <p:animEffect transition="in" filter="fade">
                                      <p:cBhvr>
                                        <p:cTn id="183" dur="1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10" grpId="0" animBg="1"/>
      <p:bldP spid="11" grpId="0" animBg="1"/>
      <p:bldP spid="12" grpId="0" animBg="1"/>
      <p:bldP spid="13" grpId="0" animBg="1"/>
      <p:bldP spid="19" grpId="0" animBg="1"/>
      <p:bldP spid="20" grpId="0" animBg="1"/>
      <p:bldP spid="21" grpId="0" animBg="1"/>
      <p:bldP spid="22" grpId="0" animBg="1"/>
      <p:bldP spid="57" grpId="0"/>
      <p:bldP spid="58" grpId="0"/>
      <p:bldP spid="59" grpId="0"/>
      <p:bldP spid="60" grpId="0"/>
      <p:bldP spid="61" grpId="0"/>
      <p:bldP spid="62" grpId="0"/>
      <p:bldP spid="63" grpId="0"/>
      <p:bldP spid="64" grpId="0"/>
      <p:bldP spid="65" grpId="0"/>
      <p:bldP spid="66" grpId="0"/>
      <p:bldP spid="67" grpId="0"/>
      <p:bldP spid="68" grpId="0"/>
      <p:bldP spid="69" grpId="0"/>
      <p:bldP spid="70" grpId="0"/>
      <p:bldP spid="71" grpId="0"/>
      <p:bldP spid="72" grpId="0"/>
      <p:bldP spid="53" grpId="0" animBg="1"/>
      <p:bldP spid="53" grpId="1" animBg="1"/>
      <p:bldP spid="54" grpId="0" animBg="1"/>
      <p:bldP spid="54" grpId="1" animBg="1"/>
      <p:bldP spid="55" grpId="0" animBg="1"/>
      <p:bldP spid="55" grpId="1" animBg="1"/>
      <p:bldP spid="56" grpId="0" animBg="1"/>
      <p:bldP spid="56" grpId="1" animBg="1"/>
      <p:bldP spid="75" grpId="0" animBg="1"/>
      <p:bldP spid="9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F88126E-E20A-99BF-AE6B-6A8FF28242D0}"/>
              </a:ext>
            </a:extLst>
          </p:cNvPr>
          <p:cNvGrpSpPr/>
          <p:nvPr/>
        </p:nvGrpSpPr>
        <p:grpSpPr>
          <a:xfrm rot="20410503">
            <a:off x="11445692" y="-1808988"/>
            <a:ext cx="1121976" cy="8546017"/>
            <a:chOff x="7048500" y="0"/>
            <a:chExt cx="1634673" cy="6858000"/>
          </a:xfrm>
        </p:grpSpPr>
        <p:sp>
          <p:nvSpPr>
            <p:cNvPr id="3" name="Rectangle 2">
              <a:extLst>
                <a:ext uri="{FF2B5EF4-FFF2-40B4-BE49-F238E27FC236}">
                  <a16:creationId xmlns:a16="http://schemas.microsoft.com/office/drawing/2014/main" id="{6EE39219-7DB2-D749-A1AD-6E4ED813DA6E}"/>
                </a:ext>
              </a:extLst>
            </p:cNvPr>
            <p:cNvSpPr/>
            <p:nvPr/>
          </p:nvSpPr>
          <p:spPr>
            <a:xfrm rot="273445">
              <a:off x="7048500" y="0"/>
              <a:ext cx="971550" cy="6858000"/>
            </a:xfrm>
            <a:prstGeom prst="rect">
              <a:avLst/>
            </a:prstGeom>
            <a:gradFill>
              <a:gsLst>
                <a:gs pos="100000">
                  <a:schemeClr val="accent1">
                    <a:lumMod val="5000"/>
                    <a:lumOff val="95000"/>
                    <a:alpha val="0"/>
                  </a:schemeClr>
                </a:gs>
                <a:gs pos="0">
                  <a:schemeClr val="accent1">
                    <a:lumMod val="30000"/>
                    <a:lumOff val="70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8F3AA6-E18F-E23E-0458-B8C2BD675A19}"/>
                </a:ext>
              </a:extLst>
            </p:cNvPr>
            <p:cNvSpPr/>
            <p:nvPr/>
          </p:nvSpPr>
          <p:spPr>
            <a:xfrm rot="21326555" flipH="1">
              <a:off x="7711623" y="0"/>
              <a:ext cx="971550" cy="6858000"/>
            </a:xfrm>
            <a:prstGeom prst="rect">
              <a:avLst/>
            </a:prstGeom>
            <a:gradFill>
              <a:gsLst>
                <a:gs pos="100000">
                  <a:schemeClr val="accent1">
                    <a:lumMod val="5000"/>
                    <a:lumOff val="95000"/>
                    <a:alpha val="0"/>
                  </a:schemeClr>
                </a:gs>
                <a:gs pos="0">
                  <a:schemeClr val="accent1">
                    <a:lumMod val="30000"/>
                    <a:lumOff val="70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548039C3-01D9-D4AD-5F90-14C1F2609AAB}"/>
              </a:ext>
            </a:extLst>
          </p:cNvPr>
          <p:cNvGrpSpPr/>
          <p:nvPr/>
        </p:nvGrpSpPr>
        <p:grpSpPr>
          <a:xfrm rot="21090282">
            <a:off x="-556704" y="-814454"/>
            <a:ext cx="1419018" cy="9073388"/>
            <a:chOff x="7048500" y="0"/>
            <a:chExt cx="1634673" cy="6858000"/>
          </a:xfrm>
        </p:grpSpPr>
        <p:sp>
          <p:nvSpPr>
            <p:cNvPr id="11" name="Rectangle 10">
              <a:extLst>
                <a:ext uri="{FF2B5EF4-FFF2-40B4-BE49-F238E27FC236}">
                  <a16:creationId xmlns:a16="http://schemas.microsoft.com/office/drawing/2014/main" id="{8C066CE3-BF63-8000-2500-D56F86C98FF0}"/>
                </a:ext>
              </a:extLst>
            </p:cNvPr>
            <p:cNvSpPr/>
            <p:nvPr/>
          </p:nvSpPr>
          <p:spPr>
            <a:xfrm rot="273445">
              <a:off x="7048500" y="0"/>
              <a:ext cx="971550" cy="6858000"/>
            </a:xfrm>
            <a:prstGeom prst="rect">
              <a:avLst/>
            </a:prstGeom>
            <a:gradFill>
              <a:gsLst>
                <a:gs pos="100000">
                  <a:schemeClr val="accent1">
                    <a:lumMod val="5000"/>
                    <a:lumOff val="95000"/>
                    <a:alpha val="0"/>
                  </a:schemeClr>
                </a:gs>
                <a:gs pos="0">
                  <a:schemeClr val="accent1">
                    <a:lumMod val="30000"/>
                    <a:lumOff val="70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86A4673-9FCC-07DB-910E-841D08F90655}"/>
                </a:ext>
              </a:extLst>
            </p:cNvPr>
            <p:cNvSpPr/>
            <p:nvPr/>
          </p:nvSpPr>
          <p:spPr>
            <a:xfrm rot="21326555" flipH="1">
              <a:off x="7711623" y="0"/>
              <a:ext cx="971550" cy="6858000"/>
            </a:xfrm>
            <a:prstGeom prst="rect">
              <a:avLst/>
            </a:prstGeom>
            <a:gradFill>
              <a:gsLst>
                <a:gs pos="100000">
                  <a:schemeClr val="accent1">
                    <a:lumMod val="5000"/>
                    <a:lumOff val="95000"/>
                    <a:alpha val="0"/>
                  </a:schemeClr>
                </a:gs>
                <a:gs pos="0">
                  <a:schemeClr val="accent1">
                    <a:lumMod val="30000"/>
                    <a:lumOff val="70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521BF5FC-29B0-C93D-4FCA-15A6E98CF31B}"/>
              </a:ext>
            </a:extLst>
          </p:cNvPr>
          <p:cNvSpPr txBox="1"/>
          <p:nvPr/>
        </p:nvSpPr>
        <p:spPr>
          <a:xfrm>
            <a:off x="600394" y="380314"/>
            <a:ext cx="4237057" cy="477054"/>
          </a:xfrm>
          <a:prstGeom prst="rect">
            <a:avLst/>
          </a:prstGeom>
          <a:noFill/>
          <a:effectLst>
            <a:outerShdw blurRad="63500" sx="102000" sy="102000" algn="ctr" rotWithShape="0">
              <a:prstClr val="black">
                <a:alpha val="40000"/>
              </a:prstClr>
            </a:outerShdw>
          </a:effectLst>
        </p:spPr>
        <p:txBody>
          <a:bodyPr wrap="none" rtlCol="0">
            <a:spAutoFit/>
          </a:bodyPr>
          <a:lstStyle>
            <a:defPPr>
              <a:defRPr lang="en-US"/>
            </a:defPPr>
            <a:lvl1pPr algn="ctr">
              <a:defRPr sz="3500" b="1" spc="300">
                <a:solidFill>
                  <a:schemeClr val="accent2"/>
                </a:solidFill>
                <a:latin typeface="Montserrat" panose="00000500000000000000" pitchFamily="50" charset="0"/>
              </a:defRPr>
            </a:lvl1pPr>
          </a:lstStyle>
          <a:p>
            <a:pPr algn="l"/>
            <a:r>
              <a:rPr lang="en-US" sz="2500" spc="0" dirty="0"/>
              <a:t>CAMPAIGN HIGHLIGHTS</a:t>
            </a:r>
          </a:p>
        </p:txBody>
      </p:sp>
      <p:grpSp>
        <p:nvGrpSpPr>
          <p:cNvPr id="19" name="Group 18">
            <a:extLst>
              <a:ext uri="{FF2B5EF4-FFF2-40B4-BE49-F238E27FC236}">
                <a16:creationId xmlns:a16="http://schemas.microsoft.com/office/drawing/2014/main" id="{7B5DC406-7FE5-4073-A6CF-2ED8BEE1CE8F}"/>
              </a:ext>
            </a:extLst>
          </p:cNvPr>
          <p:cNvGrpSpPr/>
          <p:nvPr/>
        </p:nvGrpSpPr>
        <p:grpSpPr>
          <a:xfrm>
            <a:off x="690617" y="1211629"/>
            <a:ext cx="3118905" cy="1845896"/>
            <a:chOff x="690617" y="1211629"/>
            <a:chExt cx="3118905" cy="1845896"/>
          </a:xfrm>
        </p:grpSpPr>
        <p:sp>
          <p:nvSpPr>
            <p:cNvPr id="104" name="Rectangle: Rounded Corners 21">
              <a:extLst>
                <a:ext uri="{FF2B5EF4-FFF2-40B4-BE49-F238E27FC236}">
                  <a16:creationId xmlns:a16="http://schemas.microsoft.com/office/drawing/2014/main" id="{40346A9B-C8BC-125A-83B0-D9109A984E66}"/>
                </a:ext>
              </a:extLst>
            </p:cNvPr>
            <p:cNvSpPr/>
            <p:nvPr/>
          </p:nvSpPr>
          <p:spPr>
            <a:xfrm rot="10800000">
              <a:off x="690617" y="1211629"/>
              <a:ext cx="3118905" cy="1845896"/>
            </a:xfrm>
            <a:prstGeom prst="roundRect">
              <a:avLst>
                <a:gd name="adj" fmla="val 4718"/>
              </a:avLst>
            </a:prstGeom>
            <a:gradFill>
              <a:gsLst>
                <a:gs pos="100000">
                  <a:schemeClr val="tx1">
                    <a:alpha val="80000"/>
                  </a:schemeClr>
                </a:gs>
                <a:gs pos="0">
                  <a:schemeClr val="tx1">
                    <a:alpha val="40000"/>
                  </a:schemeClr>
                </a:gs>
              </a:gsLst>
              <a:lin ang="5400000" scaled="0"/>
            </a:gradFill>
            <a:ln>
              <a:noFill/>
            </a:ln>
            <a:effectLst>
              <a:outerShdw blurRad="190500" dist="76200" dir="2700000" algn="tl" rotWithShape="0">
                <a:schemeClr val="accent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822960" rIns="182880" rtlCol="0" anchor="t" anchorCtr="0"/>
            <a:lstStyle/>
            <a:p>
              <a:pPr>
                <a:lnSpc>
                  <a:spcPts val="1400"/>
                </a:lnSpc>
                <a:spcAft>
                  <a:spcPts val="800"/>
                </a:spcAft>
              </a:pPr>
              <a:endParaRPr lang="en-US" sz="1100" dirty="0">
                <a:solidFill>
                  <a:schemeClr val="tx2">
                    <a:lumMod val="50000"/>
                  </a:schemeClr>
                </a:solidFill>
                <a:latin typeface="Montserrat" panose="00000500000000000000" pitchFamily="50" charset="0"/>
              </a:endParaRPr>
            </a:p>
          </p:txBody>
        </p:sp>
        <p:grpSp>
          <p:nvGrpSpPr>
            <p:cNvPr id="5" name="Group 4">
              <a:extLst>
                <a:ext uri="{FF2B5EF4-FFF2-40B4-BE49-F238E27FC236}">
                  <a16:creationId xmlns:a16="http://schemas.microsoft.com/office/drawing/2014/main" id="{6B1F870E-54C9-4181-B3DE-BDF4A845F3E9}"/>
                </a:ext>
              </a:extLst>
            </p:cNvPr>
            <p:cNvGrpSpPr/>
            <p:nvPr/>
          </p:nvGrpSpPr>
          <p:grpSpPr>
            <a:xfrm>
              <a:off x="872794" y="1313049"/>
              <a:ext cx="2758802" cy="458866"/>
              <a:chOff x="872794" y="1313049"/>
              <a:chExt cx="2758802" cy="458866"/>
            </a:xfrm>
          </p:grpSpPr>
          <p:sp>
            <p:nvSpPr>
              <p:cNvPr id="22" name="Rectangle: Rounded Corners 9">
                <a:extLst>
                  <a:ext uri="{FF2B5EF4-FFF2-40B4-BE49-F238E27FC236}">
                    <a16:creationId xmlns:a16="http://schemas.microsoft.com/office/drawing/2014/main" id="{E8CF0D59-F975-FC38-9859-806B004661D4}"/>
                  </a:ext>
                </a:extLst>
              </p:cNvPr>
              <p:cNvSpPr/>
              <p:nvPr/>
            </p:nvSpPr>
            <p:spPr>
              <a:xfrm>
                <a:off x="872794" y="1313049"/>
                <a:ext cx="2758802" cy="280262"/>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nSpc>
                    <a:spcPct val="90000"/>
                  </a:lnSpc>
                </a:pPr>
                <a:r>
                  <a:rPr lang="en-US" sz="1100" b="1" dirty="0">
                    <a:solidFill>
                      <a:schemeClr val="accent3"/>
                    </a:solidFill>
                    <a:latin typeface="Montserrat" panose="00000500000000000000" pitchFamily="50" charset="0"/>
                  </a:rPr>
                  <a:t>Campaign:</a:t>
                </a:r>
                <a:endParaRPr lang="en-US" sz="900" b="1" dirty="0">
                  <a:solidFill>
                    <a:schemeClr val="accent3"/>
                  </a:solidFill>
                  <a:latin typeface="Montserrat" panose="00000500000000000000" pitchFamily="50" charset="0"/>
                </a:endParaRPr>
              </a:p>
            </p:txBody>
          </p:sp>
          <p:sp>
            <p:nvSpPr>
              <p:cNvPr id="48" name="Rectangle: Rounded Corners 9">
                <a:extLst>
                  <a:ext uri="{FF2B5EF4-FFF2-40B4-BE49-F238E27FC236}">
                    <a16:creationId xmlns:a16="http://schemas.microsoft.com/office/drawing/2014/main" id="{E128A24E-7329-772D-CC98-9EEDC70EE12A}"/>
                  </a:ext>
                </a:extLst>
              </p:cNvPr>
              <p:cNvSpPr/>
              <p:nvPr/>
            </p:nvSpPr>
            <p:spPr>
              <a:xfrm>
                <a:off x="872794" y="1517131"/>
                <a:ext cx="2758802" cy="254784"/>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nSpc>
                    <a:spcPct val="90000"/>
                  </a:lnSpc>
                </a:pPr>
                <a:r>
                  <a:rPr lang="en-US" sz="1000" dirty="0">
                    <a:solidFill>
                      <a:schemeClr val="accent1"/>
                    </a:solidFill>
                    <a:latin typeface="Montserrat" panose="00000500000000000000" pitchFamily="50" charset="0"/>
                  </a:rPr>
                  <a:t>Limited edition launch</a:t>
                </a:r>
                <a:endParaRPr lang="en-US" sz="700" dirty="0">
                  <a:solidFill>
                    <a:schemeClr val="accent1"/>
                  </a:solidFill>
                  <a:latin typeface="Montserrat" panose="00000500000000000000" pitchFamily="50" charset="0"/>
                </a:endParaRPr>
              </a:p>
            </p:txBody>
          </p:sp>
        </p:grpSp>
        <p:grpSp>
          <p:nvGrpSpPr>
            <p:cNvPr id="10" name="Group 9">
              <a:extLst>
                <a:ext uri="{FF2B5EF4-FFF2-40B4-BE49-F238E27FC236}">
                  <a16:creationId xmlns:a16="http://schemas.microsoft.com/office/drawing/2014/main" id="{A920B585-BD47-43A3-AF5F-4C1A14F7E6F7}"/>
                </a:ext>
              </a:extLst>
            </p:cNvPr>
            <p:cNvGrpSpPr/>
            <p:nvPr/>
          </p:nvGrpSpPr>
          <p:grpSpPr>
            <a:xfrm>
              <a:off x="872794" y="1739778"/>
              <a:ext cx="2758802" cy="458866"/>
              <a:chOff x="872794" y="1739778"/>
              <a:chExt cx="2758802" cy="458866"/>
            </a:xfrm>
          </p:grpSpPr>
          <p:sp>
            <p:nvSpPr>
              <p:cNvPr id="78" name="Rectangle: Rounded Corners 9">
                <a:extLst>
                  <a:ext uri="{FF2B5EF4-FFF2-40B4-BE49-F238E27FC236}">
                    <a16:creationId xmlns:a16="http://schemas.microsoft.com/office/drawing/2014/main" id="{6C60E579-399D-E463-7D99-0C25D8D0FFC9}"/>
                  </a:ext>
                </a:extLst>
              </p:cNvPr>
              <p:cNvSpPr/>
              <p:nvPr/>
            </p:nvSpPr>
            <p:spPr>
              <a:xfrm>
                <a:off x="872794" y="1739778"/>
                <a:ext cx="2758802" cy="280262"/>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nSpc>
                    <a:spcPct val="90000"/>
                  </a:lnSpc>
                </a:pPr>
                <a:r>
                  <a:rPr lang="en-US" sz="1100" b="1" dirty="0">
                    <a:solidFill>
                      <a:schemeClr val="accent3"/>
                    </a:solidFill>
                    <a:latin typeface="Montserrat" panose="00000500000000000000" pitchFamily="50" charset="0"/>
                  </a:rPr>
                  <a:t>Date:</a:t>
                </a:r>
                <a:endParaRPr lang="en-US" sz="900" b="1" dirty="0">
                  <a:solidFill>
                    <a:schemeClr val="accent3"/>
                  </a:solidFill>
                  <a:latin typeface="Montserrat" panose="00000500000000000000" pitchFamily="50" charset="0"/>
                </a:endParaRPr>
              </a:p>
            </p:txBody>
          </p:sp>
          <p:sp>
            <p:nvSpPr>
              <p:cNvPr id="81" name="Rectangle: Rounded Corners 9">
                <a:extLst>
                  <a:ext uri="{FF2B5EF4-FFF2-40B4-BE49-F238E27FC236}">
                    <a16:creationId xmlns:a16="http://schemas.microsoft.com/office/drawing/2014/main" id="{0E99FD0C-8498-2BAA-BF3C-0EBA78A55F7C}"/>
                  </a:ext>
                </a:extLst>
              </p:cNvPr>
              <p:cNvSpPr/>
              <p:nvPr/>
            </p:nvSpPr>
            <p:spPr>
              <a:xfrm>
                <a:off x="872794" y="1943860"/>
                <a:ext cx="2758802" cy="254784"/>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nSpc>
                    <a:spcPct val="90000"/>
                  </a:lnSpc>
                </a:pPr>
                <a:r>
                  <a:rPr lang="en-US" sz="1000" dirty="0">
                    <a:solidFill>
                      <a:schemeClr val="accent1"/>
                    </a:solidFill>
                    <a:latin typeface="Montserrat" panose="00000500000000000000" pitchFamily="50" charset="0"/>
                  </a:rPr>
                  <a:t>Jan 15 – Feb 1</a:t>
                </a:r>
              </a:p>
            </p:txBody>
          </p:sp>
        </p:grpSp>
        <p:grpSp>
          <p:nvGrpSpPr>
            <p:cNvPr id="15" name="Group 14">
              <a:extLst>
                <a:ext uri="{FF2B5EF4-FFF2-40B4-BE49-F238E27FC236}">
                  <a16:creationId xmlns:a16="http://schemas.microsoft.com/office/drawing/2014/main" id="{037834CD-FFBD-4FC2-AAA7-DB71D61A0B72}"/>
                </a:ext>
              </a:extLst>
            </p:cNvPr>
            <p:cNvGrpSpPr/>
            <p:nvPr/>
          </p:nvGrpSpPr>
          <p:grpSpPr>
            <a:xfrm>
              <a:off x="872794" y="2185745"/>
              <a:ext cx="2758802" cy="458866"/>
              <a:chOff x="872794" y="2185745"/>
              <a:chExt cx="2758802" cy="458866"/>
            </a:xfrm>
          </p:grpSpPr>
          <p:sp>
            <p:nvSpPr>
              <p:cNvPr id="90" name="Rectangle: Rounded Corners 9">
                <a:extLst>
                  <a:ext uri="{FF2B5EF4-FFF2-40B4-BE49-F238E27FC236}">
                    <a16:creationId xmlns:a16="http://schemas.microsoft.com/office/drawing/2014/main" id="{071C7300-85E8-5D7C-5701-818D8D0DAC7A}"/>
                  </a:ext>
                </a:extLst>
              </p:cNvPr>
              <p:cNvSpPr/>
              <p:nvPr/>
            </p:nvSpPr>
            <p:spPr>
              <a:xfrm>
                <a:off x="872794" y="2185745"/>
                <a:ext cx="2758802" cy="280262"/>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nSpc>
                    <a:spcPct val="90000"/>
                  </a:lnSpc>
                </a:pPr>
                <a:r>
                  <a:rPr lang="en-US" sz="1100" b="1" dirty="0">
                    <a:solidFill>
                      <a:schemeClr val="accent3"/>
                    </a:solidFill>
                    <a:latin typeface="Montserrat" panose="00000500000000000000" pitchFamily="50" charset="0"/>
                  </a:rPr>
                  <a:t>Media channels:</a:t>
                </a:r>
                <a:endParaRPr lang="en-US" sz="900" b="1" dirty="0">
                  <a:solidFill>
                    <a:schemeClr val="accent3"/>
                  </a:solidFill>
                  <a:latin typeface="Montserrat" panose="00000500000000000000" pitchFamily="50" charset="0"/>
                </a:endParaRPr>
              </a:p>
            </p:txBody>
          </p:sp>
          <p:sp>
            <p:nvSpPr>
              <p:cNvPr id="93" name="Rectangle: Rounded Corners 9">
                <a:extLst>
                  <a:ext uri="{FF2B5EF4-FFF2-40B4-BE49-F238E27FC236}">
                    <a16:creationId xmlns:a16="http://schemas.microsoft.com/office/drawing/2014/main" id="{BD981E13-F28F-EAC6-6582-D650E8AED6E1}"/>
                  </a:ext>
                </a:extLst>
              </p:cNvPr>
              <p:cNvSpPr/>
              <p:nvPr/>
            </p:nvSpPr>
            <p:spPr>
              <a:xfrm>
                <a:off x="872794" y="2389827"/>
                <a:ext cx="2758802" cy="254784"/>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nSpc>
                    <a:spcPct val="90000"/>
                  </a:lnSpc>
                </a:pPr>
                <a:r>
                  <a:rPr lang="en-US" sz="1000" dirty="0">
                    <a:solidFill>
                      <a:schemeClr val="accent1"/>
                    </a:solidFill>
                    <a:latin typeface="Montserrat" panose="00000500000000000000" pitchFamily="50" charset="0"/>
                  </a:rPr>
                  <a:t>Affiliate program</a:t>
                </a:r>
              </a:p>
            </p:txBody>
          </p:sp>
        </p:grpSp>
      </p:grpSp>
      <p:grpSp>
        <p:nvGrpSpPr>
          <p:cNvPr id="20" name="Group 19">
            <a:extLst>
              <a:ext uri="{FF2B5EF4-FFF2-40B4-BE49-F238E27FC236}">
                <a16:creationId xmlns:a16="http://schemas.microsoft.com/office/drawing/2014/main" id="{6E393E0B-8381-4443-B97C-AF34A3FAFE60}"/>
              </a:ext>
            </a:extLst>
          </p:cNvPr>
          <p:cNvGrpSpPr/>
          <p:nvPr/>
        </p:nvGrpSpPr>
        <p:grpSpPr>
          <a:xfrm>
            <a:off x="4553293" y="1211629"/>
            <a:ext cx="3118905" cy="1845896"/>
            <a:chOff x="4553293" y="1211629"/>
            <a:chExt cx="3118905" cy="1845896"/>
          </a:xfrm>
        </p:grpSpPr>
        <p:sp>
          <p:nvSpPr>
            <p:cNvPr id="105" name="Rectangle: Rounded Corners 21">
              <a:extLst>
                <a:ext uri="{FF2B5EF4-FFF2-40B4-BE49-F238E27FC236}">
                  <a16:creationId xmlns:a16="http://schemas.microsoft.com/office/drawing/2014/main" id="{C3103BA4-B541-BFF4-DC12-D98B48C891B2}"/>
                </a:ext>
              </a:extLst>
            </p:cNvPr>
            <p:cNvSpPr/>
            <p:nvPr/>
          </p:nvSpPr>
          <p:spPr>
            <a:xfrm rot="10800000">
              <a:off x="4553293" y="1211629"/>
              <a:ext cx="3118905" cy="1845896"/>
            </a:xfrm>
            <a:prstGeom prst="roundRect">
              <a:avLst>
                <a:gd name="adj" fmla="val 2486"/>
              </a:avLst>
            </a:prstGeom>
            <a:gradFill>
              <a:gsLst>
                <a:gs pos="100000">
                  <a:schemeClr val="tx1">
                    <a:alpha val="80000"/>
                  </a:schemeClr>
                </a:gs>
                <a:gs pos="0">
                  <a:schemeClr val="tx1">
                    <a:alpha val="40000"/>
                  </a:schemeClr>
                </a:gs>
              </a:gsLst>
              <a:lin ang="5400000" scaled="0"/>
            </a:gradFill>
            <a:ln>
              <a:noFill/>
            </a:ln>
            <a:effectLst>
              <a:outerShdw blurRad="190500" dist="76200" dir="2700000" algn="tl" rotWithShape="0">
                <a:schemeClr val="accent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822960" rIns="182880" rtlCol="0" anchor="t" anchorCtr="0"/>
            <a:lstStyle/>
            <a:p>
              <a:pPr>
                <a:lnSpc>
                  <a:spcPts val="1400"/>
                </a:lnSpc>
                <a:spcAft>
                  <a:spcPts val="800"/>
                </a:spcAft>
              </a:pPr>
              <a:endParaRPr lang="en-US" sz="1100" dirty="0">
                <a:solidFill>
                  <a:schemeClr val="tx2">
                    <a:lumMod val="50000"/>
                  </a:schemeClr>
                </a:solidFill>
                <a:latin typeface="Montserrat" panose="00000500000000000000" pitchFamily="50" charset="0"/>
              </a:endParaRPr>
            </a:p>
          </p:txBody>
        </p:sp>
        <p:grpSp>
          <p:nvGrpSpPr>
            <p:cNvPr id="8" name="Group 7">
              <a:extLst>
                <a:ext uri="{FF2B5EF4-FFF2-40B4-BE49-F238E27FC236}">
                  <a16:creationId xmlns:a16="http://schemas.microsoft.com/office/drawing/2014/main" id="{7EDB634B-C89B-44EE-982F-ACA6DAE319C0}"/>
                </a:ext>
              </a:extLst>
            </p:cNvPr>
            <p:cNvGrpSpPr/>
            <p:nvPr/>
          </p:nvGrpSpPr>
          <p:grpSpPr>
            <a:xfrm>
              <a:off x="4733453" y="1313049"/>
              <a:ext cx="2758802" cy="458866"/>
              <a:chOff x="4733453" y="1313049"/>
              <a:chExt cx="2758802" cy="458866"/>
            </a:xfrm>
          </p:grpSpPr>
          <p:sp>
            <p:nvSpPr>
              <p:cNvPr id="32" name="Rectangle: Rounded Corners 9">
                <a:extLst>
                  <a:ext uri="{FF2B5EF4-FFF2-40B4-BE49-F238E27FC236}">
                    <a16:creationId xmlns:a16="http://schemas.microsoft.com/office/drawing/2014/main" id="{82A2D18A-6529-842E-BC3F-78FA1CF42C64}"/>
                  </a:ext>
                </a:extLst>
              </p:cNvPr>
              <p:cNvSpPr/>
              <p:nvPr/>
            </p:nvSpPr>
            <p:spPr>
              <a:xfrm>
                <a:off x="4733453" y="1313049"/>
                <a:ext cx="2758802" cy="280262"/>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nSpc>
                    <a:spcPct val="90000"/>
                  </a:lnSpc>
                </a:pPr>
                <a:r>
                  <a:rPr lang="en-US" sz="1100" b="1" dirty="0">
                    <a:solidFill>
                      <a:schemeClr val="accent3"/>
                    </a:solidFill>
                    <a:latin typeface="Montserrat" panose="00000500000000000000" pitchFamily="50" charset="0"/>
                  </a:rPr>
                  <a:t>Campaign:</a:t>
                </a:r>
                <a:endParaRPr lang="en-US" sz="900" b="1" dirty="0">
                  <a:solidFill>
                    <a:schemeClr val="accent3"/>
                  </a:solidFill>
                  <a:latin typeface="Montserrat" panose="00000500000000000000" pitchFamily="50" charset="0"/>
                </a:endParaRPr>
              </a:p>
            </p:txBody>
          </p:sp>
          <p:sp>
            <p:nvSpPr>
              <p:cNvPr id="76" name="Rectangle: Rounded Corners 9">
                <a:extLst>
                  <a:ext uri="{FF2B5EF4-FFF2-40B4-BE49-F238E27FC236}">
                    <a16:creationId xmlns:a16="http://schemas.microsoft.com/office/drawing/2014/main" id="{A3567B60-4E9D-2B3E-9A42-947FA85FE715}"/>
                  </a:ext>
                </a:extLst>
              </p:cNvPr>
              <p:cNvSpPr/>
              <p:nvPr/>
            </p:nvSpPr>
            <p:spPr>
              <a:xfrm>
                <a:off x="4733453" y="1517131"/>
                <a:ext cx="2758802" cy="254784"/>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nSpc>
                    <a:spcPct val="90000"/>
                  </a:lnSpc>
                </a:pPr>
                <a:r>
                  <a:rPr lang="en-US" sz="1000" dirty="0">
                    <a:solidFill>
                      <a:schemeClr val="accent1"/>
                    </a:solidFill>
                    <a:latin typeface="Montserrat" panose="00000500000000000000" pitchFamily="50" charset="0"/>
                  </a:rPr>
                  <a:t>Micro celeb endorsement</a:t>
                </a:r>
                <a:endParaRPr lang="en-US" sz="700" dirty="0">
                  <a:solidFill>
                    <a:schemeClr val="accent1"/>
                  </a:solidFill>
                  <a:latin typeface="Montserrat" panose="00000500000000000000" pitchFamily="50" charset="0"/>
                </a:endParaRPr>
              </a:p>
            </p:txBody>
          </p:sp>
        </p:grpSp>
        <p:grpSp>
          <p:nvGrpSpPr>
            <p:cNvPr id="12" name="Group 11">
              <a:extLst>
                <a:ext uri="{FF2B5EF4-FFF2-40B4-BE49-F238E27FC236}">
                  <a16:creationId xmlns:a16="http://schemas.microsoft.com/office/drawing/2014/main" id="{B3C31245-1814-437A-988A-7448A701BEB8}"/>
                </a:ext>
              </a:extLst>
            </p:cNvPr>
            <p:cNvGrpSpPr/>
            <p:nvPr/>
          </p:nvGrpSpPr>
          <p:grpSpPr>
            <a:xfrm>
              <a:off x="4733453" y="1739778"/>
              <a:ext cx="2758802" cy="458866"/>
              <a:chOff x="4733453" y="1739778"/>
              <a:chExt cx="2758802" cy="458866"/>
            </a:xfrm>
          </p:grpSpPr>
          <p:sp>
            <p:nvSpPr>
              <p:cNvPr id="79" name="Rectangle: Rounded Corners 9">
                <a:extLst>
                  <a:ext uri="{FF2B5EF4-FFF2-40B4-BE49-F238E27FC236}">
                    <a16:creationId xmlns:a16="http://schemas.microsoft.com/office/drawing/2014/main" id="{E4E0518D-0049-4619-CE7A-D74C3047BE8F}"/>
                  </a:ext>
                </a:extLst>
              </p:cNvPr>
              <p:cNvSpPr/>
              <p:nvPr/>
            </p:nvSpPr>
            <p:spPr>
              <a:xfrm>
                <a:off x="4733453" y="1739778"/>
                <a:ext cx="2758802" cy="280262"/>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nSpc>
                    <a:spcPct val="90000"/>
                  </a:lnSpc>
                </a:pPr>
                <a:r>
                  <a:rPr lang="en-US" sz="1100" b="1" dirty="0">
                    <a:solidFill>
                      <a:schemeClr val="accent3"/>
                    </a:solidFill>
                    <a:latin typeface="Montserrat" panose="00000500000000000000" pitchFamily="50" charset="0"/>
                  </a:rPr>
                  <a:t>Date:</a:t>
                </a:r>
                <a:endParaRPr lang="en-US" sz="900" b="1" dirty="0">
                  <a:solidFill>
                    <a:schemeClr val="accent3"/>
                  </a:solidFill>
                  <a:latin typeface="Montserrat" panose="00000500000000000000" pitchFamily="50" charset="0"/>
                </a:endParaRPr>
              </a:p>
            </p:txBody>
          </p:sp>
          <p:sp>
            <p:nvSpPr>
              <p:cNvPr id="82" name="Rectangle: Rounded Corners 9">
                <a:extLst>
                  <a:ext uri="{FF2B5EF4-FFF2-40B4-BE49-F238E27FC236}">
                    <a16:creationId xmlns:a16="http://schemas.microsoft.com/office/drawing/2014/main" id="{B7336426-829B-DC10-640C-C31D2D5BDC23}"/>
                  </a:ext>
                </a:extLst>
              </p:cNvPr>
              <p:cNvSpPr/>
              <p:nvPr/>
            </p:nvSpPr>
            <p:spPr>
              <a:xfrm>
                <a:off x="4733453" y="1943860"/>
                <a:ext cx="2758802" cy="254784"/>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nSpc>
                    <a:spcPct val="90000"/>
                  </a:lnSpc>
                </a:pPr>
                <a:r>
                  <a:rPr lang="en-US" sz="1000" dirty="0">
                    <a:solidFill>
                      <a:schemeClr val="accent1"/>
                    </a:solidFill>
                    <a:latin typeface="Montserrat" panose="00000500000000000000" pitchFamily="50" charset="0"/>
                  </a:rPr>
                  <a:t>Mar 1 - Ongoing</a:t>
                </a:r>
                <a:endParaRPr lang="en-US" sz="700" dirty="0">
                  <a:solidFill>
                    <a:schemeClr val="accent1"/>
                  </a:solidFill>
                  <a:latin typeface="Montserrat" panose="00000500000000000000" pitchFamily="50" charset="0"/>
                </a:endParaRPr>
              </a:p>
            </p:txBody>
          </p:sp>
        </p:grpSp>
        <p:grpSp>
          <p:nvGrpSpPr>
            <p:cNvPr id="17" name="Group 16">
              <a:extLst>
                <a:ext uri="{FF2B5EF4-FFF2-40B4-BE49-F238E27FC236}">
                  <a16:creationId xmlns:a16="http://schemas.microsoft.com/office/drawing/2014/main" id="{3415C247-4A7C-475A-969B-7E6D2F0BB332}"/>
                </a:ext>
              </a:extLst>
            </p:cNvPr>
            <p:cNvGrpSpPr/>
            <p:nvPr/>
          </p:nvGrpSpPr>
          <p:grpSpPr>
            <a:xfrm>
              <a:off x="4733453" y="2185745"/>
              <a:ext cx="2758802" cy="458866"/>
              <a:chOff x="4733453" y="2185745"/>
              <a:chExt cx="2758802" cy="458866"/>
            </a:xfrm>
          </p:grpSpPr>
          <p:sp>
            <p:nvSpPr>
              <p:cNvPr id="91" name="Rectangle: Rounded Corners 9">
                <a:extLst>
                  <a:ext uri="{FF2B5EF4-FFF2-40B4-BE49-F238E27FC236}">
                    <a16:creationId xmlns:a16="http://schemas.microsoft.com/office/drawing/2014/main" id="{55C99923-1A31-4FC2-38F6-6A4DE5E7FA99}"/>
                  </a:ext>
                </a:extLst>
              </p:cNvPr>
              <p:cNvSpPr/>
              <p:nvPr/>
            </p:nvSpPr>
            <p:spPr>
              <a:xfrm>
                <a:off x="4733453" y="2185745"/>
                <a:ext cx="2758802" cy="280262"/>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nSpc>
                    <a:spcPct val="90000"/>
                  </a:lnSpc>
                </a:pPr>
                <a:r>
                  <a:rPr lang="en-US" sz="1100" b="1" dirty="0">
                    <a:solidFill>
                      <a:schemeClr val="accent3"/>
                    </a:solidFill>
                    <a:latin typeface="Montserrat" panose="00000500000000000000" pitchFamily="50" charset="0"/>
                  </a:rPr>
                  <a:t>Media channels:</a:t>
                </a:r>
                <a:endParaRPr lang="en-US" sz="900" b="1" dirty="0">
                  <a:solidFill>
                    <a:schemeClr val="accent3"/>
                  </a:solidFill>
                  <a:latin typeface="Montserrat" panose="00000500000000000000" pitchFamily="50" charset="0"/>
                </a:endParaRPr>
              </a:p>
            </p:txBody>
          </p:sp>
          <p:sp>
            <p:nvSpPr>
              <p:cNvPr id="94" name="Rectangle: Rounded Corners 9">
                <a:extLst>
                  <a:ext uri="{FF2B5EF4-FFF2-40B4-BE49-F238E27FC236}">
                    <a16:creationId xmlns:a16="http://schemas.microsoft.com/office/drawing/2014/main" id="{95162698-116A-05ED-E0AF-AF659891CD49}"/>
                  </a:ext>
                </a:extLst>
              </p:cNvPr>
              <p:cNvSpPr/>
              <p:nvPr/>
            </p:nvSpPr>
            <p:spPr>
              <a:xfrm>
                <a:off x="4733453" y="2389827"/>
                <a:ext cx="2758802" cy="254784"/>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nSpc>
                    <a:spcPct val="90000"/>
                  </a:lnSpc>
                </a:pPr>
                <a:r>
                  <a:rPr lang="en-US" sz="1000" dirty="0">
                    <a:solidFill>
                      <a:schemeClr val="accent1"/>
                    </a:solidFill>
                    <a:latin typeface="Montserrat" panose="00000500000000000000" pitchFamily="50" charset="0"/>
                  </a:rPr>
                  <a:t>Website, social channels, email marketing</a:t>
                </a:r>
                <a:endParaRPr lang="en-US" sz="700" dirty="0">
                  <a:solidFill>
                    <a:schemeClr val="accent1"/>
                  </a:solidFill>
                  <a:latin typeface="Montserrat" panose="00000500000000000000" pitchFamily="50" charset="0"/>
                </a:endParaRPr>
              </a:p>
            </p:txBody>
          </p:sp>
        </p:grpSp>
      </p:grpSp>
      <p:grpSp>
        <p:nvGrpSpPr>
          <p:cNvPr id="21" name="Group 20">
            <a:extLst>
              <a:ext uri="{FF2B5EF4-FFF2-40B4-BE49-F238E27FC236}">
                <a16:creationId xmlns:a16="http://schemas.microsoft.com/office/drawing/2014/main" id="{C4BCB75C-8449-4A77-B6DA-D8694CD5F47C}"/>
              </a:ext>
            </a:extLst>
          </p:cNvPr>
          <p:cNvGrpSpPr/>
          <p:nvPr/>
        </p:nvGrpSpPr>
        <p:grpSpPr>
          <a:xfrm>
            <a:off x="8382479" y="1211629"/>
            <a:ext cx="3118905" cy="1845896"/>
            <a:chOff x="8382479" y="1211629"/>
            <a:chExt cx="3118905" cy="1845896"/>
          </a:xfrm>
        </p:grpSpPr>
        <p:sp>
          <p:nvSpPr>
            <p:cNvPr id="106" name="Rectangle: Rounded Corners 21">
              <a:extLst>
                <a:ext uri="{FF2B5EF4-FFF2-40B4-BE49-F238E27FC236}">
                  <a16:creationId xmlns:a16="http://schemas.microsoft.com/office/drawing/2014/main" id="{9CD5ABF4-EF5C-7C7D-2063-AE96DE5B7EBC}"/>
                </a:ext>
              </a:extLst>
            </p:cNvPr>
            <p:cNvSpPr/>
            <p:nvPr/>
          </p:nvSpPr>
          <p:spPr>
            <a:xfrm rot="10800000">
              <a:off x="8382479" y="1211629"/>
              <a:ext cx="3118905" cy="1845896"/>
            </a:xfrm>
            <a:prstGeom prst="roundRect">
              <a:avLst>
                <a:gd name="adj" fmla="val 2486"/>
              </a:avLst>
            </a:prstGeom>
            <a:gradFill>
              <a:gsLst>
                <a:gs pos="100000">
                  <a:schemeClr val="tx1">
                    <a:alpha val="80000"/>
                  </a:schemeClr>
                </a:gs>
                <a:gs pos="0">
                  <a:schemeClr val="tx1">
                    <a:alpha val="40000"/>
                  </a:schemeClr>
                </a:gs>
              </a:gsLst>
              <a:lin ang="5400000" scaled="0"/>
            </a:gradFill>
            <a:ln>
              <a:noFill/>
            </a:ln>
            <a:effectLst>
              <a:outerShdw blurRad="190500" dist="76200" dir="2700000" algn="tl" rotWithShape="0">
                <a:schemeClr val="accent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822960" rIns="182880" rtlCol="0" anchor="t" anchorCtr="0"/>
            <a:lstStyle/>
            <a:p>
              <a:pPr>
                <a:lnSpc>
                  <a:spcPts val="1400"/>
                </a:lnSpc>
                <a:spcAft>
                  <a:spcPts val="800"/>
                </a:spcAft>
              </a:pPr>
              <a:endParaRPr lang="en-US" sz="1100" dirty="0">
                <a:solidFill>
                  <a:schemeClr val="tx2">
                    <a:lumMod val="50000"/>
                  </a:schemeClr>
                </a:solidFill>
                <a:latin typeface="Montserrat" panose="00000500000000000000" pitchFamily="50" charset="0"/>
              </a:endParaRPr>
            </a:p>
          </p:txBody>
        </p:sp>
        <p:grpSp>
          <p:nvGrpSpPr>
            <p:cNvPr id="9" name="Group 8">
              <a:extLst>
                <a:ext uri="{FF2B5EF4-FFF2-40B4-BE49-F238E27FC236}">
                  <a16:creationId xmlns:a16="http://schemas.microsoft.com/office/drawing/2014/main" id="{8942A671-F6F2-41CF-9D6F-6B6DA004E04C}"/>
                </a:ext>
              </a:extLst>
            </p:cNvPr>
            <p:cNvGrpSpPr/>
            <p:nvPr/>
          </p:nvGrpSpPr>
          <p:grpSpPr>
            <a:xfrm>
              <a:off x="8562639" y="1313049"/>
              <a:ext cx="2758802" cy="458866"/>
              <a:chOff x="8562639" y="1313049"/>
              <a:chExt cx="2758802" cy="458866"/>
            </a:xfrm>
          </p:grpSpPr>
          <p:sp>
            <p:nvSpPr>
              <p:cNvPr id="47" name="Rectangle: Rounded Corners 9">
                <a:extLst>
                  <a:ext uri="{FF2B5EF4-FFF2-40B4-BE49-F238E27FC236}">
                    <a16:creationId xmlns:a16="http://schemas.microsoft.com/office/drawing/2014/main" id="{5A4CCEEB-4807-BC80-183B-04A62F1CF072}"/>
                  </a:ext>
                </a:extLst>
              </p:cNvPr>
              <p:cNvSpPr/>
              <p:nvPr/>
            </p:nvSpPr>
            <p:spPr>
              <a:xfrm>
                <a:off x="8562639" y="1313049"/>
                <a:ext cx="2758802" cy="280262"/>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nSpc>
                    <a:spcPct val="90000"/>
                  </a:lnSpc>
                </a:pPr>
                <a:r>
                  <a:rPr lang="en-US" sz="1100" b="1" dirty="0">
                    <a:solidFill>
                      <a:schemeClr val="accent3"/>
                    </a:solidFill>
                    <a:latin typeface="Montserrat" panose="00000500000000000000" pitchFamily="50" charset="0"/>
                  </a:rPr>
                  <a:t>Campaign:</a:t>
                </a:r>
                <a:endParaRPr lang="en-US" sz="900" b="1" dirty="0">
                  <a:solidFill>
                    <a:schemeClr val="accent3"/>
                  </a:solidFill>
                  <a:latin typeface="Montserrat" panose="00000500000000000000" pitchFamily="50" charset="0"/>
                </a:endParaRPr>
              </a:p>
            </p:txBody>
          </p:sp>
          <p:sp>
            <p:nvSpPr>
              <p:cNvPr id="77" name="Rectangle: Rounded Corners 9">
                <a:extLst>
                  <a:ext uri="{FF2B5EF4-FFF2-40B4-BE49-F238E27FC236}">
                    <a16:creationId xmlns:a16="http://schemas.microsoft.com/office/drawing/2014/main" id="{1A8FD88C-E100-500C-BB93-098878152E71}"/>
                  </a:ext>
                </a:extLst>
              </p:cNvPr>
              <p:cNvSpPr/>
              <p:nvPr/>
            </p:nvSpPr>
            <p:spPr>
              <a:xfrm>
                <a:off x="8562639" y="1517131"/>
                <a:ext cx="2758802" cy="254784"/>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nSpc>
                    <a:spcPct val="90000"/>
                  </a:lnSpc>
                </a:pPr>
                <a:r>
                  <a:rPr lang="en-US" sz="1000" dirty="0">
                    <a:solidFill>
                      <a:schemeClr val="accent1"/>
                    </a:solidFill>
                    <a:latin typeface="Montserrat" panose="00000500000000000000" pitchFamily="50" charset="0"/>
                  </a:rPr>
                  <a:t>Senior appointment news</a:t>
                </a:r>
                <a:endParaRPr lang="en-US" sz="700" dirty="0">
                  <a:solidFill>
                    <a:schemeClr val="accent1"/>
                  </a:solidFill>
                  <a:latin typeface="Montserrat" panose="00000500000000000000" pitchFamily="50" charset="0"/>
                </a:endParaRPr>
              </a:p>
            </p:txBody>
          </p:sp>
        </p:grpSp>
        <p:grpSp>
          <p:nvGrpSpPr>
            <p:cNvPr id="13" name="Group 12">
              <a:extLst>
                <a:ext uri="{FF2B5EF4-FFF2-40B4-BE49-F238E27FC236}">
                  <a16:creationId xmlns:a16="http://schemas.microsoft.com/office/drawing/2014/main" id="{5D76FFE4-FF8C-469D-9A8A-6443AE081251}"/>
                </a:ext>
              </a:extLst>
            </p:cNvPr>
            <p:cNvGrpSpPr/>
            <p:nvPr/>
          </p:nvGrpSpPr>
          <p:grpSpPr>
            <a:xfrm>
              <a:off x="8562639" y="1739778"/>
              <a:ext cx="2758802" cy="458866"/>
              <a:chOff x="8562639" y="1739778"/>
              <a:chExt cx="2758802" cy="458866"/>
            </a:xfrm>
          </p:grpSpPr>
          <p:sp>
            <p:nvSpPr>
              <p:cNvPr id="80" name="Rectangle: Rounded Corners 9">
                <a:extLst>
                  <a:ext uri="{FF2B5EF4-FFF2-40B4-BE49-F238E27FC236}">
                    <a16:creationId xmlns:a16="http://schemas.microsoft.com/office/drawing/2014/main" id="{4ECE12B8-B1BE-00B5-5CDE-AC53EADCE7B7}"/>
                  </a:ext>
                </a:extLst>
              </p:cNvPr>
              <p:cNvSpPr/>
              <p:nvPr/>
            </p:nvSpPr>
            <p:spPr>
              <a:xfrm>
                <a:off x="8562639" y="1739778"/>
                <a:ext cx="2758802" cy="280262"/>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nSpc>
                    <a:spcPct val="90000"/>
                  </a:lnSpc>
                </a:pPr>
                <a:r>
                  <a:rPr lang="en-US" sz="1100" b="1" dirty="0">
                    <a:solidFill>
                      <a:schemeClr val="accent3"/>
                    </a:solidFill>
                    <a:latin typeface="Montserrat" panose="00000500000000000000" pitchFamily="50" charset="0"/>
                  </a:rPr>
                  <a:t>Date:</a:t>
                </a:r>
                <a:endParaRPr lang="en-US" sz="900" b="1" dirty="0">
                  <a:solidFill>
                    <a:schemeClr val="accent3"/>
                  </a:solidFill>
                  <a:latin typeface="Montserrat" panose="00000500000000000000" pitchFamily="50" charset="0"/>
                </a:endParaRPr>
              </a:p>
            </p:txBody>
          </p:sp>
          <p:sp>
            <p:nvSpPr>
              <p:cNvPr id="83" name="Rectangle: Rounded Corners 9">
                <a:extLst>
                  <a:ext uri="{FF2B5EF4-FFF2-40B4-BE49-F238E27FC236}">
                    <a16:creationId xmlns:a16="http://schemas.microsoft.com/office/drawing/2014/main" id="{84DC9F45-8D42-B965-6303-7754C99970AB}"/>
                  </a:ext>
                </a:extLst>
              </p:cNvPr>
              <p:cNvSpPr/>
              <p:nvPr/>
            </p:nvSpPr>
            <p:spPr>
              <a:xfrm>
                <a:off x="8562639" y="1943860"/>
                <a:ext cx="2758802" cy="254784"/>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nSpc>
                    <a:spcPct val="90000"/>
                  </a:lnSpc>
                </a:pPr>
                <a:r>
                  <a:rPr lang="en-US" sz="1000" dirty="0">
                    <a:solidFill>
                      <a:schemeClr val="accent1"/>
                    </a:solidFill>
                    <a:latin typeface="Montserrat" panose="00000500000000000000" pitchFamily="50" charset="0"/>
                  </a:rPr>
                  <a:t>As needed</a:t>
                </a:r>
                <a:endParaRPr lang="en-US" sz="700" dirty="0">
                  <a:solidFill>
                    <a:schemeClr val="accent1"/>
                  </a:solidFill>
                  <a:latin typeface="Montserrat" panose="00000500000000000000" pitchFamily="50" charset="0"/>
                </a:endParaRPr>
              </a:p>
            </p:txBody>
          </p:sp>
        </p:grpSp>
        <p:grpSp>
          <p:nvGrpSpPr>
            <p:cNvPr id="18" name="Group 17">
              <a:extLst>
                <a:ext uri="{FF2B5EF4-FFF2-40B4-BE49-F238E27FC236}">
                  <a16:creationId xmlns:a16="http://schemas.microsoft.com/office/drawing/2014/main" id="{D411A0EF-B352-46F1-AC9A-3B81FFC4ABAE}"/>
                </a:ext>
              </a:extLst>
            </p:cNvPr>
            <p:cNvGrpSpPr/>
            <p:nvPr/>
          </p:nvGrpSpPr>
          <p:grpSpPr>
            <a:xfrm>
              <a:off x="8562639" y="2185745"/>
              <a:ext cx="2758802" cy="458866"/>
              <a:chOff x="8562639" y="2185745"/>
              <a:chExt cx="2758802" cy="458866"/>
            </a:xfrm>
          </p:grpSpPr>
          <p:sp>
            <p:nvSpPr>
              <p:cNvPr id="92" name="Rectangle: Rounded Corners 9">
                <a:extLst>
                  <a:ext uri="{FF2B5EF4-FFF2-40B4-BE49-F238E27FC236}">
                    <a16:creationId xmlns:a16="http://schemas.microsoft.com/office/drawing/2014/main" id="{0FDE3B67-3755-35C6-D0F9-3E2C39CD65EB}"/>
                  </a:ext>
                </a:extLst>
              </p:cNvPr>
              <p:cNvSpPr/>
              <p:nvPr/>
            </p:nvSpPr>
            <p:spPr>
              <a:xfrm>
                <a:off x="8562639" y="2185745"/>
                <a:ext cx="2758802" cy="280262"/>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nSpc>
                    <a:spcPct val="90000"/>
                  </a:lnSpc>
                </a:pPr>
                <a:r>
                  <a:rPr lang="en-US" sz="1100" b="1" dirty="0">
                    <a:solidFill>
                      <a:schemeClr val="accent3"/>
                    </a:solidFill>
                    <a:latin typeface="Montserrat" panose="00000500000000000000" pitchFamily="50" charset="0"/>
                  </a:rPr>
                  <a:t>Media channels:</a:t>
                </a:r>
                <a:endParaRPr lang="en-US" sz="900" b="1" dirty="0">
                  <a:solidFill>
                    <a:schemeClr val="accent3"/>
                  </a:solidFill>
                  <a:latin typeface="Montserrat" panose="00000500000000000000" pitchFamily="50" charset="0"/>
                </a:endParaRPr>
              </a:p>
            </p:txBody>
          </p:sp>
          <p:sp>
            <p:nvSpPr>
              <p:cNvPr id="95" name="Rectangle: Rounded Corners 9">
                <a:extLst>
                  <a:ext uri="{FF2B5EF4-FFF2-40B4-BE49-F238E27FC236}">
                    <a16:creationId xmlns:a16="http://schemas.microsoft.com/office/drawing/2014/main" id="{FB5D24B8-220B-C828-D36A-48194CFAD2DD}"/>
                  </a:ext>
                </a:extLst>
              </p:cNvPr>
              <p:cNvSpPr/>
              <p:nvPr/>
            </p:nvSpPr>
            <p:spPr>
              <a:xfrm>
                <a:off x="8562639" y="2389827"/>
                <a:ext cx="2758802" cy="254784"/>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nSpc>
                    <a:spcPct val="90000"/>
                  </a:lnSpc>
                </a:pPr>
                <a:r>
                  <a:rPr lang="en-US" sz="1000" dirty="0">
                    <a:solidFill>
                      <a:schemeClr val="accent1"/>
                    </a:solidFill>
                    <a:latin typeface="Montserrat" panose="00000500000000000000" pitchFamily="50" charset="0"/>
                  </a:rPr>
                  <a:t>Digital PR, social mentions</a:t>
                </a:r>
                <a:endParaRPr lang="en-US" sz="700" dirty="0">
                  <a:solidFill>
                    <a:schemeClr val="accent1"/>
                  </a:solidFill>
                  <a:latin typeface="Montserrat" panose="00000500000000000000" pitchFamily="50" charset="0"/>
                </a:endParaRPr>
              </a:p>
            </p:txBody>
          </p:sp>
        </p:grpSp>
      </p:grpSp>
      <p:pic>
        <p:nvPicPr>
          <p:cNvPr id="97" name="Picture 96">
            <a:extLst>
              <a:ext uri="{FF2B5EF4-FFF2-40B4-BE49-F238E27FC236}">
                <a16:creationId xmlns:a16="http://schemas.microsoft.com/office/drawing/2014/main" id="{789D71C1-A504-BEF3-F925-CD9761873332}"/>
              </a:ext>
            </a:extLst>
          </p:cNvPr>
          <p:cNvPicPr>
            <a:picLocks noChangeAspect="1"/>
          </p:cNvPicPr>
          <p:nvPr/>
        </p:nvPicPr>
        <p:blipFill rotWithShape="1">
          <a:blip r:embed="rId2"/>
          <a:srcRect b="27590"/>
          <a:stretch/>
        </p:blipFill>
        <p:spPr>
          <a:xfrm>
            <a:off x="690616" y="2835795"/>
            <a:ext cx="3118906" cy="1507606"/>
          </a:xfrm>
          <a:prstGeom prst="rect">
            <a:avLst/>
          </a:prstGeom>
        </p:spPr>
      </p:pic>
      <p:pic>
        <p:nvPicPr>
          <p:cNvPr id="99" name="Picture 98" descr="A white bag on a black surface&#10;&#10;Description automatically generated with low confidence">
            <a:extLst>
              <a:ext uri="{FF2B5EF4-FFF2-40B4-BE49-F238E27FC236}">
                <a16:creationId xmlns:a16="http://schemas.microsoft.com/office/drawing/2014/main" id="{A7E5DA21-D77B-2A40-BE91-340AE23AC3AA}"/>
              </a:ext>
            </a:extLst>
          </p:cNvPr>
          <p:cNvPicPr>
            <a:picLocks noChangeAspect="1"/>
          </p:cNvPicPr>
          <p:nvPr/>
        </p:nvPicPr>
        <p:blipFill rotWithShape="1">
          <a:blip r:embed="rId3"/>
          <a:srcRect t="16662" b="10831"/>
          <a:stretch/>
        </p:blipFill>
        <p:spPr>
          <a:xfrm>
            <a:off x="690616" y="4436618"/>
            <a:ext cx="3118906" cy="1507606"/>
          </a:xfrm>
          <a:prstGeom prst="rect">
            <a:avLst/>
          </a:prstGeom>
        </p:spPr>
      </p:pic>
      <p:pic>
        <p:nvPicPr>
          <p:cNvPr id="110" name="Picture 109">
            <a:extLst>
              <a:ext uri="{FF2B5EF4-FFF2-40B4-BE49-F238E27FC236}">
                <a16:creationId xmlns:a16="http://schemas.microsoft.com/office/drawing/2014/main" id="{754B7F80-8B6D-22EE-5398-92CDBD0A0ADF}"/>
              </a:ext>
            </a:extLst>
          </p:cNvPr>
          <p:cNvPicPr>
            <a:picLocks noChangeAspect="1"/>
          </p:cNvPicPr>
          <p:nvPr/>
        </p:nvPicPr>
        <p:blipFill>
          <a:blip r:embed="rId4"/>
          <a:srcRect t="13860" b="13860"/>
          <a:stretch/>
        </p:blipFill>
        <p:spPr>
          <a:xfrm>
            <a:off x="4553293" y="4436617"/>
            <a:ext cx="3118906" cy="1507606"/>
          </a:xfrm>
          <a:prstGeom prst="rect">
            <a:avLst/>
          </a:prstGeom>
        </p:spPr>
      </p:pic>
      <p:pic>
        <p:nvPicPr>
          <p:cNvPr id="11265" name="Picture 11264">
            <a:extLst>
              <a:ext uri="{FF2B5EF4-FFF2-40B4-BE49-F238E27FC236}">
                <a16:creationId xmlns:a16="http://schemas.microsoft.com/office/drawing/2014/main" id="{8BFAB371-36B8-5E01-916F-5FFACEED80EA}"/>
              </a:ext>
            </a:extLst>
          </p:cNvPr>
          <p:cNvPicPr>
            <a:picLocks noChangeAspect="1"/>
          </p:cNvPicPr>
          <p:nvPr/>
        </p:nvPicPr>
        <p:blipFill>
          <a:blip r:embed="rId5"/>
          <a:srcRect t="13650" b="13650"/>
          <a:stretch/>
        </p:blipFill>
        <p:spPr>
          <a:xfrm>
            <a:off x="4553293" y="2835795"/>
            <a:ext cx="3118906" cy="1507606"/>
          </a:xfrm>
          <a:prstGeom prst="rect">
            <a:avLst/>
          </a:prstGeom>
        </p:spPr>
      </p:pic>
      <p:pic>
        <p:nvPicPr>
          <p:cNvPr id="11266" name="Picture 11265">
            <a:extLst>
              <a:ext uri="{FF2B5EF4-FFF2-40B4-BE49-F238E27FC236}">
                <a16:creationId xmlns:a16="http://schemas.microsoft.com/office/drawing/2014/main" id="{8669CB87-4562-FD5A-3801-3891C4A8867D}"/>
              </a:ext>
            </a:extLst>
          </p:cNvPr>
          <p:cNvPicPr>
            <a:picLocks noChangeAspect="1"/>
          </p:cNvPicPr>
          <p:nvPr/>
        </p:nvPicPr>
        <p:blipFill>
          <a:blip r:embed="rId6"/>
          <a:srcRect t="13747" b="13747"/>
          <a:stretch/>
        </p:blipFill>
        <p:spPr>
          <a:xfrm>
            <a:off x="8382478" y="2835795"/>
            <a:ext cx="3118906" cy="1507606"/>
          </a:xfrm>
          <a:prstGeom prst="rect">
            <a:avLst/>
          </a:prstGeom>
        </p:spPr>
      </p:pic>
      <p:pic>
        <p:nvPicPr>
          <p:cNvPr id="11267" name="Picture 11266">
            <a:extLst>
              <a:ext uri="{FF2B5EF4-FFF2-40B4-BE49-F238E27FC236}">
                <a16:creationId xmlns:a16="http://schemas.microsoft.com/office/drawing/2014/main" id="{E20400BD-EBC9-65A3-947D-41B60D2D2E97}"/>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9000"/>
                    </a14:imgEffect>
                  </a14:imgLayer>
                </a14:imgProps>
              </a:ext>
            </a:extLst>
          </a:blip>
          <a:srcRect t="30665" b="30665"/>
          <a:stretch/>
        </p:blipFill>
        <p:spPr>
          <a:xfrm>
            <a:off x="8382478" y="4436618"/>
            <a:ext cx="3118906" cy="1507606"/>
          </a:xfrm>
          <a:prstGeom prst="rect">
            <a:avLst/>
          </a:prstGeom>
        </p:spPr>
      </p:pic>
    </p:spTree>
    <p:extLst>
      <p:ext uri="{BB962C8B-B14F-4D97-AF65-F5344CB8AC3E}">
        <p14:creationId xmlns:p14="http://schemas.microsoft.com/office/powerpoint/2010/main" val="3931462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1500"/>
                                  </p:stCondLst>
                                  <p:childTnLst>
                                    <p:set>
                                      <p:cBhvr>
                                        <p:cTn id="6" dur="1" fill="hold">
                                          <p:stCondLst>
                                            <p:cond delay="0"/>
                                          </p:stCondLst>
                                        </p:cTn>
                                        <p:tgtEl>
                                          <p:spTgt spid="97"/>
                                        </p:tgtEl>
                                        <p:attrNameLst>
                                          <p:attrName>style.visibility</p:attrName>
                                        </p:attrNameLst>
                                      </p:cBhvr>
                                      <p:to>
                                        <p:strVal val="visible"/>
                                      </p:to>
                                    </p:set>
                                    <p:anim calcmode="lin" valueType="num">
                                      <p:cBhvr additive="base">
                                        <p:cTn id="7" dur="1250"/>
                                        <p:tgtEl>
                                          <p:spTgt spid="97"/>
                                        </p:tgtEl>
                                        <p:attrNameLst>
                                          <p:attrName>ppt_y</p:attrName>
                                        </p:attrNameLst>
                                      </p:cBhvr>
                                      <p:tavLst>
                                        <p:tav tm="0">
                                          <p:val>
                                            <p:strVal val="#ppt_y-#ppt_h*1.125000"/>
                                          </p:val>
                                        </p:tav>
                                        <p:tav tm="100000">
                                          <p:val>
                                            <p:strVal val="#ppt_y"/>
                                          </p:val>
                                        </p:tav>
                                      </p:tavLst>
                                    </p:anim>
                                    <p:animEffect transition="in" filter="wipe(down)">
                                      <p:cBhvr>
                                        <p:cTn id="8" dur="1250"/>
                                        <p:tgtEl>
                                          <p:spTgt spid="97"/>
                                        </p:tgtEl>
                                      </p:cBhvr>
                                    </p:animEffect>
                                  </p:childTnLst>
                                </p:cTn>
                              </p:par>
                              <p:par>
                                <p:cTn id="9" presetID="12" presetClass="entr" presetSubtype="1" fill="hold" nodeType="withEffect">
                                  <p:stCondLst>
                                    <p:cond delay="1500"/>
                                  </p:stCondLst>
                                  <p:childTnLst>
                                    <p:set>
                                      <p:cBhvr>
                                        <p:cTn id="10" dur="1" fill="hold">
                                          <p:stCondLst>
                                            <p:cond delay="0"/>
                                          </p:stCondLst>
                                        </p:cTn>
                                        <p:tgtEl>
                                          <p:spTgt spid="11265"/>
                                        </p:tgtEl>
                                        <p:attrNameLst>
                                          <p:attrName>style.visibility</p:attrName>
                                        </p:attrNameLst>
                                      </p:cBhvr>
                                      <p:to>
                                        <p:strVal val="visible"/>
                                      </p:to>
                                    </p:set>
                                    <p:anim calcmode="lin" valueType="num">
                                      <p:cBhvr additive="base">
                                        <p:cTn id="11" dur="1250"/>
                                        <p:tgtEl>
                                          <p:spTgt spid="11265"/>
                                        </p:tgtEl>
                                        <p:attrNameLst>
                                          <p:attrName>ppt_y</p:attrName>
                                        </p:attrNameLst>
                                      </p:cBhvr>
                                      <p:tavLst>
                                        <p:tav tm="0">
                                          <p:val>
                                            <p:strVal val="#ppt_y-#ppt_h*1.125000"/>
                                          </p:val>
                                        </p:tav>
                                        <p:tav tm="100000">
                                          <p:val>
                                            <p:strVal val="#ppt_y"/>
                                          </p:val>
                                        </p:tav>
                                      </p:tavLst>
                                    </p:anim>
                                    <p:animEffect transition="in" filter="wipe(down)">
                                      <p:cBhvr>
                                        <p:cTn id="12" dur="1250"/>
                                        <p:tgtEl>
                                          <p:spTgt spid="11265"/>
                                        </p:tgtEl>
                                      </p:cBhvr>
                                    </p:animEffect>
                                  </p:childTnLst>
                                </p:cTn>
                              </p:par>
                              <p:par>
                                <p:cTn id="13" presetID="12" presetClass="entr" presetSubtype="1" fill="hold" nodeType="withEffect">
                                  <p:stCondLst>
                                    <p:cond delay="1500"/>
                                  </p:stCondLst>
                                  <p:childTnLst>
                                    <p:set>
                                      <p:cBhvr>
                                        <p:cTn id="14" dur="1" fill="hold">
                                          <p:stCondLst>
                                            <p:cond delay="0"/>
                                          </p:stCondLst>
                                        </p:cTn>
                                        <p:tgtEl>
                                          <p:spTgt spid="11266"/>
                                        </p:tgtEl>
                                        <p:attrNameLst>
                                          <p:attrName>style.visibility</p:attrName>
                                        </p:attrNameLst>
                                      </p:cBhvr>
                                      <p:to>
                                        <p:strVal val="visible"/>
                                      </p:to>
                                    </p:set>
                                    <p:anim calcmode="lin" valueType="num">
                                      <p:cBhvr additive="base">
                                        <p:cTn id="15" dur="1250"/>
                                        <p:tgtEl>
                                          <p:spTgt spid="11266"/>
                                        </p:tgtEl>
                                        <p:attrNameLst>
                                          <p:attrName>ppt_y</p:attrName>
                                        </p:attrNameLst>
                                      </p:cBhvr>
                                      <p:tavLst>
                                        <p:tav tm="0">
                                          <p:val>
                                            <p:strVal val="#ppt_y-#ppt_h*1.125000"/>
                                          </p:val>
                                        </p:tav>
                                        <p:tav tm="100000">
                                          <p:val>
                                            <p:strVal val="#ppt_y"/>
                                          </p:val>
                                        </p:tav>
                                      </p:tavLst>
                                    </p:anim>
                                    <p:animEffect transition="in" filter="wipe(down)">
                                      <p:cBhvr>
                                        <p:cTn id="16" dur="1250"/>
                                        <p:tgtEl>
                                          <p:spTgt spid="11266"/>
                                        </p:tgtEl>
                                      </p:cBhvr>
                                    </p:animEffect>
                                  </p:childTnLst>
                                </p:cTn>
                              </p:par>
                              <p:par>
                                <p:cTn id="17" presetID="12" presetClass="entr" presetSubtype="1" fill="hold" nodeType="withEffect">
                                  <p:stCondLst>
                                    <p:cond delay="2250"/>
                                  </p:stCondLst>
                                  <p:childTnLst>
                                    <p:set>
                                      <p:cBhvr>
                                        <p:cTn id="18" dur="1" fill="hold">
                                          <p:stCondLst>
                                            <p:cond delay="0"/>
                                          </p:stCondLst>
                                        </p:cTn>
                                        <p:tgtEl>
                                          <p:spTgt spid="11267"/>
                                        </p:tgtEl>
                                        <p:attrNameLst>
                                          <p:attrName>style.visibility</p:attrName>
                                        </p:attrNameLst>
                                      </p:cBhvr>
                                      <p:to>
                                        <p:strVal val="visible"/>
                                      </p:to>
                                    </p:set>
                                    <p:anim calcmode="lin" valueType="num">
                                      <p:cBhvr additive="base">
                                        <p:cTn id="19" dur="1250"/>
                                        <p:tgtEl>
                                          <p:spTgt spid="11267"/>
                                        </p:tgtEl>
                                        <p:attrNameLst>
                                          <p:attrName>ppt_y</p:attrName>
                                        </p:attrNameLst>
                                      </p:cBhvr>
                                      <p:tavLst>
                                        <p:tav tm="0">
                                          <p:val>
                                            <p:strVal val="#ppt_y-#ppt_h*1.125000"/>
                                          </p:val>
                                        </p:tav>
                                        <p:tav tm="100000">
                                          <p:val>
                                            <p:strVal val="#ppt_y"/>
                                          </p:val>
                                        </p:tav>
                                      </p:tavLst>
                                    </p:anim>
                                    <p:animEffect transition="in" filter="wipe(down)">
                                      <p:cBhvr>
                                        <p:cTn id="20" dur="1250"/>
                                        <p:tgtEl>
                                          <p:spTgt spid="11267"/>
                                        </p:tgtEl>
                                      </p:cBhvr>
                                    </p:animEffect>
                                  </p:childTnLst>
                                </p:cTn>
                              </p:par>
                              <p:par>
                                <p:cTn id="21" presetID="12" presetClass="entr" presetSubtype="1" fill="hold" nodeType="withEffect">
                                  <p:stCondLst>
                                    <p:cond delay="2250"/>
                                  </p:stCondLst>
                                  <p:childTnLst>
                                    <p:set>
                                      <p:cBhvr>
                                        <p:cTn id="22" dur="1" fill="hold">
                                          <p:stCondLst>
                                            <p:cond delay="0"/>
                                          </p:stCondLst>
                                        </p:cTn>
                                        <p:tgtEl>
                                          <p:spTgt spid="110"/>
                                        </p:tgtEl>
                                        <p:attrNameLst>
                                          <p:attrName>style.visibility</p:attrName>
                                        </p:attrNameLst>
                                      </p:cBhvr>
                                      <p:to>
                                        <p:strVal val="visible"/>
                                      </p:to>
                                    </p:set>
                                    <p:anim calcmode="lin" valueType="num">
                                      <p:cBhvr additive="base">
                                        <p:cTn id="23" dur="1250"/>
                                        <p:tgtEl>
                                          <p:spTgt spid="110"/>
                                        </p:tgtEl>
                                        <p:attrNameLst>
                                          <p:attrName>ppt_y</p:attrName>
                                        </p:attrNameLst>
                                      </p:cBhvr>
                                      <p:tavLst>
                                        <p:tav tm="0">
                                          <p:val>
                                            <p:strVal val="#ppt_y-#ppt_h*1.125000"/>
                                          </p:val>
                                        </p:tav>
                                        <p:tav tm="100000">
                                          <p:val>
                                            <p:strVal val="#ppt_y"/>
                                          </p:val>
                                        </p:tav>
                                      </p:tavLst>
                                    </p:anim>
                                    <p:animEffect transition="in" filter="wipe(down)">
                                      <p:cBhvr>
                                        <p:cTn id="24" dur="1250"/>
                                        <p:tgtEl>
                                          <p:spTgt spid="110"/>
                                        </p:tgtEl>
                                      </p:cBhvr>
                                    </p:animEffect>
                                  </p:childTnLst>
                                </p:cTn>
                              </p:par>
                              <p:par>
                                <p:cTn id="25" presetID="12" presetClass="entr" presetSubtype="1" fill="hold" nodeType="withEffect">
                                  <p:stCondLst>
                                    <p:cond delay="2250"/>
                                  </p:stCondLst>
                                  <p:childTnLst>
                                    <p:set>
                                      <p:cBhvr>
                                        <p:cTn id="26" dur="1" fill="hold">
                                          <p:stCondLst>
                                            <p:cond delay="0"/>
                                          </p:stCondLst>
                                        </p:cTn>
                                        <p:tgtEl>
                                          <p:spTgt spid="99"/>
                                        </p:tgtEl>
                                        <p:attrNameLst>
                                          <p:attrName>style.visibility</p:attrName>
                                        </p:attrNameLst>
                                      </p:cBhvr>
                                      <p:to>
                                        <p:strVal val="visible"/>
                                      </p:to>
                                    </p:set>
                                    <p:anim calcmode="lin" valueType="num">
                                      <p:cBhvr additive="base">
                                        <p:cTn id="27" dur="1250"/>
                                        <p:tgtEl>
                                          <p:spTgt spid="99"/>
                                        </p:tgtEl>
                                        <p:attrNameLst>
                                          <p:attrName>ppt_y</p:attrName>
                                        </p:attrNameLst>
                                      </p:cBhvr>
                                      <p:tavLst>
                                        <p:tav tm="0">
                                          <p:val>
                                            <p:strVal val="#ppt_y-#ppt_h*1.125000"/>
                                          </p:val>
                                        </p:tav>
                                        <p:tav tm="100000">
                                          <p:val>
                                            <p:strVal val="#ppt_y"/>
                                          </p:val>
                                        </p:tav>
                                      </p:tavLst>
                                    </p:anim>
                                    <p:animEffect transition="in" filter="wipe(down)">
                                      <p:cBhvr>
                                        <p:cTn id="28" dur="1250"/>
                                        <p:tgtEl>
                                          <p:spTgt spid="99"/>
                                        </p:tgtEl>
                                      </p:cBhvr>
                                    </p:animEffect>
                                  </p:childTnLst>
                                </p:cTn>
                              </p:par>
                              <p:par>
                                <p:cTn id="29" presetID="22" presetClass="entr" presetSubtype="4"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down)">
                                      <p:cBhvr>
                                        <p:cTn id="31" dur="1250"/>
                                        <p:tgtEl>
                                          <p:spTgt spid="19"/>
                                        </p:tgtEl>
                                      </p:cBhvr>
                                    </p:animEffect>
                                  </p:childTnLst>
                                </p:cTn>
                              </p:par>
                              <p:par>
                                <p:cTn id="32" presetID="42" presetClass="path" presetSubtype="0" accel="50000" decel="50000" fill="hold" nodeType="withEffect">
                                  <p:stCondLst>
                                    <p:cond delay="0"/>
                                  </p:stCondLst>
                                  <p:childTnLst>
                                    <p:animMotion origin="layout" path="M 4.79167E-6 -0.0993 L 4.79167E-6 -1.11111E-6 " pathEditMode="relative" rAng="0" ptsTypes="AA">
                                      <p:cBhvr>
                                        <p:cTn id="33" dur="1250" fill="hold"/>
                                        <p:tgtEl>
                                          <p:spTgt spid="19"/>
                                        </p:tgtEl>
                                        <p:attrNameLst>
                                          <p:attrName>ppt_x</p:attrName>
                                          <p:attrName>ppt_y</p:attrName>
                                        </p:attrNameLst>
                                      </p:cBhvr>
                                      <p:rCtr x="0" y="4954"/>
                                    </p:animMotion>
                                  </p:childTnLst>
                                </p:cTn>
                              </p:par>
                              <p:par>
                                <p:cTn id="34" presetID="22" presetClass="entr" presetSubtype="4" fill="hold" nodeType="withEffect">
                                  <p:stCondLst>
                                    <p:cond delay="250"/>
                                  </p:stCondLst>
                                  <p:childTnLst>
                                    <p:set>
                                      <p:cBhvr>
                                        <p:cTn id="35" dur="1" fill="hold">
                                          <p:stCondLst>
                                            <p:cond delay="0"/>
                                          </p:stCondLst>
                                        </p:cTn>
                                        <p:tgtEl>
                                          <p:spTgt spid="20"/>
                                        </p:tgtEl>
                                        <p:attrNameLst>
                                          <p:attrName>style.visibility</p:attrName>
                                        </p:attrNameLst>
                                      </p:cBhvr>
                                      <p:to>
                                        <p:strVal val="visible"/>
                                      </p:to>
                                    </p:set>
                                    <p:animEffect transition="in" filter="wipe(down)">
                                      <p:cBhvr>
                                        <p:cTn id="36" dur="1250"/>
                                        <p:tgtEl>
                                          <p:spTgt spid="20"/>
                                        </p:tgtEl>
                                      </p:cBhvr>
                                    </p:animEffect>
                                  </p:childTnLst>
                                </p:cTn>
                              </p:par>
                              <p:par>
                                <p:cTn id="37" presetID="42" presetClass="path" presetSubtype="0" accel="50000" decel="50000" fill="hold" nodeType="withEffect">
                                  <p:stCondLst>
                                    <p:cond delay="250"/>
                                  </p:stCondLst>
                                  <p:childTnLst>
                                    <p:animMotion origin="layout" path="M 4.79167E-6 -0.0993 L 4.79167E-6 -1.11111E-6 " pathEditMode="relative" rAng="0" ptsTypes="AA">
                                      <p:cBhvr>
                                        <p:cTn id="38" dur="1250" fill="hold"/>
                                        <p:tgtEl>
                                          <p:spTgt spid="20"/>
                                        </p:tgtEl>
                                        <p:attrNameLst>
                                          <p:attrName>ppt_x</p:attrName>
                                          <p:attrName>ppt_y</p:attrName>
                                        </p:attrNameLst>
                                      </p:cBhvr>
                                      <p:rCtr x="0" y="4954"/>
                                    </p:animMotion>
                                  </p:childTnLst>
                                </p:cTn>
                              </p:par>
                              <p:par>
                                <p:cTn id="39" presetID="22" presetClass="entr" presetSubtype="4" fill="hold" nodeType="withEffect">
                                  <p:stCondLst>
                                    <p:cond delay="500"/>
                                  </p:stCondLst>
                                  <p:childTnLst>
                                    <p:set>
                                      <p:cBhvr>
                                        <p:cTn id="40" dur="1" fill="hold">
                                          <p:stCondLst>
                                            <p:cond delay="0"/>
                                          </p:stCondLst>
                                        </p:cTn>
                                        <p:tgtEl>
                                          <p:spTgt spid="21"/>
                                        </p:tgtEl>
                                        <p:attrNameLst>
                                          <p:attrName>style.visibility</p:attrName>
                                        </p:attrNameLst>
                                      </p:cBhvr>
                                      <p:to>
                                        <p:strVal val="visible"/>
                                      </p:to>
                                    </p:set>
                                    <p:animEffect transition="in" filter="wipe(down)">
                                      <p:cBhvr>
                                        <p:cTn id="41" dur="1250"/>
                                        <p:tgtEl>
                                          <p:spTgt spid="21"/>
                                        </p:tgtEl>
                                      </p:cBhvr>
                                    </p:animEffect>
                                  </p:childTnLst>
                                </p:cTn>
                              </p:par>
                              <p:par>
                                <p:cTn id="42" presetID="42" presetClass="path" presetSubtype="0" accel="50000" decel="50000" fill="hold" nodeType="withEffect">
                                  <p:stCondLst>
                                    <p:cond delay="500"/>
                                  </p:stCondLst>
                                  <p:childTnLst>
                                    <p:animMotion origin="layout" path="M 4.79167E-6 -0.0993 L 4.79167E-6 -1.11111E-6 " pathEditMode="relative" rAng="0" ptsTypes="AA">
                                      <p:cBhvr>
                                        <p:cTn id="43" dur="1250" fill="hold"/>
                                        <p:tgtEl>
                                          <p:spTgt spid="21"/>
                                        </p:tgtEl>
                                        <p:attrNameLst>
                                          <p:attrName>ppt_x</p:attrName>
                                          <p:attrName>ppt_y</p:attrName>
                                        </p:attrNameLst>
                                      </p:cBhvr>
                                      <p:rCtr x="0" y="4954"/>
                                    </p:animMotion>
                                  </p:childTnLst>
                                </p:cTn>
                              </p:par>
                              <p:par>
                                <p:cTn id="44" presetID="22" presetClass="entr" presetSubtype="1" fill="hold" nodeType="withEffect">
                                  <p:stCondLst>
                                    <p:cond delay="2000"/>
                                  </p:stCondLst>
                                  <p:childTnLst>
                                    <p:set>
                                      <p:cBhvr>
                                        <p:cTn id="45" dur="1" fill="hold">
                                          <p:stCondLst>
                                            <p:cond delay="0"/>
                                          </p:stCondLst>
                                        </p:cTn>
                                        <p:tgtEl>
                                          <p:spTgt spid="2"/>
                                        </p:tgtEl>
                                        <p:attrNameLst>
                                          <p:attrName>style.visibility</p:attrName>
                                        </p:attrNameLst>
                                      </p:cBhvr>
                                      <p:to>
                                        <p:strVal val="visible"/>
                                      </p:to>
                                    </p:set>
                                    <p:animEffect transition="in" filter="wipe(up)">
                                      <p:cBhvr>
                                        <p:cTn id="46" dur="1500"/>
                                        <p:tgtEl>
                                          <p:spTgt spid="2"/>
                                        </p:tgtEl>
                                      </p:cBhvr>
                                    </p:animEffect>
                                  </p:childTnLst>
                                </p:cTn>
                              </p:par>
                              <p:par>
                                <p:cTn id="47" presetID="22" presetClass="entr" presetSubtype="4" fill="hold" nodeType="withEffect">
                                  <p:stCondLst>
                                    <p:cond delay="2000"/>
                                  </p:stCondLst>
                                  <p:childTnLst>
                                    <p:set>
                                      <p:cBhvr>
                                        <p:cTn id="48" dur="1" fill="hold">
                                          <p:stCondLst>
                                            <p:cond delay="0"/>
                                          </p:stCondLst>
                                        </p:cTn>
                                        <p:tgtEl>
                                          <p:spTgt spid="7"/>
                                        </p:tgtEl>
                                        <p:attrNameLst>
                                          <p:attrName>style.visibility</p:attrName>
                                        </p:attrNameLst>
                                      </p:cBhvr>
                                      <p:to>
                                        <p:strVal val="visible"/>
                                      </p:to>
                                    </p:set>
                                    <p:animEffect transition="in" filter="wipe(down)">
                                      <p:cBhvr>
                                        <p:cTn id="49"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8E9333CB-C760-4ABC-A2C6-9E5354E885B6}"/>
              </a:ext>
            </a:extLst>
          </p:cNvPr>
          <p:cNvSpPr/>
          <p:nvPr/>
        </p:nvSpPr>
        <p:spPr>
          <a:xfrm>
            <a:off x="8505782" y="-4642851"/>
            <a:ext cx="7777692" cy="7777692"/>
          </a:xfrm>
          <a:prstGeom prst="rect">
            <a:avLst/>
          </a:prstGeom>
          <a:blipFill dpi="0" rotWithShape="1">
            <a:blip r:embed="rId2">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A68C576-B0EB-C510-A91B-C4D4634C4A25}"/>
              </a:ext>
            </a:extLst>
          </p:cNvPr>
          <p:cNvSpPr txBox="1"/>
          <p:nvPr/>
        </p:nvSpPr>
        <p:spPr>
          <a:xfrm>
            <a:off x="600394" y="380314"/>
            <a:ext cx="5644494" cy="477054"/>
          </a:xfrm>
          <a:prstGeom prst="rect">
            <a:avLst/>
          </a:prstGeom>
          <a:noFill/>
          <a:effectLst>
            <a:outerShdw blurRad="63500" sx="102000" sy="102000" algn="ctr" rotWithShape="0">
              <a:prstClr val="black">
                <a:alpha val="40000"/>
              </a:prstClr>
            </a:outerShdw>
          </a:effectLst>
        </p:spPr>
        <p:txBody>
          <a:bodyPr wrap="none" rtlCol="0">
            <a:spAutoFit/>
          </a:bodyPr>
          <a:lstStyle>
            <a:defPPr>
              <a:defRPr lang="en-US"/>
            </a:defPPr>
            <a:lvl1pPr algn="ctr">
              <a:defRPr sz="3500" b="1" spc="300">
                <a:solidFill>
                  <a:schemeClr val="accent2"/>
                </a:solidFill>
                <a:latin typeface="Montserrat" panose="00000500000000000000" pitchFamily="50" charset="0"/>
              </a:defRPr>
            </a:lvl1pPr>
          </a:lstStyle>
          <a:p>
            <a:pPr algn="l"/>
            <a:r>
              <a:rPr lang="en-US" sz="2500" spc="0" dirty="0"/>
              <a:t>PRESS RELEASE PERFORMANCE</a:t>
            </a:r>
          </a:p>
        </p:txBody>
      </p:sp>
      <p:sp>
        <p:nvSpPr>
          <p:cNvPr id="4" name="TextBox 3">
            <a:extLst>
              <a:ext uri="{FF2B5EF4-FFF2-40B4-BE49-F238E27FC236}">
                <a16:creationId xmlns:a16="http://schemas.microsoft.com/office/drawing/2014/main" id="{A6BABD41-133F-3B5A-DACF-413FC8A1FFAA}"/>
              </a:ext>
            </a:extLst>
          </p:cNvPr>
          <p:cNvSpPr txBox="1"/>
          <p:nvPr/>
        </p:nvSpPr>
        <p:spPr>
          <a:xfrm>
            <a:off x="614249" y="1624373"/>
            <a:ext cx="3895771" cy="608821"/>
          </a:xfrm>
          <a:prstGeom prst="rect">
            <a:avLst/>
          </a:prstGeom>
          <a:noFill/>
        </p:spPr>
        <p:txBody>
          <a:bodyPr wrap="square" rtlCol="0" anchor="ctr" anchorCtr="0">
            <a:noAutofit/>
          </a:bodyPr>
          <a:lstStyle/>
          <a:p>
            <a:pPr>
              <a:lnSpc>
                <a:spcPts val="2100"/>
              </a:lnSpc>
            </a:pPr>
            <a:r>
              <a:rPr lang="en-US" sz="1600" b="1" dirty="0">
                <a:solidFill>
                  <a:schemeClr val="accent1"/>
                </a:solidFill>
                <a:latin typeface="Montserrat" panose="00000500000000000000" pitchFamily="50" charset="0"/>
              </a:rPr>
              <a:t>FIRST 7-DAY REACH ON THE RISE</a:t>
            </a:r>
          </a:p>
        </p:txBody>
      </p:sp>
      <p:graphicFrame>
        <p:nvGraphicFramePr>
          <p:cNvPr id="7" name="Table 7">
            <a:extLst>
              <a:ext uri="{FF2B5EF4-FFF2-40B4-BE49-F238E27FC236}">
                <a16:creationId xmlns:a16="http://schemas.microsoft.com/office/drawing/2014/main" id="{55AEACFB-5767-1D25-271D-6B46047541A4}"/>
              </a:ext>
            </a:extLst>
          </p:cNvPr>
          <p:cNvGraphicFramePr>
            <a:graphicFrameLocks noGrp="1"/>
          </p:cNvGraphicFramePr>
          <p:nvPr>
            <p:extLst>
              <p:ext uri="{D42A27DB-BD31-4B8C-83A1-F6EECF244321}">
                <p14:modId xmlns:p14="http://schemas.microsoft.com/office/powerpoint/2010/main" val="3453529700"/>
              </p:ext>
            </p:extLst>
          </p:nvPr>
        </p:nvGraphicFramePr>
        <p:xfrm>
          <a:off x="600394" y="2385374"/>
          <a:ext cx="10944000" cy="2808000"/>
        </p:xfrm>
        <a:graphic>
          <a:graphicData uri="http://schemas.openxmlformats.org/drawingml/2006/table">
            <a:tbl>
              <a:tblPr firstRow="1" bandRow="1">
                <a:tableStyleId>{5C22544A-7EE6-4342-B048-85BDC9FD1C3A}</a:tableStyleId>
              </a:tblPr>
              <a:tblGrid>
                <a:gridCol w="2520000">
                  <a:extLst>
                    <a:ext uri="{9D8B030D-6E8A-4147-A177-3AD203B41FA5}">
                      <a16:colId xmlns:a16="http://schemas.microsoft.com/office/drawing/2014/main" val="1315780658"/>
                    </a:ext>
                  </a:extLst>
                </a:gridCol>
                <a:gridCol w="1080000">
                  <a:extLst>
                    <a:ext uri="{9D8B030D-6E8A-4147-A177-3AD203B41FA5}">
                      <a16:colId xmlns:a16="http://schemas.microsoft.com/office/drawing/2014/main" val="2903872406"/>
                    </a:ext>
                  </a:extLst>
                </a:gridCol>
                <a:gridCol w="2448000">
                  <a:extLst>
                    <a:ext uri="{9D8B030D-6E8A-4147-A177-3AD203B41FA5}">
                      <a16:colId xmlns:a16="http://schemas.microsoft.com/office/drawing/2014/main" val="587748796"/>
                    </a:ext>
                  </a:extLst>
                </a:gridCol>
                <a:gridCol w="2448000">
                  <a:extLst>
                    <a:ext uri="{9D8B030D-6E8A-4147-A177-3AD203B41FA5}">
                      <a16:colId xmlns:a16="http://schemas.microsoft.com/office/drawing/2014/main" val="2918678832"/>
                    </a:ext>
                  </a:extLst>
                </a:gridCol>
                <a:gridCol w="2448000">
                  <a:extLst>
                    <a:ext uri="{9D8B030D-6E8A-4147-A177-3AD203B41FA5}">
                      <a16:colId xmlns:a16="http://schemas.microsoft.com/office/drawing/2014/main" val="3763019579"/>
                    </a:ext>
                  </a:extLst>
                </a:gridCol>
              </a:tblGrid>
              <a:tr h="46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lumMod val="50000"/>
                            </a:schemeClr>
                          </a:solidFill>
                          <a:effectLst/>
                          <a:uLnTx/>
                          <a:uFillTx/>
                          <a:latin typeface="Montserrat" panose="00000500000000000000" pitchFamily="50" charset="0"/>
                          <a:ea typeface="+mn-ea"/>
                          <a:cs typeface="+mn-cs"/>
                        </a:rPr>
                        <a:t>PRESS RELEASE</a:t>
                      </a:r>
                    </a:p>
                  </a:txBody>
                  <a:tcPr anchor="ctr">
                    <a:lnL w="12700" cmpd="sng">
                      <a:noFill/>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lumMod val="50000"/>
                            </a:schemeClr>
                          </a:solidFill>
                          <a:effectLst/>
                          <a:uLnTx/>
                          <a:uFillTx/>
                          <a:latin typeface="Montserrat" panose="00000500000000000000" pitchFamily="50" charset="0"/>
                          <a:ea typeface="+mn-ea"/>
                          <a:cs typeface="+mn-cs"/>
                        </a:rPr>
                        <a:t>DATE</a:t>
                      </a:r>
                    </a:p>
                  </a:txBody>
                  <a:tcPr anchor="ctr">
                    <a:lnL w="12700" cmpd="sng">
                      <a:noFill/>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lumMod val="50000"/>
                            </a:schemeClr>
                          </a:solidFill>
                          <a:effectLst/>
                          <a:uLnTx/>
                          <a:uFillTx/>
                          <a:latin typeface="Montserrat" panose="00000500000000000000" pitchFamily="50" charset="0"/>
                          <a:ea typeface="+mn-ea"/>
                          <a:cs typeface="+mn-cs"/>
                        </a:rPr>
                        <a:t>IMPRESSIONS</a:t>
                      </a:r>
                    </a:p>
                  </a:txBody>
                  <a:tcPr anchor="ctr">
                    <a:lnL w="12700" cmpd="sng">
                      <a:noFill/>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lumMod val="50000"/>
                            </a:schemeClr>
                          </a:solidFill>
                          <a:effectLst/>
                          <a:uLnTx/>
                          <a:uFillTx/>
                          <a:latin typeface="Montserrat" panose="00000500000000000000" pitchFamily="50" charset="0"/>
                          <a:ea typeface="+mn-ea"/>
                          <a:cs typeface="+mn-cs"/>
                        </a:rPr>
                        <a:t>READS</a:t>
                      </a:r>
                    </a:p>
                  </a:txBody>
                  <a:tcPr anchor="ctr">
                    <a:lnL w="12700" cmpd="sng">
                      <a:noFill/>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lumMod val="50000"/>
                            </a:schemeClr>
                          </a:solidFill>
                          <a:effectLst/>
                          <a:uLnTx/>
                          <a:uFillTx/>
                          <a:latin typeface="Montserrat" panose="00000500000000000000" pitchFamily="50" charset="0"/>
                          <a:ea typeface="+mn-ea"/>
                          <a:cs typeface="+mn-cs"/>
                        </a:rPr>
                        <a:t>INTERACTIONS</a:t>
                      </a:r>
                    </a:p>
                  </a:txBody>
                  <a:tcPr anchor="ctr">
                    <a:lnL w="12700" cmpd="sng">
                      <a:noFill/>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02124914"/>
                  </a:ext>
                </a:extLst>
              </a:tr>
              <a:tr h="468000">
                <a:tc>
                  <a:txBody>
                    <a:bodyPr/>
                    <a:lstStyle/>
                    <a:p>
                      <a:r>
                        <a:rPr lang="en-UA" sz="1100" b="0" dirty="0">
                          <a:solidFill>
                            <a:srgbClr val="000000"/>
                          </a:solidFill>
                          <a:latin typeface="Montserrat" pitchFamily="2" charset="77"/>
                        </a:rPr>
                        <a:t>New CEO Announcement</a:t>
                      </a:r>
                    </a:p>
                  </a:txBody>
                  <a:tcPr anchor="ctr">
                    <a:lnL w="12700" cmpd="sng">
                      <a:noFill/>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0" dirty="0">
                          <a:solidFill>
                            <a:srgbClr val="000000"/>
                          </a:solidFill>
                          <a:latin typeface="Montserrat" pitchFamily="2" charset="77"/>
                        </a:rPr>
                        <a:t>Jan 20</a:t>
                      </a:r>
                      <a:endParaRPr lang="en-UA" sz="1100" b="0" dirty="0">
                        <a:solidFill>
                          <a:srgbClr val="000000"/>
                        </a:solidFill>
                        <a:latin typeface="Montserrat" pitchFamily="2" charset="77"/>
                      </a:endParaRPr>
                    </a:p>
                  </a:txBody>
                  <a:tcPr anchor="ctr">
                    <a:lnL w="12700" cmpd="sng">
                      <a:noFill/>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A" sz="1100" b="1" dirty="0">
                        <a:solidFill>
                          <a:srgbClr val="000000"/>
                        </a:solidFill>
                        <a:latin typeface="Montserrat" pitchFamily="2" charset="77"/>
                      </a:endParaRPr>
                    </a:p>
                  </a:txBody>
                  <a:tcPr anchor="ctr">
                    <a:lnL w="12700" cmpd="sng">
                      <a:noFill/>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A" sz="1100" b="1" dirty="0">
                        <a:solidFill>
                          <a:srgbClr val="000000"/>
                        </a:solidFill>
                        <a:latin typeface="Montserrat" pitchFamily="2" charset="77"/>
                      </a:endParaRPr>
                    </a:p>
                  </a:txBody>
                  <a:tcPr anchor="ctr">
                    <a:lnL w="12700" cmpd="sng">
                      <a:noFill/>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A" sz="1100" b="1" dirty="0">
                        <a:solidFill>
                          <a:srgbClr val="000000"/>
                        </a:solidFill>
                        <a:latin typeface="Montserrat" pitchFamily="2" charset="77"/>
                      </a:endParaRPr>
                    </a:p>
                  </a:txBody>
                  <a:tcPr anchor="ctr">
                    <a:lnL w="12700" cmpd="sng">
                      <a:noFill/>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9175448"/>
                  </a:ext>
                </a:extLst>
              </a:tr>
              <a:tr h="468000">
                <a:tc>
                  <a:txBody>
                    <a:bodyPr/>
                    <a:lstStyle/>
                    <a:p>
                      <a:r>
                        <a:rPr lang="en-UA" sz="1100" b="0" dirty="0">
                          <a:solidFill>
                            <a:srgbClr val="000000"/>
                          </a:solidFill>
                          <a:latin typeface="Montserrat" pitchFamily="2" charset="77"/>
                        </a:rPr>
                        <a:t>EMEA Expansion</a:t>
                      </a:r>
                    </a:p>
                  </a:txBody>
                  <a:tcPr anchor="ctr">
                    <a:lnL w="12700" cmpd="sng">
                      <a:noFill/>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0" dirty="0">
                          <a:solidFill>
                            <a:srgbClr val="000000"/>
                          </a:solidFill>
                          <a:latin typeface="Montserrat" pitchFamily="2" charset="77"/>
                        </a:rPr>
                        <a:t>Jan 30</a:t>
                      </a:r>
                      <a:endParaRPr lang="en-UA" sz="1100" b="0" dirty="0">
                        <a:solidFill>
                          <a:srgbClr val="000000"/>
                        </a:solidFill>
                        <a:latin typeface="Montserrat" pitchFamily="2" charset="77"/>
                      </a:endParaRPr>
                    </a:p>
                  </a:txBody>
                  <a:tcPr anchor="ctr">
                    <a:lnL w="12700" cmpd="sng">
                      <a:noFill/>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A" sz="1100" b="1" dirty="0">
                        <a:solidFill>
                          <a:srgbClr val="000000"/>
                        </a:solidFill>
                        <a:latin typeface="Montserrat" pitchFamily="2" charset="77"/>
                      </a:endParaRPr>
                    </a:p>
                  </a:txBody>
                  <a:tcPr anchor="ctr">
                    <a:lnL w="12700" cmpd="sng">
                      <a:noFill/>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A" sz="1100" b="1" dirty="0">
                        <a:solidFill>
                          <a:srgbClr val="000000"/>
                        </a:solidFill>
                        <a:latin typeface="Montserrat" pitchFamily="2" charset="77"/>
                      </a:endParaRPr>
                    </a:p>
                  </a:txBody>
                  <a:tcPr anchor="ctr">
                    <a:lnL w="12700" cmpd="sng">
                      <a:noFill/>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A" sz="1100" b="1" dirty="0">
                        <a:solidFill>
                          <a:srgbClr val="000000"/>
                        </a:solidFill>
                        <a:latin typeface="Montserrat" pitchFamily="2" charset="77"/>
                      </a:endParaRPr>
                    </a:p>
                  </a:txBody>
                  <a:tcPr anchor="ctr">
                    <a:lnL w="12700" cmpd="sng">
                      <a:noFill/>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17249627"/>
                  </a:ext>
                </a:extLst>
              </a:tr>
              <a:tr h="468000">
                <a:tc>
                  <a:txBody>
                    <a:bodyPr/>
                    <a:lstStyle/>
                    <a:p>
                      <a:r>
                        <a:rPr lang="en-UA" sz="1100" b="0" dirty="0">
                          <a:solidFill>
                            <a:srgbClr val="000000"/>
                          </a:solidFill>
                          <a:latin typeface="Montserrat" pitchFamily="2" charset="77"/>
                        </a:rPr>
                        <a:t>Regulatory Announcement</a:t>
                      </a:r>
                    </a:p>
                  </a:txBody>
                  <a:tcPr anchor="ctr">
                    <a:lnL w="12700" cmpd="sng">
                      <a:noFill/>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0" dirty="0">
                          <a:solidFill>
                            <a:srgbClr val="000000"/>
                          </a:solidFill>
                          <a:latin typeface="Montserrat" pitchFamily="2" charset="77"/>
                        </a:rPr>
                        <a:t>April 10</a:t>
                      </a:r>
                      <a:endParaRPr lang="en-UA" sz="1100" b="0" dirty="0">
                        <a:solidFill>
                          <a:srgbClr val="000000"/>
                        </a:solidFill>
                        <a:latin typeface="Montserrat" pitchFamily="2" charset="77"/>
                      </a:endParaRPr>
                    </a:p>
                  </a:txBody>
                  <a:tcPr anchor="ctr">
                    <a:lnL w="12700" cmpd="sng">
                      <a:noFill/>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A" sz="1100" b="1" dirty="0">
                        <a:solidFill>
                          <a:srgbClr val="000000"/>
                        </a:solidFill>
                        <a:latin typeface="Montserrat" pitchFamily="2" charset="77"/>
                      </a:endParaRPr>
                    </a:p>
                  </a:txBody>
                  <a:tcPr anchor="ctr">
                    <a:lnL w="12700" cmpd="sng">
                      <a:noFill/>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A" sz="1100" b="1" dirty="0">
                        <a:solidFill>
                          <a:srgbClr val="000000"/>
                        </a:solidFill>
                        <a:latin typeface="Montserrat" pitchFamily="2" charset="77"/>
                      </a:endParaRPr>
                    </a:p>
                  </a:txBody>
                  <a:tcPr anchor="ctr">
                    <a:lnL w="12700" cmpd="sng">
                      <a:noFill/>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A" sz="1100" b="1" dirty="0">
                        <a:solidFill>
                          <a:srgbClr val="000000"/>
                        </a:solidFill>
                        <a:latin typeface="Montserrat" pitchFamily="2" charset="77"/>
                      </a:endParaRPr>
                    </a:p>
                  </a:txBody>
                  <a:tcPr anchor="ctr">
                    <a:lnL w="12700" cmpd="sng">
                      <a:noFill/>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7078628"/>
                  </a:ext>
                </a:extLst>
              </a:tr>
              <a:tr h="468000">
                <a:tc>
                  <a:txBody>
                    <a:bodyPr/>
                    <a:lstStyle/>
                    <a:p>
                      <a:r>
                        <a:rPr lang="en-UA" sz="1100" b="0" dirty="0">
                          <a:solidFill>
                            <a:srgbClr val="000000"/>
                          </a:solidFill>
                          <a:latin typeface="Montserrat" pitchFamily="2" charset="77"/>
                        </a:rPr>
                        <a:t>Q2 Earnings</a:t>
                      </a:r>
                    </a:p>
                  </a:txBody>
                  <a:tcPr anchor="ctr">
                    <a:lnL w="12700" cmpd="sng">
                      <a:noFill/>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0" dirty="0">
                          <a:solidFill>
                            <a:srgbClr val="000000"/>
                          </a:solidFill>
                          <a:latin typeface="Montserrat" pitchFamily="2" charset="77"/>
                        </a:rPr>
                        <a:t>July 15</a:t>
                      </a:r>
                      <a:endParaRPr lang="en-UA" sz="1100" b="0" dirty="0">
                        <a:solidFill>
                          <a:srgbClr val="000000"/>
                        </a:solidFill>
                        <a:latin typeface="Montserrat" pitchFamily="2" charset="77"/>
                      </a:endParaRPr>
                    </a:p>
                  </a:txBody>
                  <a:tcPr anchor="ctr">
                    <a:lnL w="12700" cmpd="sng">
                      <a:noFill/>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A" sz="1100" b="1" dirty="0">
                        <a:solidFill>
                          <a:srgbClr val="000000"/>
                        </a:solidFill>
                        <a:latin typeface="Montserrat" pitchFamily="2" charset="77"/>
                      </a:endParaRPr>
                    </a:p>
                  </a:txBody>
                  <a:tcPr anchor="ctr">
                    <a:lnL w="12700" cmpd="sng">
                      <a:noFill/>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A" sz="1100" b="1" dirty="0">
                        <a:solidFill>
                          <a:srgbClr val="000000"/>
                        </a:solidFill>
                        <a:latin typeface="Montserrat" pitchFamily="2" charset="77"/>
                      </a:endParaRPr>
                    </a:p>
                  </a:txBody>
                  <a:tcPr anchor="ctr">
                    <a:lnL w="12700" cmpd="sng">
                      <a:noFill/>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A" sz="1100" b="1" dirty="0">
                        <a:solidFill>
                          <a:srgbClr val="000000"/>
                        </a:solidFill>
                        <a:latin typeface="Montserrat" pitchFamily="2" charset="77"/>
                      </a:endParaRPr>
                    </a:p>
                  </a:txBody>
                  <a:tcPr anchor="ctr">
                    <a:lnL w="12700" cmpd="sng">
                      <a:noFill/>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11490288"/>
                  </a:ext>
                </a:extLst>
              </a:tr>
              <a:tr h="468000">
                <a:tc>
                  <a:txBody>
                    <a:bodyPr/>
                    <a:lstStyle/>
                    <a:p>
                      <a:r>
                        <a:rPr lang="en-UA" sz="1100" b="0" dirty="0">
                          <a:solidFill>
                            <a:srgbClr val="000000"/>
                          </a:solidFill>
                          <a:latin typeface="Montserrat" pitchFamily="2" charset="77"/>
                        </a:rPr>
                        <a:t>Product Announcement</a:t>
                      </a:r>
                    </a:p>
                  </a:txBody>
                  <a:tcPr anchor="ctr">
                    <a:lnL w="12700" cmpd="sng">
                      <a:noFill/>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0" dirty="0">
                          <a:solidFill>
                            <a:srgbClr val="000000"/>
                          </a:solidFill>
                          <a:latin typeface="Montserrat" pitchFamily="2" charset="77"/>
                        </a:rPr>
                        <a:t>Aug 20</a:t>
                      </a:r>
                      <a:endParaRPr lang="en-UA" sz="1100" b="0" dirty="0">
                        <a:solidFill>
                          <a:srgbClr val="000000"/>
                        </a:solidFill>
                        <a:latin typeface="Montserrat" pitchFamily="2" charset="77"/>
                      </a:endParaRPr>
                    </a:p>
                  </a:txBody>
                  <a:tcPr anchor="ctr">
                    <a:lnL w="12700" cmpd="sng">
                      <a:noFill/>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A" sz="1100" b="1" dirty="0">
                        <a:solidFill>
                          <a:srgbClr val="000000"/>
                        </a:solidFill>
                        <a:latin typeface="Montserrat" pitchFamily="2" charset="77"/>
                      </a:endParaRPr>
                    </a:p>
                  </a:txBody>
                  <a:tcPr anchor="ctr">
                    <a:lnL w="12700" cmpd="sng">
                      <a:noFill/>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A" sz="1100" b="1" dirty="0">
                        <a:solidFill>
                          <a:srgbClr val="000000"/>
                        </a:solidFill>
                        <a:latin typeface="Montserrat" pitchFamily="2" charset="77"/>
                      </a:endParaRPr>
                    </a:p>
                  </a:txBody>
                  <a:tcPr anchor="ctr">
                    <a:lnL w="12700" cmpd="sng">
                      <a:noFill/>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A" sz="1100" b="1" dirty="0">
                        <a:solidFill>
                          <a:srgbClr val="000000"/>
                        </a:solidFill>
                        <a:latin typeface="Montserrat" pitchFamily="2" charset="77"/>
                      </a:endParaRPr>
                    </a:p>
                  </a:txBody>
                  <a:tcPr anchor="ctr">
                    <a:lnL w="12700" cmpd="sng">
                      <a:noFill/>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6139735"/>
                  </a:ext>
                </a:extLst>
              </a:tr>
            </a:tbl>
          </a:graphicData>
        </a:graphic>
      </p:graphicFrame>
      <p:graphicFrame>
        <p:nvGraphicFramePr>
          <p:cNvPr id="8" name="Chart 7">
            <a:extLst>
              <a:ext uri="{FF2B5EF4-FFF2-40B4-BE49-F238E27FC236}">
                <a16:creationId xmlns:a16="http://schemas.microsoft.com/office/drawing/2014/main" id="{5E0DB061-DC46-BEB0-C640-7A352717242B}"/>
              </a:ext>
            </a:extLst>
          </p:cNvPr>
          <p:cNvGraphicFramePr/>
          <p:nvPr>
            <p:extLst>
              <p:ext uri="{D42A27DB-BD31-4B8C-83A1-F6EECF244321}">
                <p14:modId xmlns:p14="http://schemas.microsoft.com/office/powerpoint/2010/main" val="1893335499"/>
              </p:ext>
            </p:extLst>
          </p:nvPr>
        </p:nvGraphicFramePr>
        <p:xfrm>
          <a:off x="4127601" y="2710790"/>
          <a:ext cx="2548964" cy="307425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90363664-87CB-4E55-62BD-E86411C348FB}"/>
              </a:ext>
            </a:extLst>
          </p:cNvPr>
          <p:cNvGraphicFramePr/>
          <p:nvPr>
            <p:extLst>
              <p:ext uri="{D42A27DB-BD31-4B8C-83A1-F6EECF244321}">
                <p14:modId xmlns:p14="http://schemas.microsoft.com/office/powerpoint/2010/main" val="4171954656"/>
              </p:ext>
            </p:extLst>
          </p:nvPr>
        </p:nvGraphicFramePr>
        <p:xfrm>
          <a:off x="6571543" y="2710791"/>
          <a:ext cx="2548964" cy="280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a:extLst>
              <a:ext uri="{FF2B5EF4-FFF2-40B4-BE49-F238E27FC236}">
                <a16:creationId xmlns:a16="http://schemas.microsoft.com/office/drawing/2014/main" id="{7CAC775E-BE68-8D80-83FC-5251708563D2}"/>
              </a:ext>
            </a:extLst>
          </p:cNvPr>
          <p:cNvGraphicFramePr/>
          <p:nvPr>
            <p:extLst>
              <p:ext uri="{D42A27DB-BD31-4B8C-83A1-F6EECF244321}">
                <p14:modId xmlns:p14="http://schemas.microsoft.com/office/powerpoint/2010/main" val="1969942484"/>
              </p:ext>
            </p:extLst>
          </p:nvPr>
        </p:nvGraphicFramePr>
        <p:xfrm>
          <a:off x="9032113" y="2710790"/>
          <a:ext cx="2548964" cy="2808001"/>
        </p:xfrm>
        <a:graphic>
          <a:graphicData uri="http://schemas.openxmlformats.org/drawingml/2006/chart">
            <c:chart xmlns:c="http://schemas.openxmlformats.org/drawingml/2006/chart" xmlns:r="http://schemas.openxmlformats.org/officeDocument/2006/relationships" r:id="rId5"/>
          </a:graphicData>
        </a:graphic>
      </p:graphicFrame>
      <p:cxnSp>
        <p:nvCxnSpPr>
          <p:cNvPr id="21" name="Straight Connector 20">
            <a:extLst>
              <a:ext uri="{FF2B5EF4-FFF2-40B4-BE49-F238E27FC236}">
                <a16:creationId xmlns:a16="http://schemas.microsoft.com/office/drawing/2014/main" id="{C4EB7ECB-D1DB-A8C2-DAFC-4151DE473B79}"/>
              </a:ext>
            </a:extLst>
          </p:cNvPr>
          <p:cNvCxnSpPr>
            <a:cxnSpLocks/>
          </p:cNvCxnSpPr>
          <p:nvPr/>
        </p:nvCxnSpPr>
        <p:spPr>
          <a:xfrm>
            <a:off x="600394" y="2113062"/>
            <a:ext cx="10944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4386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gs>
            <a:gs pos="100000">
              <a:schemeClr val="accent3"/>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E71EBA5B-25C3-4EE7-90C6-AD83B8E4CD03}"/>
              </a:ext>
            </a:extLst>
          </p:cNvPr>
          <p:cNvSpPr/>
          <p:nvPr/>
        </p:nvSpPr>
        <p:spPr>
          <a:xfrm>
            <a:off x="0" y="-2667000"/>
            <a:ext cx="12192000" cy="12192000"/>
          </a:xfrm>
          <a:prstGeom prst="ellipse">
            <a:avLst/>
          </a:prstGeom>
          <a:gradFill>
            <a:gsLst>
              <a:gs pos="49000">
                <a:srgbClr val="B0CCF9"/>
              </a:gs>
              <a:gs pos="0">
                <a:schemeClr val="tx1"/>
              </a:gs>
              <a:gs pos="100000">
                <a:schemeClr val="accent3">
                  <a:alpha val="50000"/>
                </a:schemeClr>
              </a:gs>
            </a:gsLst>
            <a:path path="circle">
              <a:fillToRect l="50000" t="50000" r="50000" b="50000"/>
            </a:path>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94F4A8D1-F7AF-4799-BD2A-2B31B9E2FC59}"/>
              </a:ext>
            </a:extLst>
          </p:cNvPr>
          <p:cNvGrpSpPr/>
          <p:nvPr/>
        </p:nvGrpSpPr>
        <p:grpSpPr>
          <a:xfrm rot="20410503">
            <a:off x="10663483" y="-5928434"/>
            <a:ext cx="1603678" cy="24008103"/>
            <a:chOff x="7048500" y="0"/>
            <a:chExt cx="1634673" cy="6858000"/>
          </a:xfrm>
        </p:grpSpPr>
        <p:sp>
          <p:nvSpPr>
            <p:cNvPr id="5" name="Rectangle 4">
              <a:extLst>
                <a:ext uri="{FF2B5EF4-FFF2-40B4-BE49-F238E27FC236}">
                  <a16:creationId xmlns:a16="http://schemas.microsoft.com/office/drawing/2014/main" id="{1D35ADC9-9F74-4C0A-8277-9D548944A33A}"/>
                </a:ext>
              </a:extLst>
            </p:cNvPr>
            <p:cNvSpPr/>
            <p:nvPr/>
          </p:nvSpPr>
          <p:spPr>
            <a:xfrm rot="273445">
              <a:off x="7048500" y="0"/>
              <a:ext cx="971550" cy="6858000"/>
            </a:xfrm>
            <a:prstGeom prst="rect">
              <a:avLst/>
            </a:prstGeom>
            <a:gradFill>
              <a:gsLst>
                <a:gs pos="100000">
                  <a:schemeClr val="tx1">
                    <a:alpha val="0"/>
                  </a:schemeClr>
                </a:gs>
                <a:gs pos="0">
                  <a:schemeClr val="tx1">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093C2DA-CB22-4038-A57B-FAC5218F2557}"/>
                </a:ext>
              </a:extLst>
            </p:cNvPr>
            <p:cNvSpPr/>
            <p:nvPr/>
          </p:nvSpPr>
          <p:spPr>
            <a:xfrm rot="21326555" flipH="1">
              <a:off x="7711623" y="0"/>
              <a:ext cx="971550" cy="6858000"/>
            </a:xfrm>
            <a:prstGeom prst="rect">
              <a:avLst/>
            </a:prstGeom>
            <a:gradFill>
              <a:gsLst>
                <a:gs pos="100000">
                  <a:schemeClr val="tx1">
                    <a:alpha val="0"/>
                  </a:schemeClr>
                </a:gs>
                <a:gs pos="0">
                  <a:schemeClr val="tx1">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431DC222-97CA-45A4-BC17-D7A22C3C08DE}"/>
              </a:ext>
            </a:extLst>
          </p:cNvPr>
          <p:cNvGrpSpPr/>
          <p:nvPr/>
        </p:nvGrpSpPr>
        <p:grpSpPr>
          <a:xfrm rot="1755406">
            <a:off x="505720" y="-5681894"/>
            <a:ext cx="1905817" cy="18127469"/>
            <a:chOff x="7048500" y="0"/>
            <a:chExt cx="1634673" cy="6858000"/>
          </a:xfrm>
        </p:grpSpPr>
        <p:sp>
          <p:nvSpPr>
            <p:cNvPr id="11" name="Rectangle 10">
              <a:extLst>
                <a:ext uri="{FF2B5EF4-FFF2-40B4-BE49-F238E27FC236}">
                  <a16:creationId xmlns:a16="http://schemas.microsoft.com/office/drawing/2014/main" id="{E894B7E5-5157-4000-B0C7-E328F3002159}"/>
                </a:ext>
              </a:extLst>
            </p:cNvPr>
            <p:cNvSpPr/>
            <p:nvPr/>
          </p:nvSpPr>
          <p:spPr>
            <a:xfrm rot="273445">
              <a:off x="7048500" y="0"/>
              <a:ext cx="971550" cy="6858000"/>
            </a:xfrm>
            <a:prstGeom prst="rect">
              <a:avLst/>
            </a:prstGeom>
            <a:gradFill>
              <a:gsLst>
                <a:gs pos="100000">
                  <a:schemeClr val="tx1">
                    <a:alpha val="0"/>
                  </a:schemeClr>
                </a:gs>
                <a:gs pos="0">
                  <a:schemeClr val="tx1">
                    <a:alpha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88C2316-3B20-4CBB-AD50-CAF37E8EF522}"/>
                </a:ext>
              </a:extLst>
            </p:cNvPr>
            <p:cNvSpPr/>
            <p:nvPr/>
          </p:nvSpPr>
          <p:spPr>
            <a:xfrm rot="21326555" flipH="1">
              <a:off x="7711623" y="0"/>
              <a:ext cx="971550" cy="6858000"/>
            </a:xfrm>
            <a:prstGeom prst="rect">
              <a:avLst/>
            </a:prstGeom>
            <a:gradFill>
              <a:gsLst>
                <a:gs pos="100000">
                  <a:schemeClr val="tx1">
                    <a:alpha val="0"/>
                  </a:schemeClr>
                </a:gs>
                <a:gs pos="0">
                  <a:schemeClr val="tx1">
                    <a:alpha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B7A09306-5F1B-4233-A8E6-55347C63BA37}"/>
              </a:ext>
            </a:extLst>
          </p:cNvPr>
          <p:cNvGrpSpPr/>
          <p:nvPr/>
        </p:nvGrpSpPr>
        <p:grpSpPr>
          <a:xfrm rot="1755406">
            <a:off x="9362970" y="-3347307"/>
            <a:ext cx="1279621" cy="19634408"/>
            <a:chOff x="7048500" y="0"/>
            <a:chExt cx="1634673" cy="6858000"/>
          </a:xfrm>
        </p:grpSpPr>
        <p:sp>
          <p:nvSpPr>
            <p:cNvPr id="14" name="Rectangle 13">
              <a:extLst>
                <a:ext uri="{FF2B5EF4-FFF2-40B4-BE49-F238E27FC236}">
                  <a16:creationId xmlns:a16="http://schemas.microsoft.com/office/drawing/2014/main" id="{757456E6-423F-4FE5-A2EA-1A55AD6C7C18}"/>
                </a:ext>
              </a:extLst>
            </p:cNvPr>
            <p:cNvSpPr/>
            <p:nvPr/>
          </p:nvSpPr>
          <p:spPr>
            <a:xfrm rot="273445">
              <a:off x="7048500" y="0"/>
              <a:ext cx="971550" cy="6858000"/>
            </a:xfrm>
            <a:prstGeom prst="rect">
              <a:avLst/>
            </a:prstGeom>
            <a:gradFill>
              <a:gsLst>
                <a:gs pos="100000">
                  <a:schemeClr val="tx1">
                    <a:alpha val="0"/>
                  </a:schemeClr>
                </a:gs>
                <a:gs pos="0">
                  <a:schemeClr val="tx1">
                    <a:alpha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3A974D1-A8C7-46A2-8406-46CAC0EE7777}"/>
                </a:ext>
              </a:extLst>
            </p:cNvPr>
            <p:cNvSpPr/>
            <p:nvPr/>
          </p:nvSpPr>
          <p:spPr>
            <a:xfrm rot="21326555" flipH="1">
              <a:off x="7711623" y="0"/>
              <a:ext cx="971550" cy="6858000"/>
            </a:xfrm>
            <a:prstGeom prst="rect">
              <a:avLst/>
            </a:prstGeom>
            <a:gradFill>
              <a:gsLst>
                <a:gs pos="100000">
                  <a:schemeClr val="tx1">
                    <a:alpha val="0"/>
                  </a:schemeClr>
                </a:gs>
                <a:gs pos="0">
                  <a:schemeClr val="tx1">
                    <a:alpha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C5D25819-A241-40D3-BFC8-E48332A5E5CE}"/>
              </a:ext>
            </a:extLst>
          </p:cNvPr>
          <p:cNvGrpSpPr/>
          <p:nvPr/>
        </p:nvGrpSpPr>
        <p:grpSpPr>
          <a:xfrm rot="19544947">
            <a:off x="2934996" y="-7886261"/>
            <a:ext cx="1603678" cy="18605230"/>
            <a:chOff x="7048500" y="0"/>
            <a:chExt cx="1634673" cy="6858000"/>
          </a:xfrm>
        </p:grpSpPr>
        <p:sp>
          <p:nvSpPr>
            <p:cNvPr id="17" name="Rectangle 16">
              <a:extLst>
                <a:ext uri="{FF2B5EF4-FFF2-40B4-BE49-F238E27FC236}">
                  <a16:creationId xmlns:a16="http://schemas.microsoft.com/office/drawing/2014/main" id="{3C8B774F-40F1-41F3-9C92-1D9DDC5054BE}"/>
                </a:ext>
              </a:extLst>
            </p:cNvPr>
            <p:cNvSpPr/>
            <p:nvPr/>
          </p:nvSpPr>
          <p:spPr>
            <a:xfrm rot="273445">
              <a:off x="7048500" y="0"/>
              <a:ext cx="971550" cy="6858000"/>
            </a:xfrm>
            <a:prstGeom prst="rect">
              <a:avLst/>
            </a:prstGeom>
            <a:gradFill>
              <a:gsLst>
                <a:gs pos="100000">
                  <a:schemeClr val="tx1">
                    <a:alpha val="0"/>
                  </a:schemeClr>
                </a:gs>
                <a:gs pos="0">
                  <a:schemeClr val="tx1">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C1AB563-EB22-4B54-B941-5CAC57357977}"/>
                </a:ext>
              </a:extLst>
            </p:cNvPr>
            <p:cNvSpPr/>
            <p:nvPr/>
          </p:nvSpPr>
          <p:spPr>
            <a:xfrm rot="21326555" flipH="1">
              <a:off x="7711623" y="0"/>
              <a:ext cx="971550" cy="6858000"/>
            </a:xfrm>
            <a:prstGeom prst="rect">
              <a:avLst/>
            </a:prstGeom>
            <a:gradFill>
              <a:gsLst>
                <a:gs pos="100000">
                  <a:schemeClr val="tx1">
                    <a:alpha val="0"/>
                  </a:schemeClr>
                </a:gs>
                <a:gs pos="0">
                  <a:schemeClr val="tx1">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89009687-4AB3-4097-8B65-4F66070C6DEF}"/>
              </a:ext>
            </a:extLst>
          </p:cNvPr>
          <p:cNvGrpSpPr/>
          <p:nvPr/>
        </p:nvGrpSpPr>
        <p:grpSpPr>
          <a:xfrm rot="19444302">
            <a:off x="149160" y="-1454596"/>
            <a:ext cx="635358" cy="11334185"/>
            <a:chOff x="7048500" y="0"/>
            <a:chExt cx="1634673" cy="6858000"/>
          </a:xfrm>
        </p:grpSpPr>
        <p:sp>
          <p:nvSpPr>
            <p:cNvPr id="24" name="Rectangle 23">
              <a:extLst>
                <a:ext uri="{FF2B5EF4-FFF2-40B4-BE49-F238E27FC236}">
                  <a16:creationId xmlns:a16="http://schemas.microsoft.com/office/drawing/2014/main" id="{FCD5EA30-8013-4DEA-AA88-5732E017758B}"/>
                </a:ext>
              </a:extLst>
            </p:cNvPr>
            <p:cNvSpPr/>
            <p:nvPr/>
          </p:nvSpPr>
          <p:spPr>
            <a:xfrm rot="273445">
              <a:off x="7048500" y="0"/>
              <a:ext cx="971550" cy="6858000"/>
            </a:xfrm>
            <a:prstGeom prst="rect">
              <a:avLst/>
            </a:prstGeom>
            <a:gradFill>
              <a:gsLst>
                <a:gs pos="100000">
                  <a:schemeClr val="tx1">
                    <a:alpha val="0"/>
                  </a:schemeClr>
                </a:gs>
                <a:gs pos="0">
                  <a:schemeClr val="tx1">
                    <a:alpha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90819D4-9B4E-4D3E-8B0E-1ACA69EDD63F}"/>
                </a:ext>
              </a:extLst>
            </p:cNvPr>
            <p:cNvSpPr/>
            <p:nvPr/>
          </p:nvSpPr>
          <p:spPr>
            <a:xfrm rot="21326555" flipH="1">
              <a:off x="7711623" y="0"/>
              <a:ext cx="971550" cy="6858000"/>
            </a:xfrm>
            <a:prstGeom prst="rect">
              <a:avLst/>
            </a:prstGeom>
            <a:gradFill>
              <a:gsLst>
                <a:gs pos="100000">
                  <a:schemeClr val="tx1">
                    <a:alpha val="0"/>
                  </a:schemeClr>
                </a:gs>
                <a:gs pos="0">
                  <a:schemeClr val="tx1">
                    <a:alpha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D231CE4A-074B-4896-8CEF-0CFA11760491}"/>
              </a:ext>
            </a:extLst>
          </p:cNvPr>
          <p:cNvGrpSpPr/>
          <p:nvPr/>
        </p:nvGrpSpPr>
        <p:grpSpPr>
          <a:xfrm rot="707356">
            <a:off x="6023974" y="-1552481"/>
            <a:ext cx="1603678" cy="10371020"/>
            <a:chOff x="7048500" y="0"/>
            <a:chExt cx="1634673" cy="6858000"/>
          </a:xfrm>
        </p:grpSpPr>
        <p:sp>
          <p:nvSpPr>
            <p:cNvPr id="27" name="Rectangle 26">
              <a:extLst>
                <a:ext uri="{FF2B5EF4-FFF2-40B4-BE49-F238E27FC236}">
                  <a16:creationId xmlns:a16="http://schemas.microsoft.com/office/drawing/2014/main" id="{F85EAA78-A856-4AF5-86CA-1C7F78960151}"/>
                </a:ext>
              </a:extLst>
            </p:cNvPr>
            <p:cNvSpPr/>
            <p:nvPr/>
          </p:nvSpPr>
          <p:spPr>
            <a:xfrm rot="273445">
              <a:off x="7048500" y="0"/>
              <a:ext cx="971550" cy="6858000"/>
            </a:xfrm>
            <a:prstGeom prst="rect">
              <a:avLst/>
            </a:prstGeom>
            <a:gradFill>
              <a:gsLst>
                <a:gs pos="100000">
                  <a:schemeClr val="tx1">
                    <a:alpha val="0"/>
                  </a:schemeClr>
                </a:gs>
                <a:gs pos="0">
                  <a:schemeClr val="tx1">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5DBDBA0-53C6-440C-8B41-D60D1AAA7587}"/>
                </a:ext>
              </a:extLst>
            </p:cNvPr>
            <p:cNvSpPr/>
            <p:nvPr/>
          </p:nvSpPr>
          <p:spPr>
            <a:xfrm rot="21326555" flipH="1">
              <a:off x="7711623" y="0"/>
              <a:ext cx="971550" cy="6858000"/>
            </a:xfrm>
            <a:prstGeom prst="rect">
              <a:avLst/>
            </a:prstGeom>
            <a:gradFill>
              <a:gsLst>
                <a:gs pos="100000">
                  <a:schemeClr val="tx1">
                    <a:alpha val="0"/>
                  </a:schemeClr>
                </a:gs>
                <a:gs pos="0">
                  <a:schemeClr val="tx1">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DC9F47BB-AD11-40A1-BF95-2C16E7DFAD36}"/>
              </a:ext>
            </a:extLst>
          </p:cNvPr>
          <p:cNvSpPr txBox="1"/>
          <p:nvPr/>
        </p:nvSpPr>
        <p:spPr>
          <a:xfrm>
            <a:off x="3683321" y="2840023"/>
            <a:ext cx="4825360" cy="861774"/>
          </a:xfrm>
          <a:prstGeom prst="rect">
            <a:avLst/>
          </a:prstGeom>
          <a:noFill/>
        </p:spPr>
        <p:txBody>
          <a:bodyPr wrap="none" rtlCol="0">
            <a:spAutoFit/>
          </a:bodyPr>
          <a:lstStyle/>
          <a:p>
            <a:pPr algn="ctr"/>
            <a:r>
              <a:rPr lang="en-US" sz="5000" dirty="0">
                <a:solidFill>
                  <a:schemeClr val="accent2"/>
                </a:solidFill>
                <a:latin typeface="Montserrat" panose="00000500000000000000" pitchFamily="50" charset="0"/>
              </a:rPr>
              <a:t>PR STRATEGY</a:t>
            </a:r>
          </a:p>
        </p:txBody>
      </p:sp>
      <p:sp>
        <p:nvSpPr>
          <p:cNvPr id="29" name="TextBox 28">
            <a:extLst>
              <a:ext uri="{FF2B5EF4-FFF2-40B4-BE49-F238E27FC236}">
                <a16:creationId xmlns:a16="http://schemas.microsoft.com/office/drawing/2014/main" id="{F4CE0A60-E7F6-4BA6-9C21-416B54AA2A34}"/>
              </a:ext>
            </a:extLst>
          </p:cNvPr>
          <p:cNvSpPr txBox="1"/>
          <p:nvPr/>
        </p:nvSpPr>
        <p:spPr>
          <a:xfrm>
            <a:off x="4529711" y="3736769"/>
            <a:ext cx="3132589" cy="400110"/>
          </a:xfrm>
          <a:prstGeom prst="rect">
            <a:avLst/>
          </a:prstGeom>
          <a:noFill/>
        </p:spPr>
        <p:txBody>
          <a:bodyPr wrap="none" rtlCol="0">
            <a:spAutoFit/>
          </a:bodyPr>
          <a:lstStyle/>
          <a:p>
            <a:pPr algn="ctr"/>
            <a:r>
              <a:rPr lang="en-US" sz="2000" dirty="0">
                <a:solidFill>
                  <a:schemeClr val="accent1"/>
                </a:solidFill>
                <a:latin typeface="Montserrat" panose="00000500000000000000" pitchFamily="50" charset="0"/>
              </a:rPr>
              <a:t>Presented by You Exec</a:t>
            </a:r>
          </a:p>
        </p:txBody>
      </p:sp>
    </p:spTree>
    <p:extLst>
      <p:ext uri="{BB962C8B-B14F-4D97-AF65-F5344CB8AC3E}">
        <p14:creationId xmlns:p14="http://schemas.microsoft.com/office/powerpoint/2010/main" val="3518682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35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2000"/>
                                        <p:tgtEl>
                                          <p:spTgt spid="23"/>
                                        </p:tgtEl>
                                      </p:cBhvr>
                                    </p:animEffect>
                                  </p:childTnLst>
                                </p:cTn>
                              </p:par>
                              <p:par>
                                <p:cTn id="8" presetID="22" presetClass="entr" presetSubtype="1" fill="hold" nodeType="withEffect">
                                  <p:stCondLst>
                                    <p:cond delay="25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2000"/>
                                        <p:tgtEl>
                                          <p:spTgt spid="10"/>
                                        </p:tgtEl>
                                      </p:cBhvr>
                                    </p:animEffect>
                                  </p:childTnLst>
                                </p:cTn>
                              </p:par>
                              <p:par>
                                <p:cTn id="11" presetID="22" presetClass="entr" presetSubtype="1"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up)">
                                      <p:cBhvr>
                                        <p:cTn id="13" dur="2000"/>
                                        <p:tgtEl>
                                          <p:spTgt spid="16"/>
                                        </p:tgtEl>
                                      </p:cBhvr>
                                    </p:animEffect>
                                  </p:childTnLst>
                                </p:cTn>
                              </p:par>
                              <p:par>
                                <p:cTn id="14" presetID="22" presetClass="entr" presetSubtype="1"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2000"/>
                                        <p:tgtEl>
                                          <p:spTgt spid="4"/>
                                        </p:tgtEl>
                                      </p:cBhvr>
                                    </p:animEffect>
                                  </p:childTnLst>
                                </p:cTn>
                              </p:par>
                              <p:par>
                                <p:cTn id="17" presetID="22" presetClass="entr" presetSubtype="1" fill="hold" nodeType="withEffect">
                                  <p:stCondLst>
                                    <p:cond delay="250"/>
                                  </p:stCondLst>
                                  <p:childTnLst>
                                    <p:set>
                                      <p:cBhvr>
                                        <p:cTn id="18" dur="1" fill="hold">
                                          <p:stCondLst>
                                            <p:cond delay="0"/>
                                          </p:stCondLst>
                                        </p:cTn>
                                        <p:tgtEl>
                                          <p:spTgt spid="13"/>
                                        </p:tgtEl>
                                        <p:attrNameLst>
                                          <p:attrName>style.visibility</p:attrName>
                                        </p:attrNameLst>
                                      </p:cBhvr>
                                      <p:to>
                                        <p:strVal val="visible"/>
                                      </p:to>
                                    </p:set>
                                    <p:animEffect transition="in" filter="wipe(up)">
                                      <p:cBhvr>
                                        <p:cTn id="19" dur="2000"/>
                                        <p:tgtEl>
                                          <p:spTgt spid="13"/>
                                        </p:tgtEl>
                                      </p:cBhvr>
                                    </p:animEffect>
                                  </p:childTnLst>
                                </p:cTn>
                              </p:par>
                              <p:par>
                                <p:cTn id="20" presetID="8" presetClass="emph" presetSubtype="0" repeatCount="indefinite" accel="38000" decel="41000" autoRev="1" fill="hold" nodeType="withEffect">
                                  <p:stCondLst>
                                    <p:cond delay="250"/>
                                  </p:stCondLst>
                                  <p:endCondLst>
                                    <p:cond evt="onNext" delay="0">
                                      <p:tgtEl>
                                        <p:sldTgt/>
                                      </p:tgtEl>
                                    </p:cond>
                                  </p:endCondLst>
                                  <p:childTnLst>
                                    <p:animRot by="600000">
                                      <p:cBhvr>
                                        <p:cTn id="21" dur="5000" fill="hold"/>
                                        <p:tgtEl>
                                          <p:spTgt spid="23"/>
                                        </p:tgtEl>
                                        <p:attrNameLst>
                                          <p:attrName>r</p:attrName>
                                        </p:attrNameLst>
                                      </p:cBhvr>
                                    </p:animRot>
                                  </p:childTnLst>
                                </p:cTn>
                              </p:par>
                              <p:par>
                                <p:cTn id="22" presetID="8" presetClass="emph" presetSubtype="0" repeatCount="indefinite" accel="38000" decel="41000" autoRev="1" fill="hold" nodeType="withEffect">
                                  <p:stCondLst>
                                    <p:cond delay="250"/>
                                  </p:stCondLst>
                                  <p:endCondLst>
                                    <p:cond evt="onNext" delay="0">
                                      <p:tgtEl>
                                        <p:sldTgt/>
                                      </p:tgtEl>
                                    </p:cond>
                                  </p:endCondLst>
                                  <p:childTnLst>
                                    <p:animRot by="-600000">
                                      <p:cBhvr>
                                        <p:cTn id="23" dur="5000" fill="hold"/>
                                        <p:tgtEl>
                                          <p:spTgt spid="10"/>
                                        </p:tgtEl>
                                        <p:attrNameLst>
                                          <p:attrName>r</p:attrName>
                                        </p:attrNameLst>
                                      </p:cBhvr>
                                    </p:animRot>
                                  </p:childTnLst>
                                </p:cTn>
                              </p:par>
                              <p:par>
                                <p:cTn id="24" presetID="8" presetClass="emph" presetSubtype="0" repeatCount="indefinite" accel="38000" decel="41000" autoRev="1" fill="hold" nodeType="withEffect">
                                  <p:stCondLst>
                                    <p:cond delay="250"/>
                                  </p:stCondLst>
                                  <p:endCondLst>
                                    <p:cond evt="onNext" delay="0">
                                      <p:tgtEl>
                                        <p:sldTgt/>
                                      </p:tgtEl>
                                    </p:cond>
                                  </p:endCondLst>
                                  <p:childTnLst>
                                    <p:animRot by="600000">
                                      <p:cBhvr>
                                        <p:cTn id="25" dur="5000" fill="hold"/>
                                        <p:tgtEl>
                                          <p:spTgt spid="16"/>
                                        </p:tgtEl>
                                        <p:attrNameLst>
                                          <p:attrName>r</p:attrName>
                                        </p:attrNameLst>
                                      </p:cBhvr>
                                    </p:animRot>
                                  </p:childTnLst>
                                </p:cTn>
                              </p:par>
                              <p:par>
                                <p:cTn id="26" presetID="8" presetClass="emph" presetSubtype="0" repeatCount="indefinite" accel="38000" decel="41000" autoRev="1" fill="hold" nodeType="withEffect">
                                  <p:stCondLst>
                                    <p:cond delay="250"/>
                                  </p:stCondLst>
                                  <p:endCondLst>
                                    <p:cond evt="onNext" delay="0">
                                      <p:tgtEl>
                                        <p:sldTgt/>
                                      </p:tgtEl>
                                    </p:cond>
                                  </p:endCondLst>
                                  <p:childTnLst>
                                    <p:animRot by="600000">
                                      <p:cBhvr>
                                        <p:cTn id="27" dur="5000" fill="hold"/>
                                        <p:tgtEl>
                                          <p:spTgt spid="4"/>
                                        </p:tgtEl>
                                        <p:attrNameLst>
                                          <p:attrName>r</p:attrName>
                                        </p:attrNameLst>
                                      </p:cBhvr>
                                    </p:animRot>
                                  </p:childTnLst>
                                </p:cTn>
                              </p:par>
                              <p:par>
                                <p:cTn id="28" presetID="8" presetClass="emph" presetSubtype="0" repeatCount="indefinite" accel="38000" decel="41000" autoRev="1" fill="hold" nodeType="withEffect">
                                  <p:stCondLst>
                                    <p:cond delay="250"/>
                                  </p:stCondLst>
                                  <p:endCondLst>
                                    <p:cond evt="onNext" delay="0">
                                      <p:tgtEl>
                                        <p:sldTgt/>
                                      </p:tgtEl>
                                    </p:cond>
                                  </p:endCondLst>
                                  <p:childTnLst>
                                    <p:animRot by="-600000">
                                      <p:cBhvr>
                                        <p:cTn id="29" dur="5000" fill="hold"/>
                                        <p:tgtEl>
                                          <p:spTgt spid="13"/>
                                        </p:tgtEl>
                                        <p:attrNameLst>
                                          <p:attrName>r</p:attrName>
                                        </p:attrNameLst>
                                      </p:cBhvr>
                                    </p:animRot>
                                  </p:childTnLst>
                                </p:cTn>
                              </p:par>
                              <p:par>
                                <p:cTn id="30" presetID="22" presetClass="entr" presetSubtype="1"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up)">
                                      <p:cBhvr>
                                        <p:cTn id="32" dur="1000"/>
                                        <p:tgtEl>
                                          <p:spTgt spid="26"/>
                                        </p:tgtEl>
                                      </p:cBhvr>
                                    </p:animEffect>
                                  </p:childTnLst>
                                </p:cTn>
                              </p:par>
                              <p:par>
                                <p:cTn id="33" presetID="8" presetClass="emph" presetSubtype="0" repeatCount="indefinite" accel="38000" decel="41000" autoRev="1" fill="hold" nodeType="withEffect">
                                  <p:stCondLst>
                                    <p:cond delay="250"/>
                                  </p:stCondLst>
                                  <p:endCondLst>
                                    <p:cond evt="onNext" delay="0">
                                      <p:tgtEl>
                                        <p:sldTgt/>
                                      </p:tgtEl>
                                    </p:cond>
                                  </p:endCondLst>
                                  <p:childTnLst>
                                    <p:animRot by="600000">
                                      <p:cBhvr>
                                        <p:cTn id="34" dur="5000" fill="hold"/>
                                        <p:tgtEl>
                                          <p:spTgt spid="26"/>
                                        </p:tgtEl>
                                        <p:attrNameLst>
                                          <p:attrName>r</p:attrName>
                                        </p:attrNameLst>
                                      </p:cBhvr>
                                    </p:animRot>
                                  </p:childTnLst>
                                </p:cTn>
                              </p:par>
                              <p:par>
                                <p:cTn id="35" presetID="10" presetClass="entr" presetSubtype="0" fill="hold" grpId="0" nodeType="withEffect">
                                  <p:stCondLst>
                                    <p:cond delay="25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0"/>
                                        <p:tgtEl>
                                          <p:spTgt spid="21"/>
                                        </p:tgtEl>
                                      </p:cBhvr>
                                    </p:animEffect>
                                  </p:childTnLst>
                                </p:cTn>
                              </p:par>
                              <p:par>
                                <p:cTn id="38" presetID="6" presetClass="entr" presetSubtype="32" fill="hold" grpId="0" nodeType="withEffect">
                                  <p:stCondLst>
                                    <p:cond delay="250"/>
                                  </p:stCondLst>
                                  <p:childTnLst>
                                    <p:set>
                                      <p:cBhvr>
                                        <p:cTn id="39" dur="1" fill="hold">
                                          <p:stCondLst>
                                            <p:cond delay="0"/>
                                          </p:stCondLst>
                                        </p:cTn>
                                        <p:tgtEl>
                                          <p:spTgt spid="19"/>
                                        </p:tgtEl>
                                        <p:attrNameLst>
                                          <p:attrName>style.visibility</p:attrName>
                                        </p:attrNameLst>
                                      </p:cBhvr>
                                      <p:to>
                                        <p:strVal val="visible"/>
                                      </p:to>
                                    </p:set>
                                    <p:animEffect transition="in" filter="circle(out)">
                                      <p:cBhvr>
                                        <p:cTn id="40" dur="2000"/>
                                        <p:tgtEl>
                                          <p:spTgt spid="19"/>
                                        </p:tgtEl>
                                      </p:cBhvr>
                                    </p:animEffect>
                                  </p:childTnLst>
                                </p:cTn>
                              </p:par>
                              <p:par>
                                <p:cTn id="41" presetID="6" presetClass="entr" presetSubtype="32" fill="hold" grpId="0" nodeType="withEffect">
                                  <p:stCondLst>
                                    <p:cond delay="250"/>
                                  </p:stCondLst>
                                  <p:childTnLst>
                                    <p:set>
                                      <p:cBhvr>
                                        <p:cTn id="42" dur="1" fill="hold">
                                          <p:stCondLst>
                                            <p:cond delay="0"/>
                                          </p:stCondLst>
                                        </p:cTn>
                                        <p:tgtEl>
                                          <p:spTgt spid="29"/>
                                        </p:tgtEl>
                                        <p:attrNameLst>
                                          <p:attrName>style.visibility</p:attrName>
                                        </p:attrNameLst>
                                      </p:cBhvr>
                                      <p:to>
                                        <p:strVal val="visible"/>
                                      </p:to>
                                    </p:set>
                                    <p:animEffect transition="in" filter="circle(out)">
                                      <p:cBhvr>
                                        <p:cTn id="43" dur="2000"/>
                                        <p:tgtEl>
                                          <p:spTgt spid="29"/>
                                        </p:tgtEl>
                                      </p:cBhvr>
                                    </p:animEffect>
                                  </p:childTnLst>
                                </p:cTn>
                              </p:par>
                              <p:par>
                                <p:cTn id="44" presetID="12" presetClass="entr" presetSubtype="1" fill="hold" nodeType="withEffect">
                                  <p:stCondLst>
                                    <p:cond delay="1500"/>
                                  </p:stCondLst>
                                  <p:childTnLst>
                                    <p:set>
                                      <p:cBhvr>
                                        <p:cTn id="45" dur="1" fill="hold">
                                          <p:stCondLst>
                                            <p:cond delay="0"/>
                                          </p:stCondLst>
                                        </p:cTn>
                                        <p:tgtEl>
                                          <p:spTgt spid="29">
                                            <p:txEl>
                                              <p:pRg st="0" end="0"/>
                                            </p:txEl>
                                          </p:spTgt>
                                        </p:tgtEl>
                                        <p:attrNameLst>
                                          <p:attrName>style.visibility</p:attrName>
                                        </p:attrNameLst>
                                      </p:cBhvr>
                                      <p:to>
                                        <p:strVal val="visible"/>
                                      </p:to>
                                    </p:set>
                                    <p:anim calcmode="lin" valueType="num">
                                      <p:cBhvr additive="base">
                                        <p:cTn id="46" dur="1000"/>
                                        <p:tgtEl>
                                          <p:spTgt spid="29">
                                            <p:txEl>
                                              <p:pRg st="0" end="0"/>
                                            </p:txEl>
                                          </p:spTgt>
                                        </p:tgtEl>
                                        <p:attrNameLst>
                                          <p:attrName>ppt_y</p:attrName>
                                        </p:attrNameLst>
                                      </p:cBhvr>
                                      <p:tavLst>
                                        <p:tav tm="0">
                                          <p:val>
                                            <p:strVal val="#ppt_y-#ppt_h*1.125000"/>
                                          </p:val>
                                        </p:tav>
                                        <p:tav tm="100000">
                                          <p:val>
                                            <p:strVal val="#ppt_y"/>
                                          </p:val>
                                        </p:tav>
                                      </p:tavLst>
                                    </p:anim>
                                    <p:animEffect transition="in" filter="wipe(down)">
                                      <p:cBhvr>
                                        <p:cTn id="47" dur="10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9" grpId="0"/>
      <p:bldP spid="2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1BE59633-CDB8-4E6F-82C0-00AB9C3ACABB}"/>
              </a:ext>
            </a:extLst>
          </p:cNvPr>
          <p:cNvSpPr/>
          <p:nvPr/>
        </p:nvSpPr>
        <p:spPr>
          <a:xfrm>
            <a:off x="-2769992" y="1805803"/>
            <a:ext cx="5693964" cy="5693964"/>
          </a:xfrm>
          <a:prstGeom prst="rect">
            <a:avLst/>
          </a:prstGeom>
          <a:blipFill dpi="0" rotWithShape="1">
            <a:blip r:embed="rId2">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6D0CC89C-B17D-407B-B873-201AFBDE22BC}"/>
              </a:ext>
            </a:extLst>
          </p:cNvPr>
          <p:cNvGrpSpPr/>
          <p:nvPr/>
        </p:nvGrpSpPr>
        <p:grpSpPr>
          <a:xfrm rot="16375841">
            <a:off x="5562766" y="-6794704"/>
            <a:ext cx="1647358" cy="14147790"/>
            <a:chOff x="7048500" y="0"/>
            <a:chExt cx="1634673" cy="6858000"/>
          </a:xfrm>
        </p:grpSpPr>
        <p:sp>
          <p:nvSpPr>
            <p:cNvPr id="10" name="Rectangle 9">
              <a:extLst>
                <a:ext uri="{FF2B5EF4-FFF2-40B4-BE49-F238E27FC236}">
                  <a16:creationId xmlns:a16="http://schemas.microsoft.com/office/drawing/2014/main" id="{088C17D2-2977-445B-AA5B-FEDF23701B99}"/>
                </a:ext>
              </a:extLst>
            </p:cNvPr>
            <p:cNvSpPr/>
            <p:nvPr/>
          </p:nvSpPr>
          <p:spPr>
            <a:xfrm rot="273445">
              <a:off x="7048500" y="0"/>
              <a:ext cx="971550" cy="6858000"/>
            </a:xfrm>
            <a:prstGeom prst="rect">
              <a:avLst/>
            </a:prstGeom>
            <a:gradFill>
              <a:gsLst>
                <a:gs pos="100000">
                  <a:schemeClr val="accent1">
                    <a:lumMod val="5000"/>
                    <a:lumOff val="95000"/>
                    <a:alpha val="0"/>
                  </a:schemeClr>
                </a:gs>
                <a:gs pos="0">
                  <a:schemeClr val="accent1">
                    <a:lumMod val="30000"/>
                    <a:lumOff val="70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EED2002-7477-48CD-8F17-F28DD4BBC9A2}"/>
                </a:ext>
              </a:extLst>
            </p:cNvPr>
            <p:cNvSpPr/>
            <p:nvPr/>
          </p:nvSpPr>
          <p:spPr>
            <a:xfrm rot="21326555" flipH="1">
              <a:off x="7711623" y="0"/>
              <a:ext cx="971550" cy="6858000"/>
            </a:xfrm>
            <a:prstGeom prst="rect">
              <a:avLst/>
            </a:prstGeom>
            <a:gradFill>
              <a:gsLst>
                <a:gs pos="100000">
                  <a:schemeClr val="accent1">
                    <a:lumMod val="5000"/>
                    <a:lumOff val="95000"/>
                    <a:alpha val="0"/>
                  </a:schemeClr>
                </a:gs>
                <a:gs pos="0">
                  <a:schemeClr val="accent1">
                    <a:lumMod val="30000"/>
                    <a:lumOff val="70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6B3C0878-3B34-D557-86BB-5C1ED16694FF}"/>
              </a:ext>
            </a:extLst>
          </p:cNvPr>
          <p:cNvSpPr txBox="1"/>
          <p:nvPr/>
        </p:nvSpPr>
        <p:spPr>
          <a:xfrm>
            <a:off x="600394" y="380314"/>
            <a:ext cx="3260829" cy="477054"/>
          </a:xfrm>
          <a:prstGeom prst="rect">
            <a:avLst/>
          </a:prstGeom>
          <a:noFill/>
          <a:effectLst>
            <a:outerShdw blurRad="63500" sx="102000" sy="102000" algn="ctr" rotWithShape="0">
              <a:prstClr val="black">
                <a:alpha val="40000"/>
              </a:prstClr>
            </a:outerShdw>
          </a:effectLst>
        </p:spPr>
        <p:txBody>
          <a:bodyPr wrap="none" rtlCol="0">
            <a:spAutoFit/>
          </a:bodyPr>
          <a:lstStyle>
            <a:defPPr>
              <a:defRPr lang="en-US"/>
            </a:defPPr>
            <a:lvl1pPr algn="ctr">
              <a:defRPr sz="3500" b="1" spc="300">
                <a:solidFill>
                  <a:schemeClr val="accent2"/>
                </a:solidFill>
                <a:latin typeface="Montserrat" panose="00000500000000000000" pitchFamily="50" charset="0"/>
              </a:defRPr>
            </a:lvl1pPr>
          </a:lstStyle>
          <a:p>
            <a:pPr algn="l"/>
            <a:r>
              <a:rPr lang="en-US" sz="2500" spc="0" dirty="0"/>
              <a:t>PR CONTENT MAP</a:t>
            </a:r>
          </a:p>
        </p:txBody>
      </p:sp>
      <p:sp>
        <p:nvSpPr>
          <p:cNvPr id="12" name="TextBox 11">
            <a:extLst>
              <a:ext uri="{FF2B5EF4-FFF2-40B4-BE49-F238E27FC236}">
                <a16:creationId xmlns:a16="http://schemas.microsoft.com/office/drawing/2014/main" id="{9C0A84EF-213F-654A-2F2B-0F66F8158396}"/>
              </a:ext>
            </a:extLst>
          </p:cNvPr>
          <p:cNvSpPr txBox="1"/>
          <p:nvPr/>
        </p:nvSpPr>
        <p:spPr>
          <a:xfrm>
            <a:off x="614249" y="1623436"/>
            <a:ext cx="6318986" cy="355143"/>
          </a:xfrm>
          <a:prstGeom prst="rect">
            <a:avLst/>
          </a:prstGeom>
          <a:noFill/>
        </p:spPr>
        <p:txBody>
          <a:bodyPr wrap="square" rtlCol="0" anchor="t" anchorCtr="0">
            <a:noAutofit/>
          </a:bodyPr>
          <a:lstStyle/>
          <a:p>
            <a:pPr>
              <a:lnSpc>
                <a:spcPts val="2100"/>
              </a:lnSpc>
            </a:pPr>
            <a:r>
              <a:rPr lang="en-US" sz="1400" b="1" dirty="0">
                <a:solidFill>
                  <a:schemeClr val="accent1"/>
                </a:solidFill>
                <a:latin typeface="Montserrat" panose="00000500000000000000" pitchFamily="50" charset="0"/>
              </a:rPr>
              <a:t>MAJORITY OF IMPRESSIONS OCCUR IN FIRST 7 DAYS</a:t>
            </a:r>
          </a:p>
        </p:txBody>
      </p:sp>
      <p:graphicFrame>
        <p:nvGraphicFramePr>
          <p:cNvPr id="14" name="Chart 13">
            <a:extLst>
              <a:ext uri="{FF2B5EF4-FFF2-40B4-BE49-F238E27FC236}">
                <a16:creationId xmlns:a16="http://schemas.microsoft.com/office/drawing/2014/main" id="{26DE77E1-52DC-6054-C1C5-E1BFCD0E44E6}"/>
              </a:ext>
            </a:extLst>
          </p:cNvPr>
          <p:cNvGraphicFramePr/>
          <p:nvPr>
            <p:extLst>
              <p:ext uri="{D42A27DB-BD31-4B8C-83A1-F6EECF244321}">
                <p14:modId xmlns:p14="http://schemas.microsoft.com/office/powerpoint/2010/main" val="3469260237"/>
              </p:ext>
            </p:extLst>
          </p:nvPr>
        </p:nvGraphicFramePr>
        <p:xfrm>
          <a:off x="600394" y="2362135"/>
          <a:ext cx="5687980" cy="3730172"/>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a:extLst>
              <a:ext uri="{FF2B5EF4-FFF2-40B4-BE49-F238E27FC236}">
                <a16:creationId xmlns:a16="http://schemas.microsoft.com/office/drawing/2014/main" id="{EE503F52-2624-59E0-B091-7E4C5CF33666}"/>
              </a:ext>
            </a:extLst>
          </p:cNvPr>
          <p:cNvSpPr txBox="1"/>
          <p:nvPr/>
        </p:nvSpPr>
        <p:spPr>
          <a:xfrm rot="16200000">
            <a:off x="-109255" y="4741303"/>
            <a:ext cx="1691351" cy="284020"/>
          </a:xfrm>
          <a:prstGeom prst="rect">
            <a:avLst/>
          </a:prstGeom>
          <a:noFill/>
        </p:spPr>
        <p:txBody>
          <a:bodyPr wrap="square" rtlCol="0" anchor="ctr" anchorCtr="0">
            <a:noAutofit/>
          </a:bodyPr>
          <a:lstStyle/>
          <a:p>
            <a:pPr>
              <a:lnSpc>
                <a:spcPts val="2100"/>
              </a:lnSpc>
            </a:pPr>
            <a:r>
              <a:rPr lang="en-US" sz="1100" b="1" dirty="0">
                <a:solidFill>
                  <a:schemeClr val="accent1"/>
                </a:solidFill>
                <a:latin typeface="Montserrat" panose="00000500000000000000" pitchFamily="50" charset="0"/>
              </a:rPr>
              <a:t>All time Impressions</a:t>
            </a:r>
          </a:p>
        </p:txBody>
      </p:sp>
      <p:graphicFrame>
        <p:nvGraphicFramePr>
          <p:cNvPr id="18" name="Chart 17">
            <a:extLst>
              <a:ext uri="{FF2B5EF4-FFF2-40B4-BE49-F238E27FC236}">
                <a16:creationId xmlns:a16="http://schemas.microsoft.com/office/drawing/2014/main" id="{5045E5B8-F587-A203-D715-FF1EADCC0F23}"/>
              </a:ext>
            </a:extLst>
          </p:cNvPr>
          <p:cNvGraphicFramePr/>
          <p:nvPr>
            <p:extLst>
              <p:ext uri="{D42A27DB-BD31-4B8C-83A1-F6EECF244321}">
                <p14:modId xmlns:p14="http://schemas.microsoft.com/office/powerpoint/2010/main" val="3785675482"/>
              </p:ext>
            </p:extLst>
          </p:nvPr>
        </p:nvGraphicFramePr>
        <p:xfrm>
          <a:off x="1117279" y="2428736"/>
          <a:ext cx="5183178" cy="3364334"/>
        </p:xfrm>
        <a:graphic>
          <a:graphicData uri="http://schemas.openxmlformats.org/drawingml/2006/chart">
            <c:chart xmlns:c="http://schemas.openxmlformats.org/drawingml/2006/chart" xmlns:r="http://schemas.openxmlformats.org/officeDocument/2006/relationships" r:id="rId4"/>
          </a:graphicData>
        </a:graphic>
      </p:graphicFrame>
      <p:grpSp>
        <p:nvGrpSpPr>
          <p:cNvPr id="5" name="Group 4">
            <a:extLst>
              <a:ext uri="{FF2B5EF4-FFF2-40B4-BE49-F238E27FC236}">
                <a16:creationId xmlns:a16="http://schemas.microsoft.com/office/drawing/2014/main" id="{46790796-B860-4007-BECD-CFFA1DF14D08}"/>
              </a:ext>
            </a:extLst>
          </p:cNvPr>
          <p:cNvGrpSpPr/>
          <p:nvPr/>
        </p:nvGrpSpPr>
        <p:grpSpPr>
          <a:xfrm>
            <a:off x="1311121" y="2174092"/>
            <a:ext cx="4779859" cy="284020"/>
            <a:chOff x="1311121" y="2174092"/>
            <a:chExt cx="4779859" cy="284020"/>
          </a:xfrm>
        </p:grpSpPr>
        <p:sp>
          <p:nvSpPr>
            <p:cNvPr id="20" name="TextBox 19">
              <a:extLst>
                <a:ext uri="{FF2B5EF4-FFF2-40B4-BE49-F238E27FC236}">
                  <a16:creationId xmlns:a16="http://schemas.microsoft.com/office/drawing/2014/main" id="{EF5A921D-8431-A7B0-A6BC-3E34971F294B}"/>
                </a:ext>
              </a:extLst>
            </p:cNvPr>
            <p:cNvSpPr txBox="1"/>
            <p:nvPr/>
          </p:nvSpPr>
          <p:spPr>
            <a:xfrm>
              <a:off x="1311121" y="2174092"/>
              <a:ext cx="854244" cy="284020"/>
            </a:xfrm>
            <a:prstGeom prst="rect">
              <a:avLst/>
            </a:prstGeom>
            <a:noFill/>
          </p:spPr>
          <p:txBody>
            <a:bodyPr wrap="square" lIns="36000" rIns="36000" rtlCol="0" anchor="ctr" anchorCtr="0">
              <a:noAutofit/>
            </a:bodyPr>
            <a:lstStyle/>
            <a:p>
              <a:pPr algn="ctr"/>
              <a:r>
                <a:rPr lang="en-US" sz="1100" b="1" dirty="0">
                  <a:solidFill>
                    <a:schemeClr val="accent1"/>
                  </a:solidFill>
                  <a:latin typeface="Montserrat" panose="00000500000000000000" pitchFamily="50" charset="0"/>
                </a:rPr>
                <a:t>Jan 30</a:t>
              </a:r>
            </a:p>
          </p:txBody>
        </p:sp>
        <p:sp>
          <p:nvSpPr>
            <p:cNvPr id="21" name="TextBox 20">
              <a:extLst>
                <a:ext uri="{FF2B5EF4-FFF2-40B4-BE49-F238E27FC236}">
                  <a16:creationId xmlns:a16="http://schemas.microsoft.com/office/drawing/2014/main" id="{11392B07-A7B7-A10F-B9C8-D3C8977CD055}"/>
                </a:ext>
              </a:extLst>
            </p:cNvPr>
            <p:cNvSpPr txBox="1"/>
            <p:nvPr/>
          </p:nvSpPr>
          <p:spPr>
            <a:xfrm>
              <a:off x="2284247" y="2174092"/>
              <a:ext cx="854244" cy="284020"/>
            </a:xfrm>
            <a:prstGeom prst="rect">
              <a:avLst/>
            </a:prstGeom>
            <a:noFill/>
          </p:spPr>
          <p:txBody>
            <a:bodyPr wrap="square" lIns="36000" rIns="36000" rtlCol="0" anchor="ctr" anchorCtr="0">
              <a:noAutofit/>
            </a:bodyPr>
            <a:lstStyle/>
            <a:p>
              <a:pPr algn="ctr"/>
              <a:r>
                <a:rPr lang="en-US" sz="1100" b="1" dirty="0">
                  <a:solidFill>
                    <a:schemeClr val="accent1"/>
                  </a:solidFill>
                  <a:latin typeface="Montserrat" panose="00000500000000000000" pitchFamily="50" charset="0"/>
                </a:rPr>
                <a:t>Feb 10</a:t>
              </a:r>
            </a:p>
          </p:txBody>
        </p:sp>
        <p:sp>
          <p:nvSpPr>
            <p:cNvPr id="22" name="TextBox 21">
              <a:extLst>
                <a:ext uri="{FF2B5EF4-FFF2-40B4-BE49-F238E27FC236}">
                  <a16:creationId xmlns:a16="http://schemas.microsoft.com/office/drawing/2014/main" id="{7172D84B-08A8-A908-48B5-B6353D137565}"/>
                </a:ext>
              </a:extLst>
            </p:cNvPr>
            <p:cNvSpPr txBox="1"/>
            <p:nvPr/>
          </p:nvSpPr>
          <p:spPr>
            <a:xfrm>
              <a:off x="3268410" y="2174092"/>
              <a:ext cx="854244" cy="284020"/>
            </a:xfrm>
            <a:prstGeom prst="rect">
              <a:avLst/>
            </a:prstGeom>
            <a:noFill/>
          </p:spPr>
          <p:txBody>
            <a:bodyPr wrap="square" lIns="36000" rIns="36000" rtlCol="0" anchor="ctr" anchorCtr="0">
              <a:noAutofit/>
            </a:bodyPr>
            <a:lstStyle/>
            <a:p>
              <a:pPr algn="ctr"/>
              <a:r>
                <a:rPr lang="en-US" sz="1100" b="1" dirty="0">
                  <a:solidFill>
                    <a:schemeClr val="accent1"/>
                  </a:solidFill>
                  <a:latin typeface="Montserrat" panose="00000500000000000000" pitchFamily="50" charset="0"/>
                </a:rPr>
                <a:t>April 15</a:t>
              </a:r>
            </a:p>
          </p:txBody>
        </p:sp>
        <p:sp>
          <p:nvSpPr>
            <p:cNvPr id="28" name="TextBox 27">
              <a:extLst>
                <a:ext uri="{FF2B5EF4-FFF2-40B4-BE49-F238E27FC236}">
                  <a16:creationId xmlns:a16="http://schemas.microsoft.com/office/drawing/2014/main" id="{4B7E3766-15B6-233E-C551-724854ADA9A1}"/>
                </a:ext>
              </a:extLst>
            </p:cNvPr>
            <p:cNvSpPr txBox="1"/>
            <p:nvPr/>
          </p:nvSpPr>
          <p:spPr>
            <a:xfrm>
              <a:off x="4252573" y="2174092"/>
              <a:ext cx="854244" cy="284020"/>
            </a:xfrm>
            <a:prstGeom prst="rect">
              <a:avLst/>
            </a:prstGeom>
            <a:noFill/>
          </p:spPr>
          <p:txBody>
            <a:bodyPr wrap="square" lIns="36000" rIns="36000" rtlCol="0" anchor="ctr" anchorCtr="0">
              <a:noAutofit/>
            </a:bodyPr>
            <a:lstStyle/>
            <a:p>
              <a:pPr algn="ctr"/>
              <a:r>
                <a:rPr lang="en-US" sz="1100" b="1" dirty="0">
                  <a:solidFill>
                    <a:schemeClr val="accent1"/>
                  </a:solidFill>
                  <a:latin typeface="Montserrat" panose="00000500000000000000" pitchFamily="50" charset="0"/>
                </a:rPr>
                <a:t>July 15</a:t>
              </a:r>
            </a:p>
          </p:txBody>
        </p:sp>
        <p:sp>
          <p:nvSpPr>
            <p:cNvPr id="29" name="TextBox 28">
              <a:extLst>
                <a:ext uri="{FF2B5EF4-FFF2-40B4-BE49-F238E27FC236}">
                  <a16:creationId xmlns:a16="http://schemas.microsoft.com/office/drawing/2014/main" id="{0C0628EF-6F62-CDF1-71D6-E8C7D6D7D9FB}"/>
                </a:ext>
              </a:extLst>
            </p:cNvPr>
            <p:cNvSpPr txBox="1"/>
            <p:nvPr/>
          </p:nvSpPr>
          <p:spPr>
            <a:xfrm>
              <a:off x="5236736" y="2174092"/>
              <a:ext cx="854244" cy="284020"/>
            </a:xfrm>
            <a:prstGeom prst="rect">
              <a:avLst/>
            </a:prstGeom>
            <a:noFill/>
          </p:spPr>
          <p:txBody>
            <a:bodyPr wrap="square" lIns="36000" rIns="36000" rtlCol="0" anchor="ctr" anchorCtr="0">
              <a:noAutofit/>
            </a:bodyPr>
            <a:lstStyle/>
            <a:p>
              <a:pPr algn="ctr"/>
              <a:r>
                <a:rPr lang="en-US" sz="1100" b="1" dirty="0">
                  <a:solidFill>
                    <a:schemeClr val="accent1"/>
                  </a:solidFill>
                  <a:latin typeface="Montserrat" panose="00000500000000000000" pitchFamily="50" charset="0"/>
                </a:rPr>
                <a:t>Oct 6</a:t>
              </a:r>
            </a:p>
          </p:txBody>
        </p:sp>
      </p:grpSp>
      <p:sp>
        <p:nvSpPr>
          <p:cNvPr id="31" name="TextBox 30">
            <a:extLst>
              <a:ext uri="{FF2B5EF4-FFF2-40B4-BE49-F238E27FC236}">
                <a16:creationId xmlns:a16="http://schemas.microsoft.com/office/drawing/2014/main" id="{6709F20B-B04C-6E2F-ADA7-0D0945620215}"/>
              </a:ext>
            </a:extLst>
          </p:cNvPr>
          <p:cNvSpPr txBox="1"/>
          <p:nvPr/>
        </p:nvSpPr>
        <p:spPr>
          <a:xfrm>
            <a:off x="6851022" y="1623436"/>
            <a:ext cx="4569995" cy="355143"/>
          </a:xfrm>
          <a:prstGeom prst="rect">
            <a:avLst/>
          </a:prstGeom>
          <a:noFill/>
        </p:spPr>
        <p:txBody>
          <a:bodyPr wrap="square" lIns="0" rtlCol="0" anchor="t" anchorCtr="0">
            <a:noAutofit/>
          </a:bodyPr>
          <a:lstStyle/>
          <a:p>
            <a:pPr>
              <a:lnSpc>
                <a:spcPts val="2100"/>
              </a:lnSpc>
            </a:pPr>
            <a:r>
              <a:rPr lang="en-US" sz="1400" b="1" dirty="0">
                <a:solidFill>
                  <a:schemeClr val="accent1"/>
                </a:solidFill>
                <a:latin typeface="Montserrat" panose="00000500000000000000" pitchFamily="50" charset="0"/>
              </a:rPr>
              <a:t>ENGAGEMENT METRICS</a:t>
            </a:r>
          </a:p>
        </p:txBody>
      </p:sp>
      <p:graphicFrame>
        <p:nvGraphicFramePr>
          <p:cNvPr id="39" name="Table 38">
            <a:extLst>
              <a:ext uri="{FF2B5EF4-FFF2-40B4-BE49-F238E27FC236}">
                <a16:creationId xmlns:a16="http://schemas.microsoft.com/office/drawing/2014/main" id="{28322E61-8F7B-C675-98E4-D751B3705284}"/>
              </a:ext>
            </a:extLst>
          </p:cNvPr>
          <p:cNvGraphicFramePr>
            <a:graphicFrameLocks noGrp="1"/>
          </p:cNvGraphicFramePr>
          <p:nvPr>
            <p:extLst>
              <p:ext uri="{D42A27DB-BD31-4B8C-83A1-F6EECF244321}">
                <p14:modId xmlns:p14="http://schemas.microsoft.com/office/powerpoint/2010/main" val="726583903"/>
              </p:ext>
            </p:extLst>
          </p:nvPr>
        </p:nvGraphicFramePr>
        <p:xfrm>
          <a:off x="6851022" y="2506240"/>
          <a:ext cx="4690265" cy="3132000"/>
        </p:xfrm>
        <a:graphic>
          <a:graphicData uri="http://schemas.openxmlformats.org/drawingml/2006/table">
            <a:tbl>
              <a:tblPr firstRow="1" bandRow="1">
                <a:tableStyleId>{5C22544A-7EE6-4342-B048-85BDC9FD1C3A}</a:tableStyleId>
              </a:tblPr>
              <a:tblGrid>
                <a:gridCol w="4690265">
                  <a:extLst>
                    <a:ext uri="{9D8B030D-6E8A-4147-A177-3AD203B41FA5}">
                      <a16:colId xmlns:a16="http://schemas.microsoft.com/office/drawing/2014/main" val="3553758346"/>
                    </a:ext>
                  </a:extLst>
                </a:gridCol>
              </a:tblGrid>
              <a:tr h="1044000">
                <a:tc>
                  <a:txBody>
                    <a:bodyPr/>
                    <a:lstStyle/>
                    <a:p>
                      <a:endParaRPr lang="en-UA" sz="900" b="0" dirty="0">
                        <a:solidFill>
                          <a:srgbClr val="000000"/>
                        </a:solidFill>
                        <a:latin typeface="Montserrat" pitchFamily="2" charset="77"/>
                      </a:endParaRPr>
                    </a:p>
                  </a:txBody>
                  <a:tcPr marT="37785" marB="37785" anchor="ctr">
                    <a:lnL w="12700" cmpd="sng">
                      <a:noFill/>
                    </a:lnL>
                    <a:lnR w="12700" cmpd="sng">
                      <a:noFill/>
                    </a:lnR>
                    <a:lnT w="9525" cap="flat" cmpd="sng" algn="ctr">
                      <a:solidFill>
                        <a:schemeClr val="accent3">
                          <a:lumMod val="40000"/>
                          <a:lumOff val="60000"/>
                        </a:schemeClr>
                      </a:solidFill>
                      <a:prstDash val="solid"/>
                      <a:round/>
                      <a:headEnd type="none" w="med" len="med"/>
                      <a:tailEnd type="none" w="med" len="med"/>
                    </a:lnT>
                    <a:lnB w="9525"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3482061"/>
                  </a:ext>
                </a:extLst>
              </a:tr>
              <a:tr h="1044000">
                <a:tc>
                  <a:txBody>
                    <a:bodyPr/>
                    <a:lstStyle/>
                    <a:p>
                      <a:endParaRPr lang="en-UA" sz="900" b="0" dirty="0">
                        <a:solidFill>
                          <a:srgbClr val="000000"/>
                        </a:solidFill>
                        <a:latin typeface="Montserrat" pitchFamily="2" charset="77"/>
                      </a:endParaRPr>
                    </a:p>
                  </a:txBody>
                  <a:tcPr marT="37785" marB="37785" anchor="ctr">
                    <a:lnL w="12700" cmpd="sng">
                      <a:noFill/>
                    </a:lnL>
                    <a:lnR w="12700" cmpd="sng">
                      <a:noFill/>
                    </a:lnR>
                    <a:lnT w="9525" cap="flat" cmpd="sng" algn="ctr">
                      <a:solidFill>
                        <a:schemeClr val="accent3">
                          <a:lumMod val="40000"/>
                          <a:lumOff val="60000"/>
                        </a:schemeClr>
                      </a:solidFill>
                      <a:prstDash val="solid"/>
                      <a:round/>
                      <a:headEnd type="none" w="med" len="med"/>
                      <a:tailEnd type="none" w="med" len="med"/>
                    </a:lnT>
                    <a:lnB w="9525"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7973175"/>
                  </a:ext>
                </a:extLst>
              </a:tr>
              <a:tr h="1044000">
                <a:tc>
                  <a:txBody>
                    <a:bodyPr/>
                    <a:lstStyle/>
                    <a:p>
                      <a:endParaRPr lang="en-UA" sz="900" b="0" dirty="0">
                        <a:solidFill>
                          <a:srgbClr val="000000"/>
                        </a:solidFill>
                        <a:latin typeface="Montserrat" pitchFamily="2" charset="77"/>
                      </a:endParaRPr>
                    </a:p>
                  </a:txBody>
                  <a:tcPr marT="37785" marB="37785" anchor="ctr">
                    <a:lnL w="12700" cmpd="sng">
                      <a:noFill/>
                    </a:lnL>
                    <a:lnR w="12700" cmpd="sng">
                      <a:noFill/>
                    </a:lnR>
                    <a:lnT w="9525" cap="flat" cmpd="sng" algn="ctr">
                      <a:solidFill>
                        <a:schemeClr val="accent3">
                          <a:lumMod val="40000"/>
                          <a:lumOff val="60000"/>
                        </a:schemeClr>
                      </a:solidFill>
                      <a:prstDash val="solid"/>
                      <a:round/>
                      <a:headEnd type="none" w="med" len="med"/>
                      <a:tailEnd type="none" w="med" len="med"/>
                    </a:lnT>
                    <a:lnB w="9525" cap="flat" cmpd="sng" algn="ctr">
                      <a:solidFill>
                        <a:schemeClr val="accent3">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86892419"/>
                  </a:ext>
                </a:extLst>
              </a:tr>
            </a:tbl>
          </a:graphicData>
        </a:graphic>
      </p:graphicFrame>
      <p:grpSp>
        <p:nvGrpSpPr>
          <p:cNvPr id="6" name="Group 5">
            <a:extLst>
              <a:ext uri="{FF2B5EF4-FFF2-40B4-BE49-F238E27FC236}">
                <a16:creationId xmlns:a16="http://schemas.microsoft.com/office/drawing/2014/main" id="{B08DD8F2-5F70-4FE9-8248-8B7272FD2CB7}"/>
              </a:ext>
            </a:extLst>
          </p:cNvPr>
          <p:cNvGrpSpPr/>
          <p:nvPr/>
        </p:nvGrpSpPr>
        <p:grpSpPr>
          <a:xfrm>
            <a:off x="7439466" y="2174092"/>
            <a:ext cx="4101822" cy="3407355"/>
            <a:chOff x="7439466" y="2174092"/>
            <a:chExt cx="4101822" cy="3407355"/>
          </a:xfrm>
        </p:grpSpPr>
        <p:grpSp>
          <p:nvGrpSpPr>
            <p:cNvPr id="4" name="Group 3">
              <a:extLst>
                <a:ext uri="{FF2B5EF4-FFF2-40B4-BE49-F238E27FC236}">
                  <a16:creationId xmlns:a16="http://schemas.microsoft.com/office/drawing/2014/main" id="{F1515ECC-3A66-4183-8720-A43B062BC017}"/>
                </a:ext>
              </a:extLst>
            </p:cNvPr>
            <p:cNvGrpSpPr/>
            <p:nvPr/>
          </p:nvGrpSpPr>
          <p:grpSpPr>
            <a:xfrm>
              <a:off x="7439466" y="2174092"/>
              <a:ext cx="4089777" cy="284020"/>
              <a:chOff x="7439466" y="2174092"/>
              <a:chExt cx="4089777" cy="284020"/>
            </a:xfrm>
          </p:grpSpPr>
          <p:sp>
            <p:nvSpPr>
              <p:cNvPr id="34" name="TextBox 33">
                <a:extLst>
                  <a:ext uri="{FF2B5EF4-FFF2-40B4-BE49-F238E27FC236}">
                    <a16:creationId xmlns:a16="http://schemas.microsoft.com/office/drawing/2014/main" id="{F34CF112-0649-7A83-05B9-4DB7C46B098C}"/>
                  </a:ext>
                </a:extLst>
              </p:cNvPr>
              <p:cNvSpPr txBox="1"/>
              <p:nvPr/>
            </p:nvSpPr>
            <p:spPr>
              <a:xfrm>
                <a:off x="7439466" y="2174092"/>
                <a:ext cx="705986" cy="284020"/>
              </a:xfrm>
              <a:prstGeom prst="rect">
                <a:avLst/>
              </a:prstGeom>
              <a:noFill/>
            </p:spPr>
            <p:txBody>
              <a:bodyPr wrap="square" lIns="36000" rIns="36000" rtlCol="0" anchor="ctr" anchorCtr="0">
                <a:noAutofit/>
              </a:bodyPr>
              <a:lstStyle/>
              <a:p>
                <a:pPr algn="ctr"/>
                <a:r>
                  <a:rPr lang="en-US" sz="1100" b="1" dirty="0">
                    <a:solidFill>
                      <a:schemeClr val="accent1"/>
                    </a:solidFill>
                    <a:latin typeface="Montserrat" panose="00000500000000000000" pitchFamily="50" charset="0"/>
                  </a:rPr>
                  <a:t>Jan 30</a:t>
                </a:r>
              </a:p>
            </p:txBody>
          </p:sp>
          <p:sp>
            <p:nvSpPr>
              <p:cNvPr id="35" name="TextBox 34">
                <a:extLst>
                  <a:ext uri="{FF2B5EF4-FFF2-40B4-BE49-F238E27FC236}">
                    <a16:creationId xmlns:a16="http://schemas.microsoft.com/office/drawing/2014/main" id="{A38A9D79-7407-D985-0CBC-90895E3DBFA3}"/>
                  </a:ext>
                </a:extLst>
              </p:cNvPr>
              <p:cNvSpPr txBox="1"/>
              <p:nvPr/>
            </p:nvSpPr>
            <p:spPr>
              <a:xfrm>
                <a:off x="8277136" y="2174092"/>
                <a:ext cx="705986" cy="284020"/>
              </a:xfrm>
              <a:prstGeom prst="rect">
                <a:avLst/>
              </a:prstGeom>
              <a:noFill/>
            </p:spPr>
            <p:txBody>
              <a:bodyPr wrap="square" lIns="36000" rIns="36000" rtlCol="0" anchor="ctr" anchorCtr="0">
                <a:noAutofit/>
              </a:bodyPr>
              <a:lstStyle/>
              <a:p>
                <a:pPr algn="ctr"/>
                <a:r>
                  <a:rPr lang="en-US" sz="1100" b="1" dirty="0">
                    <a:solidFill>
                      <a:schemeClr val="accent1"/>
                    </a:solidFill>
                    <a:latin typeface="Montserrat" panose="00000500000000000000" pitchFamily="50" charset="0"/>
                  </a:rPr>
                  <a:t>Feb 10</a:t>
                </a:r>
              </a:p>
            </p:txBody>
          </p:sp>
          <p:sp>
            <p:nvSpPr>
              <p:cNvPr id="36" name="TextBox 35">
                <a:extLst>
                  <a:ext uri="{FF2B5EF4-FFF2-40B4-BE49-F238E27FC236}">
                    <a16:creationId xmlns:a16="http://schemas.microsoft.com/office/drawing/2014/main" id="{303A9DA1-01BA-F8E9-0067-7793D9920F2D}"/>
                  </a:ext>
                </a:extLst>
              </p:cNvPr>
              <p:cNvSpPr txBox="1"/>
              <p:nvPr/>
            </p:nvSpPr>
            <p:spPr>
              <a:xfrm>
                <a:off x="9125843" y="2174092"/>
                <a:ext cx="705986" cy="284020"/>
              </a:xfrm>
              <a:prstGeom prst="rect">
                <a:avLst/>
              </a:prstGeom>
              <a:noFill/>
            </p:spPr>
            <p:txBody>
              <a:bodyPr wrap="square" lIns="36000" rIns="36000" rtlCol="0" anchor="ctr" anchorCtr="0">
                <a:noAutofit/>
              </a:bodyPr>
              <a:lstStyle/>
              <a:p>
                <a:pPr algn="ctr"/>
                <a:r>
                  <a:rPr lang="en-US" sz="1100" b="1" dirty="0">
                    <a:solidFill>
                      <a:schemeClr val="accent1"/>
                    </a:solidFill>
                    <a:latin typeface="Montserrat" panose="00000500000000000000" pitchFamily="50" charset="0"/>
                  </a:rPr>
                  <a:t>April 15</a:t>
                </a:r>
              </a:p>
            </p:txBody>
          </p:sp>
          <p:sp>
            <p:nvSpPr>
              <p:cNvPr id="37" name="TextBox 36">
                <a:extLst>
                  <a:ext uri="{FF2B5EF4-FFF2-40B4-BE49-F238E27FC236}">
                    <a16:creationId xmlns:a16="http://schemas.microsoft.com/office/drawing/2014/main" id="{8E4FA4D2-6530-C92C-CF04-A2E32E4F2E3B}"/>
                  </a:ext>
                </a:extLst>
              </p:cNvPr>
              <p:cNvSpPr txBox="1"/>
              <p:nvPr/>
            </p:nvSpPr>
            <p:spPr>
              <a:xfrm>
                <a:off x="9974550" y="2174092"/>
                <a:ext cx="705986" cy="284020"/>
              </a:xfrm>
              <a:prstGeom prst="rect">
                <a:avLst/>
              </a:prstGeom>
              <a:noFill/>
            </p:spPr>
            <p:txBody>
              <a:bodyPr wrap="square" lIns="36000" rIns="36000" rtlCol="0" anchor="ctr" anchorCtr="0">
                <a:noAutofit/>
              </a:bodyPr>
              <a:lstStyle/>
              <a:p>
                <a:pPr algn="ctr"/>
                <a:r>
                  <a:rPr lang="en-US" sz="1100" b="1" dirty="0">
                    <a:solidFill>
                      <a:schemeClr val="accent1"/>
                    </a:solidFill>
                    <a:latin typeface="Montserrat" panose="00000500000000000000" pitchFamily="50" charset="0"/>
                  </a:rPr>
                  <a:t>July 15</a:t>
                </a:r>
              </a:p>
            </p:txBody>
          </p:sp>
          <p:sp>
            <p:nvSpPr>
              <p:cNvPr id="38" name="TextBox 37">
                <a:extLst>
                  <a:ext uri="{FF2B5EF4-FFF2-40B4-BE49-F238E27FC236}">
                    <a16:creationId xmlns:a16="http://schemas.microsoft.com/office/drawing/2014/main" id="{DB5E5F8C-CE20-5E9B-C3FF-D49F5760DC36}"/>
                  </a:ext>
                </a:extLst>
              </p:cNvPr>
              <p:cNvSpPr txBox="1"/>
              <p:nvPr/>
            </p:nvSpPr>
            <p:spPr>
              <a:xfrm>
                <a:off x="10823257" y="2174092"/>
                <a:ext cx="705986" cy="284020"/>
              </a:xfrm>
              <a:prstGeom prst="rect">
                <a:avLst/>
              </a:prstGeom>
              <a:noFill/>
            </p:spPr>
            <p:txBody>
              <a:bodyPr wrap="square" lIns="36000" rIns="36000" rtlCol="0" anchor="ctr" anchorCtr="0">
                <a:noAutofit/>
              </a:bodyPr>
              <a:lstStyle/>
              <a:p>
                <a:pPr algn="ctr"/>
                <a:r>
                  <a:rPr lang="en-US" sz="1100" b="1" dirty="0">
                    <a:solidFill>
                      <a:schemeClr val="accent1"/>
                    </a:solidFill>
                    <a:latin typeface="Montserrat" panose="00000500000000000000" pitchFamily="50" charset="0"/>
                  </a:rPr>
                  <a:t>Oct 6</a:t>
                </a:r>
              </a:p>
            </p:txBody>
          </p:sp>
        </p:grpSp>
        <p:sp>
          <p:nvSpPr>
            <p:cNvPr id="40" name="TextBox 39">
              <a:extLst>
                <a:ext uri="{FF2B5EF4-FFF2-40B4-BE49-F238E27FC236}">
                  <a16:creationId xmlns:a16="http://schemas.microsoft.com/office/drawing/2014/main" id="{D364B65C-9AE1-D6DA-0D6F-0FD3B383B26B}"/>
                </a:ext>
              </a:extLst>
            </p:cNvPr>
            <p:cNvSpPr txBox="1"/>
            <p:nvPr/>
          </p:nvSpPr>
          <p:spPr>
            <a:xfrm>
              <a:off x="9728465" y="3277884"/>
              <a:ext cx="1812823" cy="213388"/>
            </a:xfrm>
            <a:prstGeom prst="rect">
              <a:avLst/>
            </a:prstGeom>
            <a:noFill/>
          </p:spPr>
          <p:txBody>
            <a:bodyPr wrap="square" lIns="0" rIns="0" rtlCol="0" anchor="ctr" anchorCtr="0">
              <a:noAutofit/>
            </a:bodyPr>
            <a:lstStyle/>
            <a:p>
              <a:pPr algn="r"/>
              <a:r>
                <a:rPr lang="en-US" sz="1000" b="1" dirty="0">
                  <a:solidFill>
                    <a:schemeClr val="accent2"/>
                  </a:solidFill>
                  <a:latin typeface="Montserrat" panose="00000500000000000000" pitchFamily="50" charset="0"/>
                </a:rPr>
                <a:t>MEDIA DELIVERIES</a:t>
              </a:r>
            </a:p>
          </p:txBody>
        </p:sp>
        <p:sp>
          <p:nvSpPr>
            <p:cNvPr id="41" name="TextBox 40">
              <a:extLst>
                <a:ext uri="{FF2B5EF4-FFF2-40B4-BE49-F238E27FC236}">
                  <a16:creationId xmlns:a16="http://schemas.microsoft.com/office/drawing/2014/main" id="{609C49D2-721A-3AFF-9A5C-A6A65A3D54E8}"/>
                </a:ext>
              </a:extLst>
            </p:cNvPr>
            <p:cNvSpPr txBox="1"/>
            <p:nvPr/>
          </p:nvSpPr>
          <p:spPr>
            <a:xfrm>
              <a:off x="9728465" y="4330320"/>
              <a:ext cx="1812823" cy="213388"/>
            </a:xfrm>
            <a:prstGeom prst="rect">
              <a:avLst/>
            </a:prstGeom>
            <a:noFill/>
          </p:spPr>
          <p:txBody>
            <a:bodyPr wrap="square" lIns="0" rIns="0" rtlCol="0" anchor="ctr" anchorCtr="0">
              <a:noAutofit/>
            </a:bodyPr>
            <a:lstStyle/>
            <a:p>
              <a:pPr algn="r"/>
              <a:r>
                <a:rPr lang="en-US" sz="1000" b="1" dirty="0">
                  <a:solidFill>
                    <a:schemeClr val="accent2"/>
                  </a:solidFill>
                  <a:latin typeface="Montserrat" panose="00000500000000000000" pitchFamily="50" charset="0"/>
                </a:rPr>
                <a:t>SITE VISITS</a:t>
              </a:r>
            </a:p>
          </p:txBody>
        </p:sp>
        <p:sp>
          <p:nvSpPr>
            <p:cNvPr id="42" name="TextBox 41">
              <a:extLst>
                <a:ext uri="{FF2B5EF4-FFF2-40B4-BE49-F238E27FC236}">
                  <a16:creationId xmlns:a16="http://schemas.microsoft.com/office/drawing/2014/main" id="{C17BD564-3810-CFFC-29F6-B630F1A3981B}"/>
                </a:ext>
              </a:extLst>
            </p:cNvPr>
            <p:cNvSpPr txBox="1"/>
            <p:nvPr/>
          </p:nvSpPr>
          <p:spPr>
            <a:xfrm>
              <a:off x="9728465" y="5368059"/>
              <a:ext cx="1812823" cy="213388"/>
            </a:xfrm>
            <a:prstGeom prst="rect">
              <a:avLst/>
            </a:prstGeom>
            <a:noFill/>
          </p:spPr>
          <p:txBody>
            <a:bodyPr wrap="square" lIns="0" rIns="0" rtlCol="0" anchor="ctr" anchorCtr="0">
              <a:noAutofit/>
            </a:bodyPr>
            <a:lstStyle/>
            <a:p>
              <a:pPr algn="r"/>
              <a:r>
                <a:rPr lang="en-US" sz="1000" b="1" dirty="0">
                  <a:solidFill>
                    <a:schemeClr val="accent2"/>
                  </a:solidFill>
                  <a:latin typeface="Montserrat" panose="00000500000000000000" pitchFamily="50" charset="0"/>
                </a:rPr>
                <a:t>SITE CONVERSIONS</a:t>
              </a:r>
            </a:p>
          </p:txBody>
        </p:sp>
      </p:grpSp>
      <p:grpSp>
        <p:nvGrpSpPr>
          <p:cNvPr id="2" name="Group 1">
            <a:extLst>
              <a:ext uri="{FF2B5EF4-FFF2-40B4-BE49-F238E27FC236}">
                <a16:creationId xmlns:a16="http://schemas.microsoft.com/office/drawing/2014/main" id="{73766028-9F5F-4AB1-9229-64F3D09A64D1}"/>
              </a:ext>
            </a:extLst>
          </p:cNvPr>
          <p:cNvGrpSpPr/>
          <p:nvPr/>
        </p:nvGrpSpPr>
        <p:grpSpPr>
          <a:xfrm>
            <a:off x="6851023" y="2525450"/>
            <a:ext cx="512639" cy="3102437"/>
            <a:chOff x="6851023" y="2525450"/>
            <a:chExt cx="512639" cy="3102437"/>
          </a:xfrm>
        </p:grpSpPr>
        <p:sp>
          <p:nvSpPr>
            <p:cNvPr id="43" name="TextBox 42">
              <a:extLst>
                <a:ext uri="{FF2B5EF4-FFF2-40B4-BE49-F238E27FC236}">
                  <a16:creationId xmlns:a16="http://schemas.microsoft.com/office/drawing/2014/main" id="{CCEAEDC3-0E7E-772F-577B-EE067CCBAC4D}"/>
                </a:ext>
              </a:extLst>
            </p:cNvPr>
            <p:cNvSpPr txBox="1"/>
            <p:nvPr/>
          </p:nvSpPr>
          <p:spPr>
            <a:xfrm>
              <a:off x="6851023" y="2525450"/>
              <a:ext cx="512639" cy="176354"/>
            </a:xfrm>
            <a:prstGeom prst="rect">
              <a:avLst/>
            </a:prstGeom>
            <a:noFill/>
          </p:spPr>
          <p:txBody>
            <a:bodyPr wrap="square" lIns="0" rIns="0" rtlCol="0" anchor="ctr" anchorCtr="0">
              <a:noAutofit/>
            </a:bodyPr>
            <a:lstStyle/>
            <a:p>
              <a:r>
                <a:rPr lang="en-US" sz="900" dirty="0">
                  <a:solidFill>
                    <a:schemeClr val="accent1"/>
                  </a:solidFill>
                  <a:latin typeface="Montserrat" panose="00000500000000000000" pitchFamily="50" charset="0"/>
                </a:rPr>
                <a:t>10K</a:t>
              </a:r>
            </a:p>
          </p:txBody>
        </p:sp>
        <p:sp>
          <p:nvSpPr>
            <p:cNvPr id="44" name="TextBox 43">
              <a:extLst>
                <a:ext uri="{FF2B5EF4-FFF2-40B4-BE49-F238E27FC236}">
                  <a16:creationId xmlns:a16="http://schemas.microsoft.com/office/drawing/2014/main" id="{F95AB1DA-E988-CBCB-5C34-479337AC9053}"/>
                </a:ext>
              </a:extLst>
            </p:cNvPr>
            <p:cNvSpPr txBox="1"/>
            <p:nvPr/>
          </p:nvSpPr>
          <p:spPr>
            <a:xfrm>
              <a:off x="6851023" y="3370184"/>
              <a:ext cx="512639" cy="176354"/>
            </a:xfrm>
            <a:prstGeom prst="rect">
              <a:avLst/>
            </a:prstGeom>
            <a:noFill/>
          </p:spPr>
          <p:txBody>
            <a:bodyPr wrap="square" lIns="0" rIns="0" rtlCol="0" anchor="ctr" anchorCtr="0">
              <a:noAutofit/>
            </a:bodyPr>
            <a:lstStyle/>
            <a:p>
              <a:r>
                <a:rPr lang="en-US" sz="900" dirty="0">
                  <a:solidFill>
                    <a:schemeClr val="accent1"/>
                  </a:solidFill>
                  <a:latin typeface="Montserrat" panose="00000500000000000000" pitchFamily="50" charset="0"/>
                </a:rPr>
                <a:t>0K</a:t>
              </a:r>
            </a:p>
          </p:txBody>
        </p:sp>
        <p:sp>
          <p:nvSpPr>
            <p:cNvPr id="45" name="TextBox 44">
              <a:extLst>
                <a:ext uri="{FF2B5EF4-FFF2-40B4-BE49-F238E27FC236}">
                  <a16:creationId xmlns:a16="http://schemas.microsoft.com/office/drawing/2014/main" id="{BF76DBB2-B927-6352-19AD-4C23988C45E4}"/>
                </a:ext>
              </a:extLst>
            </p:cNvPr>
            <p:cNvSpPr txBox="1"/>
            <p:nvPr/>
          </p:nvSpPr>
          <p:spPr>
            <a:xfrm>
              <a:off x="6851023" y="2949459"/>
              <a:ext cx="512639" cy="176354"/>
            </a:xfrm>
            <a:prstGeom prst="rect">
              <a:avLst/>
            </a:prstGeom>
            <a:noFill/>
          </p:spPr>
          <p:txBody>
            <a:bodyPr wrap="square" lIns="0" rIns="0" rtlCol="0" anchor="ctr" anchorCtr="0">
              <a:noAutofit/>
            </a:bodyPr>
            <a:lstStyle/>
            <a:p>
              <a:r>
                <a:rPr lang="en-US" sz="900" dirty="0">
                  <a:solidFill>
                    <a:schemeClr val="accent1"/>
                  </a:solidFill>
                  <a:latin typeface="Montserrat" panose="00000500000000000000" pitchFamily="50" charset="0"/>
                </a:rPr>
                <a:t>5K</a:t>
              </a:r>
            </a:p>
          </p:txBody>
        </p:sp>
        <p:sp>
          <p:nvSpPr>
            <p:cNvPr id="46" name="TextBox 45">
              <a:extLst>
                <a:ext uri="{FF2B5EF4-FFF2-40B4-BE49-F238E27FC236}">
                  <a16:creationId xmlns:a16="http://schemas.microsoft.com/office/drawing/2014/main" id="{1B120DE7-08F4-4D70-3B88-1D8952001CBE}"/>
                </a:ext>
              </a:extLst>
            </p:cNvPr>
            <p:cNvSpPr txBox="1"/>
            <p:nvPr/>
          </p:nvSpPr>
          <p:spPr>
            <a:xfrm>
              <a:off x="6851023" y="3561770"/>
              <a:ext cx="512639" cy="176354"/>
            </a:xfrm>
            <a:prstGeom prst="rect">
              <a:avLst/>
            </a:prstGeom>
            <a:noFill/>
          </p:spPr>
          <p:txBody>
            <a:bodyPr wrap="square" lIns="0" rIns="0" rtlCol="0" anchor="ctr" anchorCtr="0">
              <a:noAutofit/>
            </a:bodyPr>
            <a:lstStyle/>
            <a:p>
              <a:r>
                <a:rPr lang="en-US" sz="900" dirty="0">
                  <a:solidFill>
                    <a:schemeClr val="accent1"/>
                  </a:solidFill>
                  <a:latin typeface="Montserrat" panose="00000500000000000000" pitchFamily="50" charset="0"/>
                </a:rPr>
                <a:t>800</a:t>
              </a:r>
            </a:p>
          </p:txBody>
        </p:sp>
        <p:sp>
          <p:nvSpPr>
            <p:cNvPr id="47" name="TextBox 46">
              <a:extLst>
                <a:ext uri="{FF2B5EF4-FFF2-40B4-BE49-F238E27FC236}">
                  <a16:creationId xmlns:a16="http://schemas.microsoft.com/office/drawing/2014/main" id="{C88E490F-126F-216D-F13A-3B53F03E2A94}"/>
                </a:ext>
              </a:extLst>
            </p:cNvPr>
            <p:cNvSpPr txBox="1"/>
            <p:nvPr/>
          </p:nvSpPr>
          <p:spPr>
            <a:xfrm>
              <a:off x="6851023" y="4406504"/>
              <a:ext cx="512639" cy="176354"/>
            </a:xfrm>
            <a:prstGeom prst="rect">
              <a:avLst/>
            </a:prstGeom>
            <a:noFill/>
          </p:spPr>
          <p:txBody>
            <a:bodyPr wrap="square" lIns="0" rIns="0" rtlCol="0" anchor="ctr" anchorCtr="0">
              <a:noAutofit/>
            </a:bodyPr>
            <a:lstStyle/>
            <a:p>
              <a:r>
                <a:rPr lang="en-US" sz="900" dirty="0">
                  <a:solidFill>
                    <a:schemeClr val="accent1"/>
                  </a:solidFill>
                  <a:latin typeface="Montserrat" panose="00000500000000000000" pitchFamily="50" charset="0"/>
                </a:rPr>
                <a:t>0</a:t>
              </a:r>
            </a:p>
          </p:txBody>
        </p:sp>
        <p:sp>
          <p:nvSpPr>
            <p:cNvPr id="48" name="TextBox 47">
              <a:extLst>
                <a:ext uri="{FF2B5EF4-FFF2-40B4-BE49-F238E27FC236}">
                  <a16:creationId xmlns:a16="http://schemas.microsoft.com/office/drawing/2014/main" id="{FF8AB6E7-4B8C-0821-7A05-FD8B75C838F9}"/>
                </a:ext>
              </a:extLst>
            </p:cNvPr>
            <p:cNvSpPr txBox="1"/>
            <p:nvPr/>
          </p:nvSpPr>
          <p:spPr>
            <a:xfrm>
              <a:off x="6851023" y="3984137"/>
              <a:ext cx="512639" cy="176354"/>
            </a:xfrm>
            <a:prstGeom prst="rect">
              <a:avLst/>
            </a:prstGeom>
            <a:noFill/>
          </p:spPr>
          <p:txBody>
            <a:bodyPr wrap="square" lIns="0" rIns="0" rtlCol="0" anchor="ctr" anchorCtr="0">
              <a:noAutofit/>
            </a:bodyPr>
            <a:lstStyle/>
            <a:p>
              <a:r>
                <a:rPr lang="en-US" sz="900" dirty="0">
                  <a:solidFill>
                    <a:schemeClr val="accent1"/>
                  </a:solidFill>
                  <a:latin typeface="Montserrat" panose="00000500000000000000" pitchFamily="50" charset="0"/>
                </a:rPr>
                <a:t>400</a:t>
              </a:r>
            </a:p>
          </p:txBody>
        </p:sp>
        <p:sp>
          <p:nvSpPr>
            <p:cNvPr id="50" name="TextBox 49">
              <a:extLst>
                <a:ext uri="{FF2B5EF4-FFF2-40B4-BE49-F238E27FC236}">
                  <a16:creationId xmlns:a16="http://schemas.microsoft.com/office/drawing/2014/main" id="{6CB2F9D3-B16C-1B8C-8E30-5F37EF994C9E}"/>
                </a:ext>
              </a:extLst>
            </p:cNvPr>
            <p:cNvSpPr txBox="1"/>
            <p:nvPr/>
          </p:nvSpPr>
          <p:spPr>
            <a:xfrm>
              <a:off x="6851023" y="4192526"/>
              <a:ext cx="512639" cy="176354"/>
            </a:xfrm>
            <a:prstGeom prst="rect">
              <a:avLst/>
            </a:prstGeom>
            <a:noFill/>
          </p:spPr>
          <p:txBody>
            <a:bodyPr wrap="square" lIns="0" rIns="0" rtlCol="0" anchor="ctr" anchorCtr="0">
              <a:noAutofit/>
            </a:bodyPr>
            <a:lstStyle/>
            <a:p>
              <a:r>
                <a:rPr lang="en-US" sz="900" dirty="0">
                  <a:solidFill>
                    <a:schemeClr val="accent1"/>
                  </a:solidFill>
                  <a:latin typeface="Montserrat" panose="00000500000000000000" pitchFamily="50" charset="0"/>
                </a:rPr>
                <a:t>200</a:t>
              </a:r>
            </a:p>
          </p:txBody>
        </p:sp>
        <p:sp>
          <p:nvSpPr>
            <p:cNvPr id="51" name="TextBox 50">
              <a:extLst>
                <a:ext uri="{FF2B5EF4-FFF2-40B4-BE49-F238E27FC236}">
                  <a16:creationId xmlns:a16="http://schemas.microsoft.com/office/drawing/2014/main" id="{79D7B43D-E97D-D7C1-110B-85A1295F229F}"/>
                </a:ext>
              </a:extLst>
            </p:cNvPr>
            <p:cNvSpPr txBox="1"/>
            <p:nvPr/>
          </p:nvSpPr>
          <p:spPr>
            <a:xfrm>
              <a:off x="6851023" y="3776280"/>
              <a:ext cx="512639" cy="176354"/>
            </a:xfrm>
            <a:prstGeom prst="rect">
              <a:avLst/>
            </a:prstGeom>
            <a:noFill/>
          </p:spPr>
          <p:txBody>
            <a:bodyPr wrap="square" lIns="0" rIns="0" rtlCol="0" anchor="ctr" anchorCtr="0">
              <a:noAutofit/>
            </a:bodyPr>
            <a:lstStyle/>
            <a:p>
              <a:r>
                <a:rPr lang="en-US" sz="900" dirty="0">
                  <a:solidFill>
                    <a:schemeClr val="accent1"/>
                  </a:solidFill>
                  <a:latin typeface="Montserrat" panose="00000500000000000000" pitchFamily="50" charset="0"/>
                </a:rPr>
                <a:t>600</a:t>
              </a:r>
            </a:p>
          </p:txBody>
        </p:sp>
        <p:sp>
          <p:nvSpPr>
            <p:cNvPr id="52" name="TextBox 51">
              <a:extLst>
                <a:ext uri="{FF2B5EF4-FFF2-40B4-BE49-F238E27FC236}">
                  <a16:creationId xmlns:a16="http://schemas.microsoft.com/office/drawing/2014/main" id="{53BE89E6-9CFC-CF2E-40C4-E928747BDF42}"/>
                </a:ext>
              </a:extLst>
            </p:cNvPr>
            <p:cNvSpPr txBox="1"/>
            <p:nvPr/>
          </p:nvSpPr>
          <p:spPr>
            <a:xfrm>
              <a:off x="6851023" y="4606799"/>
              <a:ext cx="512639" cy="176354"/>
            </a:xfrm>
            <a:prstGeom prst="rect">
              <a:avLst/>
            </a:prstGeom>
            <a:noFill/>
          </p:spPr>
          <p:txBody>
            <a:bodyPr wrap="square" lIns="0" rIns="0" rtlCol="0" anchor="ctr" anchorCtr="0">
              <a:noAutofit/>
            </a:bodyPr>
            <a:lstStyle/>
            <a:p>
              <a:r>
                <a:rPr lang="en-US" sz="900" dirty="0">
                  <a:solidFill>
                    <a:schemeClr val="accent1"/>
                  </a:solidFill>
                  <a:latin typeface="Montserrat" panose="00000500000000000000" pitchFamily="50" charset="0"/>
                </a:rPr>
                <a:t>150</a:t>
              </a:r>
            </a:p>
          </p:txBody>
        </p:sp>
        <p:sp>
          <p:nvSpPr>
            <p:cNvPr id="54" name="TextBox 53">
              <a:extLst>
                <a:ext uri="{FF2B5EF4-FFF2-40B4-BE49-F238E27FC236}">
                  <a16:creationId xmlns:a16="http://schemas.microsoft.com/office/drawing/2014/main" id="{797BA292-D2A5-7F52-C7E1-9BE322F17B99}"/>
                </a:ext>
              </a:extLst>
            </p:cNvPr>
            <p:cNvSpPr txBox="1"/>
            <p:nvPr/>
          </p:nvSpPr>
          <p:spPr>
            <a:xfrm>
              <a:off x="6851023" y="5451533"/>
              <a:ext cx="512639" cy="176354"/>
            </a:xfrm>
            <a:prstGeom prst="rect">
              <a:avLst/>
            </a:prstGeom>
            <a:noFill/>
          </p:spPr>
          <p:txBody>
            <a:bodyPr wrap="square" lIns="0" rIns="0" rtlCol="0" anchor="ctr" anchorCtr="0">
              <a:noAutofit/>
            </a:bodyPr>
            <a:lstStyle/>
            <a:p>
              <a:r>
                <a:rPr lang="en-US" sz="900" dirty="0">
                  <a:solidFill>
                    <a:schemeClr val="accent1"/>
                  </a:solidFill>
                  <a:latin typeface="Montserrat" panose="00000500000000000000" pitchFamily="50" charset="0"/>
                </a:rPr>
                <a:t>0</a:t>
              </a:r>
            </a:p>
          </p:txBody>
        </p:sp>
        <p:sp>
          <p:nvSpPr>
            <p:cNvPr id="55" name="TextBox 54">
              <a:extLst>
                <a:ext uri="{FF2B5EF4-FFF2-40B4-BE49-F238E27FC236}">
                  <a16:creationId xmlns:a16="http://schemas.microsoft.com/office/drawing/2014/main" id="{43EF1253-91E3-181B-8FB6-03354653E770}"/>
                </a:ext>
              </a:extLst>
            </p:cNvPr>
            <p:cNvSpPr txBox="1"/>
            <p:nvPr/>
          </p:nvSpPr>
          <p:spPr>
            <a:xfrm>
              <a:off x="6851023" y="4888926"/>
              <a:ext cx="512639" cy="176354"/>
            </a:xfrm>
            <a:prstGeom prst="rect">
              <a:avLst/>
            </a:prstGeom>
            <a:noFill/>
          </p:spPr>
          <p:txBody>
            <a:bodyPr wrap="square" lIns="0" rIns="0" rtlCol="0" anchor="ctr" anchorCtr="0">
              <a:noAutofit/>
            </a:bodyPr>
            <a:lstStyle/>
            <a:p>
              <a:r>
                <a:rPr lang="en-US" sz="900" dirty="0">
                  <a:solidFill>
                    <a:schemeClr val="accent1"/>
                  </a:solidFill>
                  <a:latin typeface="Montserrat" panose="00000500000000000000" pitchFamily="50" charset="0"/>
                </a:rPr>
                <a:t>100</a:t>
              </a:r>
            </a:p>
          </p:txBody>
        </p:sp>
        <p:sp>
          <p:nvSpPr>
            <p:cNvPr id="56" name="TextBox 55">
              <a:extLst>
                <a:ext uri="{FF2B5EF4-FFF2-40B4-BE49-F238E27FC236}">
                  <a16:creationId xmlns:a16="http://schemas.microsoft.com/office/drawing/2014/main" id="{8FB40E47-8EB4-FB7C-E88F-E82747A4333F}"/>
                </a:ext>
              </a:extLst>
            </p:cNvPr>
            <p:cNvSpPr txBox="1"/>
            <p:nvPr/>
          </p:nvSpPr>
          <p:spPr>
            <a:xfrm>
              <a:off x="6851023" y="5164146"/>
              <a:ext cx="512639" cy="176354"/>
            </a:xfrm>
            <a:prstGeom prst="rect">
              <a:avLst/>
            </a:prstGeom>
            <a:noFill/>
          </p:spPr>
          <p:txBody>
            <a:bodyPr wrap="square" lIns="0" rIns="0" rtlCol="0" anchor="ctr" anchorCtr="0">
              <a:noAutofit/>
            </a:bodyPr>
            <a:lstStyle/>
            <a:p>
              <a:r>
                <a:rPr lang="en-US" sz="900" dirty="0">
                  <a:solidFill>
                    <a:schemeClr val="accent1"/>
                  </a:solidFill>
                  <a:latin typeface="Montserrat" panose="00000500000000000000" pitchFamily="50" charset="0"/>
                </a:rPr>
                <a:t>50</a:t>
              </a:r>
            </a:p>
          </p:txBody>
        </p:sp>
      </p:grpSp>
      <p:sp>
        <p:nvSpPr>
          <p:cNvPr id="58" name="Oval 57">
            <a:extLst>
              <a:ext uri="{FF2B5EF4-FFF2-40B4-BE49-F238E27FC236}">
                <a16:creationId xmlns:a16="http://schemas.microsoft.com/office/drawing/2014/main" id="{0F3DE32C-3630-9FDA-FAD3-630D03FF356F}"/>
              </a:ext>
            </a:extLst>
          </p:cNvPr>
          <p:cNvSpPr/>
          <p:nvPr/>
        </p:nvSpPr>
        <p:spPr>
          <a:xfrm>
            <a:off x="7743667" y="5492628"/>
            <a:ext cx="97585" cy="97585"/>
          </a:xfrm>
          <a:prstGeom prst="ellipse">
            <a:avLst/>
          </a:prstGeom>
          <a:solidFill>
            <a:schemeClr val="tx1"/>
          </a:solidFill>
          <a:ln w="38100">
            <a:solidFill>
              <a:schemeClr val="accent3"/>
            </a:solidFill>
          </a:ln>
          <a:effectLst>
            <a:outerShdw blurRad="190500" dist="889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59" name="Oval 58">
            <a:extLst>
              <a:ext uri="{FF2B5EF4-FFF2-40B4-BE49-F238E27FC236}">
                <a16:creationId xmlns:a16="http://schemas.microsoft.com/office/drawing/2014/main" id="{AB614D16-4E81-A232-C1AB-6D0D6137E479}"/>
              </a:ext>
            </a:extLst>
          </p:cNvPr>
          <p:cNvSpPr/>
          <p:nvPr/>
        </p:nvSpPr>
        <p:spPr>
          <a:xfrm>
            <a:off x="8581337" y="5203531"/>
            <a:ext cx="97585" cy="97585"/>
          </a:xfrm>
          <a:prstGeom prst="ellipse">
            <a:avLst/>
          </a:prstGeom>
          <a:solidFill>
            <a:schemeClr val="tx1"/>
          </a:solidFill>
          <a:ln w="38100">
            <a:solidFill>
              <a:schemeClr val="accent3"/>
            </a:solidFill>
          </a:ln>
          <a:effectLst>
            <a:outerShdw blurRad="190500" dist="889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60" name="Oval 59">
            <a:extLst>
              <a:ext uri="{FF2B5EF4-FFF2-40B4-BE49-F238E27FC236}">
                <a16:creationId xmlns:a16="http://schemas.microsoft.com/office/drawing/2014/main" id="{672BA347-D6C9-7F18-1FB6-7467E493120D}"/>
              </a:ext>
            </a:extLst>
          </p:cNvPr>
          <p:cNvSpPr/>
          <p:nvPr/>
        </p:nvSpPr>
        <p:spPr>
          <a:xfrm>
            <a:off x="9430044" y="5492628"/>
            <a:ext cx="97585" cy="97585"/>
          </a:xfrm>
          <a:prstGeom prst="ellipse">
            <a:avLst/>
          </a:prstGeom>
          <a:solidFill>
            <a:schemeClr val="tx1"/>
          </a:solidFill>
          <a:ln w="38100">
            <a:solidFill>
              <a:schemeClr val="accent3"/>
            </a:solidFill>
          </a:ln>
          <a:effectLst>
            <a:outerShdw blurRad="190500" dist="889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61" name="Oval 60">
            <a:extLst>
              <a:ext uri="{FF2B5EF4-FFF2-40B4-BE49-F238E27FC236}">
                <a16:creationId xmlns:a16="http://schemas.microsoft.com/office/drawing/2014/main" id="{3AD675E4-5053-087E-C3FC-F3D8471EC8BA}"/>
              </a:ext>
            </a:extLst>
          </p:cNvPr>
          <p:cNvSpPr/>
          <p:nvPr/>
        </p:nvSpPr>
        <p:spPr>
          <a:xfrm>
            <a:off x="10278751" y="4981191"/>
            <a:ext cx="97585" cy="97585"/>
          </a:xfrm>
          <a:prstGeom prst="ellipse">
            <a:avLst/>
          </a:prstGeom>
          <a:solidFill>
            <a:schemeClr val="tx1"/>
          </a:solidFill>
          <a:ln w="38100">
            <a:solidFill>
              <a:schemeClr val="accent3"/>
            </a:solidFill>
          </a:ln>
          <a:effectLst>
            <a:outerShdw blurRad="190500" dist="889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62" name="Oval 61">
            <a:extLst>
              <a:ext uri="{FF2B5EF4-FFF2-40B4-BE49-F238E27FC236}">
                <a16:creationId xmlns:a16="http://schemas.microsoft.com/office/drawing/2014/main" id="{0B726E0F-8B00-6109-A500-AC47B7A8FC9E}"/>
              </a:ext>
            </a:extLst>
          </p:cNvPr>
          <p:cNvSpPr/>
          <p:nvPr/>
        </p:nvSpPr>
        <p:spPr>
          <a:xfrm>
            <a:off x="11127458" y="4819266"/>
            <a:ext cx="97585" cy="97585"/>
          </a:xfrm>
          <a:prstGeom prst="ellipse">
            <a:avLst/>
          </a:prstGeom>
          <a:solidFill>
            <a:schemeClr val="tx1"/>
          </a:solidFill>
          <a:ln w="38100">
            <a:solidFill>
              <a:schemeClr val="accent3"/>
            </a:solidFill>
          </a:ln>
          <a:effectLst>
            <a:outerShdw blurRad="190500" dist="889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63" name="Oval 62">
            <a:extLst>
              <a:ext uri="{FF2B5EF4-FFF2-40B4-BE49-F238E27FC236}">
                <a16:creationId xmlns:a16="http://schemas.microsoft.com/office/drawing/2014/main" id="{ADB2AD14-B54D-A563-4049-A1CD3702D1B6}"/>
              </a:ext>
            </a:extLst>
          </p:cNvPr>
          <p:cNvSpPr/>
          <p:nvPr/>
        </p:nvSpPr>
        <p:spPr>
          <a:xfrm>
            <a:off x="11127458" y="4323966"/>
            <a:ext cx="97585" cy="97585"/>
          </a:xfrm>
          <a:prstGeom prst="ellipse">
            <a:avLst/>
          </a:prstGeom>
          <a:solidFill>
            <a:schemeClr val="tx1"/>
          </a:solidFill>
          <a:ln w="38100">
            <a:solidFill>
              <a:schemeClr val="accent3"/>
            </a:solidFill>
          </a:ln>
          <a:effectLst>
            <a:outerShdw blurRad="190500" dist="889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64" name="Oval 63">
            <a:extLst>
              <a:ext uri="{FF2B5EF4-FFF2-40B4-BE49-F238E27FC236}">
                <a16:creationId xmlns:a16="http://schemas.microsoft.com/office/drawing/2014/main" id="{13F253D9-6AE7-2994-462A-4A213D8B6D01}"/>
              </a:ext>
            </a:extLst>
          </p:cNvPr>
          <p:cNvSpPr/>
          <p:nvPr/>
        </p:nvSpPr>
        <p:spPr>
          <a:xfrm>
            <a:off x="10278751" y="4409691"/>
            <a:ext cx="97585" cy="97585"/>
          </a:xfrm>
          <a:prstGeom prst="ellipse">
            <a:avLst/>
          </a:prstGeom>
          <a:solidFill>
            <a:schemeClr val="tx1"/>
          </a:solidFill>
          <a:ln w="38100">
            <a:solidFill>
              <a:schemeClr val="accent3"/>
            </a:solidFill>
          </a:ln>
          <a:effectLst>
            <a:outerShdw blurRad="190500" dist="889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65" name="Oval 64">
            <a:extLst>
              <a:ext uri="{FF2B5EF4-FFF2-40B4-BE49-F238E27FC236}">
                <a16:creationId xmlns:a16="http://schemas.microsoft.com/office/drawing/2014/main" id="{FE877547-E9D5-D71C-E804-4B4C631C39EF}"/>
              </a:ext>
            </a:extLst>
          </p:cNvPr>
          <p:cNvSpPr/>
          <p:nvPr/>
        </p:nvSpPr>
        <p:spPr>
          <a:xfrm>
            <a:off x="9430044" y="4311528"/>
            <a:ext cx="97585" cy="97585"/>
          </a:xfrm>
          <a:prstGeom prst="ellipse">
            <a:avLst/>
          </a:prstGeom>
          <a:solidFill>
            <a:schemeClr val="tx1"/>
          </a:solidFill>
          <a:ln w="38100">
            <a:solidFill>
              <a:schemeClr val="accent3"/>
            </a:solidFill>
          </a:ln>
          <a:effectLst>
            <a:outerShdw blurRad="190500" dist="889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66" name="Oval 65">
            <a:extLst>
              <a:ext uri="{FF2B5EF4-FFF2-40B4-BE49-F238E27FC236}">
                <a16:creationId xmlns:a16="http://schemas.microsoft.com/office/drawing/2014/main" id="{87C048E9-907C-A510-1373-57C7B653BC4E}"/>
              </a:ext>
            </a:extLst>
          </p:cNvPr>
          <p:cNvSpPr/>
          <p:nvPr/>
        </p:nvSpPr>
        <p:spPr>
          <a:xfrm>
            <a:off x="8581337" y="3622381"/>
            <a:ext cx="97585" cy="97585"/>
          </a:xfrm>
          <a:prstGeom prst="ellipse">
            <a:avLst/>
          </a:prstGeom>
          <a:solidFill>
            <a:schemeClr val="tx1"/>
          </a:solidFill>
          <a:ln w="38100">
            <a:solidFill>
              <a:schemeClr val="accent3"/>
            </a:solidFill>
          </a:ln>
          <a:effectLst>
            <a:outerShdw blurRad="190500" dist="889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68" name="Oval 67">
            <a:extLst>
              <a:ext uri="{FF2B5EF4-FFF2-40B4-BE49-F238E27FC236}">
                <a16:creationId xmlns:a16="http://schemas.microsoft.com/office/drawing/2014/main" id="{2B76F79A-60AE-8537-4C23-8E5155A9AB5F}"/>
              </a:ext>
            </a:extLst>
          </p:cNvPr>
          <p:cNvSpPr/>
          <p:nvPr/>
        </p:nvSpPr>
        <p:spPr>
          <a:xfrm>
            <a:off x="7743667" y="3940053"/>
            <a:ext cx="97585" cy="97585"/>
          </a:xfrm>
          <a:prstGeom prst="ellipse">
            <a:avLst/>
          </a:prstGeom>
          <a:solidFill>
            <a:schemeClr val="tx1"/>
          </a:solidFill>
          <a:ln w="38100">
            <a:solidFill>
              <a:schemeClr val="accent3"/>
            </a:solidFill>
          </a:ln>
          <a:effectLst>
            <a:outerShdw blurRad="190500" dist="889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69" name="Oval 68">
            <a:extLst>
              <a:ext uri="{FF2B5EF4-FFF2-40B4-BE49-F238E27FC236}">
                <a16:creationId xmlns:a16="http://schemas.microsoft.com/office/drawing/2014/main" id="{4325E9E0-3528-9BB4-4C6B-EEC0F70553E5}"/>
              </a:ext>
            </a:extLst>
          </p:cNvPr>
          <p:cNvSpPr/>
          <p:nvPr/>
        </p:nvSpPr>
        <p:spPr>
          <a:xfrm>
            <a:off x="7743667" y="2733045"/>
            <a:ext cx="97585" cy="97585"/>
          </a:xfrm>
          <a:prstGeom prst="ellipse">
            <a:avLst/>
          </a:prstGeom>
          <a:solidFill>
            <a:schemeClr val="tx1"/>
          </a:solidFill>
          <a:ln w="38100">
            <a:solidFill>
              <a:schemeClr val="accent2"/>
            </a:solidFill>
          </a:ln>
          <a:effectLst>
            <a:outerShdw blurRad="190500" dist="889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70" name="Oval 69">
            <a:extLst>
              <a:ext uri="{FF2B5EF4-FFF2-40B4-BE49-F238E27FC236}">
                <a16:creationId xmlns:a16="http://schemas.microsoft.com/office/drawing/2014/main" id="{A1B39B2B-EDCF-B04B-64EA-F969D3693294}"/>
              </a:ext>
            </a:extLst>
          </p:cNvPr>
          <p:cNvSpPr/>
          <p:nvPr/>
        </p:nvSpPr>
        <p:spPr>
          <a:xfrm>
            <a:off x="8581337" y="2570821"/>
            <a:ext cx="97585" cy="97585"/>
          </a:xfrm>
          <a:prstGeom prst="ellipse">
            <a:avLst/>
          </a:prstGeom>
          <a:solidFill>
            <a:schemeClr val="tx1"/>
          </a:solidFill>
          <a:ln w="38100">
            <a:solidFill>
              <a:schemeClr val="accent2"/>
            </a:solidFill>
          </a:ln>
          <a:effectLst>
            <a:outerShdw blurRad="190500" dist="889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71" name="Oval 70">
            <a:extLst>
              <a:ext uri="{FF2B5EF4-FFF2-40B4-BE49-F238E27FC236}">
                <a16:creationId xmlns:a16="http://schemas.microsoft.com/office/drawing/2014/main" id="{30436B84-39A6-9951-8DD5-FD6358474CF4}"/>
              </a:ext>
            </a:extLst>
          </p:cNvPr>
          <p:cNvSpPr/>
          <p:nvPr/>
        </p:nvSpPr>
        <p:spPr>
          <a:xfrm>
            <a:off x="9430044" y="2702184"/>
            <a:ext cx="97585" cy="97585"/>
          </a:xfrm>
          <a:prstGeom prst="ellipse">
            <a:avLst/>
          </a:prstGeom>
          <a:solidFill>
            <a:schemeClr val="tx1"/>
          </a:solidFill>
          <a:ln w="38100">
            <a:solidFill>
              <a:schemeClr val="accent2"/>
            </a:solidFill>
          </a:ln>
          <a:effectLst>
            <a:outerShdw blurRad="190500" dist="889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72" name="Oval 71">
            <a:extLst>
              <a:ext uri="{FF2B5EF4-FFF2-40B4-BE49-F238E27FC236}">
                <a16:creationId xmlns:a16="http://schemas.microsoft.com/office/drawing/2014/main" id="{1708CF04-46D2-1E8D-32EA-3EE8D0ABE637}"/>
              </a:ext>
            </a:extLst>
          </p:cNvPr>
          <p:cNvSpPr/>
          <p:nvPr/>
        </p:nvSpPr>
        <p:spPr>
          <a:xfrm>
            <a:off x="10278751" y="2988844"/>
            <a:ext cx="97585" cy="97585"/>
          </a:xfrm>
          <a:prstGeom prst="ellipse">
            <a:avLst/>
          </a:prstGeom>
          <a:solidFill>
            <a:schemeClr val="tx1"/>
          </a:solidFill>
          <a:ln w="38100">
            <a:solidFill>
              <a:schemeClr val="accent2"/>
            </a:solidFill>
          </a:ln>
          <a:effectLst>
            <a:outerShdw blurRad="190500" dist="889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73" name="Oval 72">
            <a:extLst>
              <a:ext uri="{FF2B5EF4-FFF2-40B4-BE49-F238E27FC236}">
                <a16:creationId xmlns:a16="http://schemas.microsoft.com/office/drawing/2014/main" id="{6160089F-E554-C77B-A139-DF981C0DC54D}"/>
              </a:ext>
            </a:extLst>
          </p:cNvPr>
          <p:cNvSpPr/>
          <p:nvPr/>
        </p:nvSpPr>
        <p:spPr>
          <a:xfrm>
            <a:off x="11127458" y="3062094"/>
            <a:ext cx="97585" cy="97585"/>
          </a:xfrm>
          <a:prstGeom prst="ellipse">
            <a:avLst/>
          </a:prstGeom>
          <a:solidFill>
            <a:schemeClr val="tx1"/>
          </a:solidFill>
          <a:ln w="38100">
            <a:solidFill>
              <a:schemeClr val="accent2"/>
            </a:solidFill>
          </a:ln>
          <a:effectLst>
            <a:outerShdw blurRad="190500" dist="889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Tree>
    <p:extLst>
      <p:ext uri="{BB962C8B-B14F-4D97-AF65-F5344CB8AC3E}">
        <p14:creationId xmlns:p14="http://schemas.microsoft.com/office/powerpoint/2010/main" val="2678610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p:tgtEl>
                                          <p:spTgt spid="12"/>
                                        </p:tgtEl>
                                        <p:attrNameLst>
                                          <p:attrName>ppt_y</p:attrName>
                                        </p:attrNameLst>
                                      </p:cBhvr>
                                      <p:tavLst>
                                        <p:tav tm="0">
                                          <p:val>
                                            <p:strVal val="#ppt_y+#ppt_h*1.125000"/>
                                          </p:val>
                                        </p:tav>
                                        <p:tav tm="100000">
                                          <p:val>
                                            <p:strVal val="#ppt_y"/>
                                          </p:val>
                                        </p:tav>
                                      </p:tavLst>
                                    </p:anim>
                                    <p:animEffect transition="in" filter="wipe(up)">
                                      <p:cBhvr>
                                        <p:cTn id="8" dur="1000"/>
                                        <p:tgtEl>
                                          <p:spTgt spid="12"/>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1000"/>
                                        <p:tgtEl>
                                          <p:spTgt spid="31"/>
                                        </p:tgtEl>
                                        <p:attrNameLst>
                                          <p:attrName>ppt_y</p:attrName>
                                        </p:attrNameLst>
                                      </p:cBhvr>
                                      <p:tavLst>
                                        <p:tav tm="0">
                                          <p:val>
                                            <p:strVal val="#ppt_y+#ppt_h*1.125000"/>
                                          </p:val>
                                        </p:tav>
                                        <p:tav tm="100000">
                                          <p:val>
                                            <p:strVal val="#ppt_y"/>
                                          </p:val>
                                        </p:tav>
                                      </p:tavLst>
                                    </p:anim>
                                    <p:animEffect transition="in" filter="wipe(up)">
                                      <p:cBhvr>
                                        <p:cTn id="12" dur="1000"/>
                                        <p:tgtEl>
                                          <p:spTgt spid="31"/>
                                        </p:tgtEl>
                                      </p:cBhvr>
                                    </p:animEffect>
                                  </p:childTnLst>
                                </p:cTn>
                              </p:par>
                              <p:par>
                                <p:cTn id="13" presetID="22" presetClass="entr" presetSubtype="8" fill="hold" nodeType="withEffect">
                                  <p:stCondLst>
                                    <p:cond delay="750"/>
                                  </p:stCondLst>
                                  <p:childTnLst>
                                    <p:set>
                                      <p:cBhvr>
                                        <p:cTn id="14" dur="1" fill="hold">
                                          <p:stCondLst>
                                            <p:cond delay="0"/>
                                          </p:stCondLst>
                                        </p:cTn>
                                        <p:tgtEl>
                                          <p:spTgt spid="39"/>
                                        </p:tgtEl>
                                        <p:attrNameLst>
                                          <p:attrName>style.visibility</p:attrName>
                                        </p:attrNameLst>
                                      </p:cBhvr>
                                      <p:to>
                                        <p:strVal val="visible"/>
                                      </p:to>
                                    </p:set>
                                    <p:animEffect transition="in" filter="wipe(left)">
                                      <p:cBhvr>
                                        <p:cTn id="15" dur="1250"/>
                                        <p:tgtEl>
                                          <p:spTgt spid="39"/>
                                        </p:tgtEl>
                                      </p:cBhvr>
                                    </p:animEffect>
                                  </p:childTnLst>
                                </p:cTn>
                              </p:par>
                              <p:par>
                                <p:cTn id="16" presetID="22" presetClass="entr" presetSubtype="8" fill="hold" grpId="0" nodeType="withEffect">
                                  <p:stCondLst>
                                    <p:cond delay="750"/>
                                  </p:stCondLst>
                                  <p:childTnLst>
                                    <p:set>
                                      <p:cBhvr>
                                        <p:cTn id="17" dur="1" fill="hold">
                                          <p:stCondLst>
                                            <p:cond delay="0"/>
                                          </p:stCondLst>
                                        </p:cTn>
                                        <p:tgtEl>
                                          <p:spTgt spid="14">
                                            <p:graphicEl>
                                              <a:chart seriesIdx="-3" categoryIdx="-3" bldStep="gridLegend"/>
                                            </p:graphicEl>
                                          </p:spTgt>
                                        </p:tgtEl>
                                        <p:attrNameLst>
                                          <p:attrName>style.visibility</p:attrName>
                                        </p:attrNameLst>
                                      </p:cBhvr>
                                      <p:to>
                                        <p:strVal val="visible"/>
                                      </p:to>
                                    </p:set>
                                    <p:animEffect transition="in" filter="wipe(left)">
                                      <p:cBhvr>
                                        <p:cTn id="18" dur="1250"/>
                                        <p:tgtEl>
                                          <p:spTgt spid="14">
                                            <p:graphicEl>
                                              <a:chart seriesIdx="-3" categoryIdx="-3" bldStep="gridLegend"/>
                                            </p:graphicEl>
                                          </p:spTgt>
                                        </p:tgtEl>
                                      </p:cBhvr>
                                    </p:animEffect>
                                  </p:childTnLst>
                                </p:cTn>
                              </p:par>
                              <p:par>
                                <p:cTn id="19" presetID="22" presetClass="entr" presetSubtype="4" fill="hold" grpId="0" nodeType="withEffect">
                                  <p:stCondLst>
                                    <p:cond delay="1750"/>
                                  </p:stCondLst>
                                  <p:childTnLst>
                                    <p:set>
                                      <p:cBhvr>
                                        <p:cTn id="20" dur="1" fill="hold">
                                          <p:stCondLst>
                                            <p:cond delay="0"/>
                                          </p:stCondLst>
                                        </p:cTn>
                                        <p:tgtEl>
                                          <p:spTgt spid="14">
                                            <p:graphicEl>
                                              <a:chart seriesIdx="-4" categoryIdx="0" bldStep="category"/>
                                            </p:graphicEl>
                                          </p:spTgt>
                                        </p:tgtEl>
                                        <p:attrNameLst>
                                          <p:attrName>style.visibility</p:attrName>
                                        </p:attrNameLst>
                                      </p:cBhvr>
                                      <p:to>
                                        <p:strVal val="visible"/>
                                      </p:to>
                                    </p:set>
                                    <p:animEffect transition="in" filter="wipe(down)">
                                      <p:cBhvr>
                                        <p:cTn id="21" dur="1000"/>
                                        <p:tgtEl>
                                          <p:spTgt spid="14">
                                            <p:graphicEl>
                                              <a:chart seriesIdx="-4" categoryIdx="0" bldStep="category"/>
                                            </p:graphicEl>
                                          </p:spTgt>
                                        </p:tgtEl>
                                      </p:cBhvr>
                                    </p:animEffect>
                                  </p:childTnLst>
                                </p:cTn>
                              </p:par>
                              <p:par>
                                <p:cTn id="22" presetID="22" presetClass="entr" presetSubtype="4" fill="hold" grpId="0" nodeType="withEffect">
                                  <p:stCondLst>
                                    <p:cond delay="2250"/>
                                  </p:stCondLst>
                                  <p:childTnLst>
                                    <p:set>
                                      <p:cBhvr>
                                        <p:cTn id="23" dur="1" fill="hold">
                                          <p:stCondLst>
                                            <p:cond delay="0"/>
                                          </p:stCondLst>
                                        </p:cTn>
                                        <p:tgtEl>
                                          <p:spTgt spid="14">
                                            <p:graphicEl>
                                              <a:chart seriesIdx="-4" categoryIdx="1" bldStep="category"/>
                                            </p:graphicEl>
                                          </p:spTgt>
                                        </p:tgtEl>
                                        <p:attrNameLst>
                                          <p:attrName>style.visibility</p:attrName>
                                        </p:attrNameLst>
                                      </p:cBhvr>
                                      <p:to>
                                        <p:strVal val="visible"/>
                                      </p:to>
                                    </p:set>
                                    <p:animEffect transition="in" filter="wipe(down)">
                                      <p:cBhvr>
                                        <p:cTn id="24" dur="1000"/>
                                        <p:tgtEl>
                                          <p:spTgt spid="14">
                                            <p:graphicEl>
                                              <a:chart seriesIdx="-4" categoryIdx="1" bldStep="category"/>
                                            </p:graphicEl>
                                          </p:spTgt>
                                        </p:tgtEl>
                                      </p:cBhvr>
                                    </p:animEffect>
                                  </p:childTnLst>
                                </p:cTn>
                              </p:par>
                              <p:par>
                                <p:cTn id="25" presetID="22" presetClass="entr" presetSubtype="4" fill="hold" grpId="0" nodeType="withEffect">
                                  <p:stCondLst>
                                    <p:cond delay="2750"/>
                                  </p:stCondLst>
                                  <p:childTnLst>
                                    <p:set>
                                      <p:cBhvr>
                                        <p:cTn id="26" dur="1" fill="hold">
                                          <p:stCondLst>
                                            <p:cond delay="0"/>
                                          </p:stCondLst>
                                        </p:cTn>
                                        <p:tgtEl>
                                          <p:spTgt spid="14">
                                            <p:graphicEl>
                                              <a:chart seriesIdx="-4" categoryIdx="2" bldStep="category"/>
                                            </p:graphicEl>
                                          </p:spTgt>
                                        </p:tgtEl>
                                        <p:attrNameLst>
                                          <p:attrName>style.visibility</p:attrName>
                                        </p:attrNameLst>
                                      </p:cBhvr>
                                      <p:to>
                                        <p:strVal val="visible"/>
                                      </p:to>
                                    </p:set>
                                    <p:animEffect transition="in" filter="wipe(down)">
                                      <p:cBhvr>
                                        <p:cTn id="27" dur="1000"/>
                                        <p:tgtEl>
                                          <p:spTgt spid="14">
                                            <p:graphicEl>
                                              <a:chart seriesIdx="-4" categoryIdx="2" bldStep="category"/>
                                            </p:graphicEl>
                                          </p:spTgt>
                                        </p:tgtEl>
                                      </p:cBhvr>
                                    </p:animEffect>
                                  </p:childTnLst>
                                </p:cTn>
                              </p:par>
                              <p:par>
                                <p:cTn id="28" presetID="22" presetClass="entr" presetSubtype="4" fill="hold" grpId="0" nodeType="withEffect">
                                  <p:stCondLst>
                                    <p:cond delay="3250"/>
                                  </p:stCondLst>
                                  <p:childTnLst>
                                    <p:set>
                                      <p:cBhvr>
                                        <p:cTn id="29" dur="1" fill="hold">
                                          <p:stCondLst>
                                            <p:cond delay="0"/>
                                          </p:stCondLst>
                                        </p:cTn>
                                        <p:tgtEl>
                                          <p:spTgt spid="14">
                                            <p:graphicEl>
                                              <a:chart seriesIdx="-4" categoryIdx="3" bldStep="category"/>
                                            </p:graphicEl>
                                          </p:spTgt>
                                        </p:tgtEl>
                                        <p:attrNameLst>
                                          <p:attrName>style.visibility</p:attrName>
                                        </p:attrNameLst>
                                      </p:cBhvr>
                                      <p:to>
                                        <p:strVal val="visible"/>
                                      </p:to>
                                    </p:set>
                                    <p:animEffect transition="in" filter="wipe(down)">
                                      <p:cBhvr>
                                        <p:cTn id="30" dur="1000"/>
                                        <p:tgtEl>
                                          <p:spTgt spid="14">
                                            <p:graphicEl>
                                              <a:chart seriesIdx="-4" categoryIdx="3" bldStep="category"/>
                                            </p:graphicEl>
                                          </p:spTgt>
                                        </p:tgtEl>
                                      </p:cBhvr>
                                    </p:animEffect>
                                  </p:childTnLst>
                                </p:cTn>
                              </p:par>
                              <p:par>
                                <p:cTn id="31" presetID="22" presetClass="entr" presetSubtype="4" fill="hold" grpId="0" nodeType="withEffect">
                                  <p:stCondLst>
                                    <p:cond delay="3750"/>
                                  </p:stCondLst>
                                  <p:childTnLst>
                                    <p:set>
                                      <p:cBhvr>
                                        <p:cTn id="32" dur="1" fill="hold">
                                          <p:stCondLst>
                                            <p:cond delay="0"/>
                                          </p:stCondLst>
                                        </p:cTn>
                                        <p:tgtEl>
                                          <p:spTgt spid="14">
                                            <p:graphicEl>
                                              <a:chart seriesIdx="-4" categoryIdx="4" bldStep="category"/>
                                            </p:graphicEl>
                                          </p:spTgt>
                                        </p:tgtEl>
                                        <p:attrNameLst>
                                          <p:attrName>style.visibility</p:attrName>
                                        </p:attrNameLst>
                                      </p:cBhvr>
                                      <p:to>
                                        <p:strVal val="visible"/>
                                      </p:to>
                                    </p:set>
                                    <p:animEffect transition="in" filter="wipe(down)">
                                      <p:cBhvr>
                                        <p:cTn id="33" dur="1000"/>
                                        <p:tgtEl>
                                          <p:spTgt spid="14">
                                            <p:graphicEl>
                                              <a:chart seriesIdx="-4" categoryIdx="4" bldStep="category"/>
                                            </p:graphicEl>
                                          </p:spTgt>
                                        </p:tgtEl>
                                      </p:cBhvr>
                                    </p:animEffect>
                                  </p:childTnLst>
                                </p:cTn>
                              </p:par>
                              <p:par>
                                <p:cTn id="34" presetID="22" presetClass="entr" presetSubtype="8" fill="hold" nodeType="withEffect">
                                  <p:stCondLst>
                                    <p:cond delay="750"/>
                                  </p:stCondLst>
                                  <p:childTnLst>
                                    <p:set>
                                      <p:cBhvr>
                                        <p:cTn id="35" dur="1" fill="hold">
                                          <p:stCondLst>
                                            <p:cond delay="0"/>
                                          </p:stCondLst>
                                        </p:cTn>
                                        <p:tgtEl>
                                          <p:spTgt spid="2"/>
                                        </p:tgtEl>
                                        <p:attrNameLst>
                                          <p:attrName>style.visibility</p:attrName>
                                        </p:attrNameLst>
                                      </p:cBhvr>
                                      <p:to>
                                        <p:strVal val="visible"/>
                                      </p:to>
                                    </p:set>
                                    <p:animEffect transition="in" filter="wipe(left)">
                                      <p:cBhvr>
                                        <p:cTn id="36" dur="1250"/>
                                        <p:tgtEl>
                                          <p:spTgt spid="2"/>
                                        </p:tgtEl>
                                      </p:cBhvr>
                                    </p:animEffect>
                                  </p:childTnLst>
                                </p:cTn>
                              </p:par>
                              <p:par>
                                <p:cTn id="37" presetID="22" presetClass="entr" presetSubtype="8" fill="hold" nodeType="withEffect">
                                  <p:stCondLst>
                                    <p:cond delay="750"/>
                                  </p:stCondLst>
                                  <p:childTnLst>
                                    <p:set>
                                      <p:cBhvr>
                                        <p:cTn id="38" dur="1" fill="hold">
                                          <p:stCondLst>
                                            <p:cond delay="0"/>
                                          </p:stCondLst>
                                        </p:cTn>
                                        <p:tgtEl>
                                          <p:spTgt spid="5"/>
                                        </p:tgtEl>
                                        <p:attrNameLst>
                                          <p:attrName>style.visibility</p:attrName>
                                        </p:attrNameLst>
                                      </p:cBhvr>
                                      <p:to>
                                        <p:strVal val="visible"/>
                                      </p:to>
                                    </p:set>
                                    <p:animEffect transition="in" filter="wipe(left)">
                                      <p:cBhvr>
                                        <p:cTn id="39" dur="1250"/>
                                        <p:tgtEl>
                                          <p:spTgt spid="5"/>
                                        </p:tgtEl>
                                      </p:cBhvr>
                                    </p:animEffect>
                                  </p:childTnLst>
                                </p:cTn>
                              </p:par>
                              <p:par>
                                <p:cTn id="40" presetID="22" presetClass="entr" presetSubtype="4" fill="hold" grpId="0" nodeType="withEffect">
                                  <p:stCondLst>
                                    <p:cond delay="750"/>
                                  </p:stCondLst>
                                  <p:childTnLst>
                                    <p:set>
                                      <p:cBhvr>
                                        <p:cTn id="41" dur="1" fill="hold">
                                          <p:stCondLst>
                                            <p:cond delay="0"/>
                                          </p:stCondLst>
                                        </p:cTn>
                                        <p:tgtEl>
                                          <p:spTgt spid="17"/>
                                        </p:tgtEl>
                                        <p:attrNameLst>
                                          <p:attrName>style.visibility</p:attrName>
                                        </p:attrNameLst>
                                      </p:cBhvr>
                                      <p:to>
                                        <p:strVal val="visible"/>
                                      </p:to>
                                    </p:set>
                                    <p:animEffect transition="in" filter="wipe(down)">
                                      <p:cBhvr>
                                        <p:cTn id="42" dur="1250"/>
                                        <p:tgtEl>
                                          <p:spTgt spid="17"/>
                                        </p:tgtEl>
                                      </p:cBhvr>
                                    </p:animEffect>
                                  </p:childTnLst>
                                </p:cTn>
                              </p:par>
                              <p:par>
                                <p:cTn id="43" presetID="22" presetClass="entr" presetSubtype="4" fill="hold" grpId="0" nodeType="withEffect">
                                  <p:stCondLst>
                                    <p:cond delay="1750"/>
                                  </p:stCondLst>
                                  <p:childTnLst>
                                    <p:set>
                                      <p:cBhvr>
                                        <p:cTn id="44" dur="1" fill="hold">
                                          <p:stCondLst>
                                            <p:cond delay="0"/>
                                          </p:stCondLst>
                                        </p:cTn>
                                        <p:tgtEl>
                                          <p:spTgt spid="18">
                                            <p:graphicEl>
                                              <a:chart seriesIdx="-3" categoryIdx="-3" bldStep="gridLegend"/>
                                            </p:graphicEl>
                                          </p:spTgt>
                                        </p:tgtEl>
                                        <p:attrNameLst>
                                          <p:attrName>style.visibility</p:attrName>
                                        </p:attrNameLst>
                                      </p:cBhvr>
                                      <p:to>
                                        <p:strVal val="visible"/>
                                      </p:to>
                                    </p:set>
                                    <p:animEffect transition="in" filter="wipe(down)">
                                      <p:cBhvr>
                                        <p:cTn id="45" dur="1000"/>
                                        <p:tgtEl>
                                          <p:spTgt spid="18">
                                            <p:graphicEl>
                                              <a:chart seriesIdx="-3" categoryIdx="-3" bldStep="gridLegend"/>
                                            </p:graphicEl>
                                          </p:spTgt>
                                        </p:tgtEl>
                                      </p:cBhvr>
                                    </p:animEffect>
                                  </p:childTnLst>
                                </p:cTn>
                              </p:par>
                              <p:par>
                                <p:cTn id="46" presetID="22" presetClass="entr" presetSubtype="4" fill="hold" grpId="0" nodeType="withEffect">
                                  <p:stCondLst>
                                    <p:cond delay="1750"/>
                                  </p:stCondLst>
                                  <p:childTnLst>
                                    <p:set>
                                      <p:cBhvr>
                                        <p:cTn id="47" dur="1" fill="hold">
                                          <p:stCondLst>
                                            <p:cond delay="0"/>
                                          </p:stCondLst>
                                        </p:cTn>
                                        <p:tgtEl>
                                          <p:spTgt spid="18">
                                            <p:graphicEl>
                                              <a:chart seriesIdx="-4" categoryIdx="0" bldStep="category"/>
                                            </p:graphicEl>
                                          </p:spTgt>
                                        </p:tgtEl>
                                        <p:attrNameLst>
                                          <p:attrName>style.visibility</p:attrName>
                                        </p:attrNameLst>
                                      </p:cBhvr>
                                      <p:to>
                                        <p:strVal val="visible"/>
                                      </p:to>
                                    </p:set>
                                    <p:animEffect transition="in" filter="wipe(down)">
                                      <p:cBhvr>
                                        <p:cTn id="48" dur="1000"/>
                                        <p:tgtEl>
                                          <p:spTgt spid="18">
                                            <p:graphicEl>
                                              <a:chart seriesIdx="-4" categoryIdx="0" bldStep="category"/>
                                            </p:graphicEl>
                                          </p:spTgt>
                                        </p:tgtEl>
                                      </p:cBhvr>
                                    </p:animEffect>
                                  </p:childTnLst>
                                </p:cTn>
                              </p:par>
                              <p:par>
                                <p:cTn id="49" presetID="22" presetClass="entr" presetSubtype="4" fill="hold" grpId="0" nodeType="withEffect">
                                  <p:stCondLst>
                                    <p:cond delay="2250"/>
                                  </p:stCondLst>
                                  <p:childTnLst>
                                    <p:set>
                                      <p:cBhvr>
                                        <p:cTn id="50" dur="1" fill="hold">
                                          <p:stCondLst>
                                            <p:cond delay="0"/>
                                          </p:stCondLst>
                                        </p:cTn>
                                        <p:tgtEl>
                                          <p:spTgt spid="18">
                                            <p:graphicEl>
                                              <a:chart seriesIdx="-4" categoryIdx="1" bldStep="category"/>
                                            </p:graphicEl>
                                          </p:spTgt>
                                        </p:tgtEl>
                                        <p:attrNameLst>
                                          <p:attrName>style.visibility</p:attrName>
                                        </p:attrNameLst>
                                      </p:cBhvr>
                                      <p:to>
                                        <p:strVal val="visible"/>
                                      </p:to>
                                    </p:set>
                                    <p:animEffect transition="in" filter="wipe(down)">
                                      <p:cBhvr>
                                        <p:cTn id="51" dur="1000"/>
                                        <p:tgtEl>
                                          <p:spTgt spid="18">
                                            <p:graphicEl>
                                              <a:chart seriesIdx="-4" categoryIdx="1" bldStep="category"/>
                                            </p:graphicEl>
                                          </p:spTgt>
                                        </p:tgtEl>
                                      </p:cBhvr>
                                    </p:animEffect>
                                  </p:childTnLst>
                                </p:cTn>
                              </p:par>
                              <p:par>
                                <p:cTn id="52" presetID="22" presetClass="entr" presetSubtype="4" fill="hold" grpId="0" nodeType="withEffect">
                                  <p:stCondLst>
                                    <p:cond delay="2750"/>
                                  </p:stCondLst>
                                  <p:childTnLst>
                                    <p:set>
                                      <p:cBhvr>
                                        <p:cTn id="53" dur="1" fill="hold">
                                          <p:stCondLst>
                                            <p:cond delay="0"/>
                                          </p:stCondLst>
                                        </p:cTn>
                                        <p:tgtEl>
                                          <p:spTgt spid="18">
                                            <p:graphicEl>
                                              <a:chart seriesIdx="-4" categoryIdx="2" bldStep="category"/>
                                            </p:graphicEl>
                                          </p:spTgt>
                                        </p:tgtEl>
                                        <p:attrNameLst>
                                          <p:attrName>style.visibility</p:attrName>
                                        </p:attrNameLst>
                                      </p:cBhvr>
                                      <p:to>
                                        <p:strVal val="visible"/>
                                      </p:to>
                                    </p:set>
                                    <p:animEffect transition="in" filter="wipe(down)">
                                      <p:cBhvr>
                                        <p:cTn id="54" dur="1000"/>
                                        <p:tgtEl>
                                          <p:spTgt spid="18">
                                            <p:graphicEl>
                                              <a:chart seriesIdx="-4" categoryIdx="2" bldStep="category"/>
                                            </p:graphicEl>
                                          </p:spTgt>
                                        </p:tgtEl>
                                      </p:cBhvr>
                                    </p:animEffect>
                                  </p:childTnLst>
                                </p:cTn>
                              </p:par>
                              <p:par>
                                <p:cTn id="55" presetID="22" presetClass="entr" presetSubtype="4" fill="hold" grpId="0" nodeType="withEffect">
                                  <p:stCondLst>
                                    <p:cond delay="3250"/>
                                  </p:stCondLst>
                                  <p:childTnLst>
                                    <p:set>
                                      <p:cBhvr>
                                        <p:cTn id="56" dur="1" fill="hold">
                                          <p:stCondLst>
                                            <p:cond delay="0"/>
                                          </p:stCondLst>
                                        </p:cTn>
                                        <p:tgtEl>
                                          <p:spTgt spid="18">
                                            <p:graphicEl>
                                              <a:chart seriesIdx="-4" categoryIdx="3" bldStep="category"/>
                                            </p:graphicEl>
                                          </p:spTgt>
                                        </p:tgtEl>
                                        <p:attrNameLst>
                                          <p:attrName>style.visibility</p:attrName>
                                        </p:attrNameLst>
                                      </p:cBhvr>
                                      <p:to>
                                        <p:strVal val="visible"/>
                                      </p:to>
                                    </p:set>
                                    <p:animEffect transition="in" filter="wipe(down)">
                                      <p:cBhvr>
                                        <p:cTn id="57" dur="1000"/>
                                        <p:tgtEl>
                                          <p:spTgt spid="18">
                                            <p:graphicEl>
                                              <a:chart seriesIdx="-4" categoryIdx="3" bldStep="category"/>
                                            </p:graphicEl>
                                          </p:spTgt>
                                        </p:tgtEl>
                                      </p:cBhvr>
                                    </p:animEffect>
                                  </p:childTnLst>
                                </p:cTn>
                              </p:par>
                              <p:par>
                                <p:cTn id="58" presetID="22" presetClass="entr" presetSubtype="4" fill="hold" grpId="0" nodeType="withEffect">
                                  <p:stCondLst>
                                    <p:cond delay="3750"/>
                                  </p:stCondLst>
                                  <p:childTnLst>
                                    <p:set>
                                      <p:cBhvr>
                                        <p:cTn id="59" dur="1" fill="hold">
                                          <p:stCondLst>
                                            <p:cond delay="0"/>
                                          </p:stCondLst>
                                        </p:cTn>
                                        <p:tgtEl>
                                          <p:spTgt spid="18">
                                            <p:graphicEl>
                                              <a:chart seriesIdx="-4" categoryIdx="4" bldStep="category"/>
                                            </p:graphicEl>
                                          </p:spTgt>
                                        </p:tgtEl>
                                        <p:attrNameLst>
                                          <p:attrName>style.visibility</p:attrName>
                                        </p:attrNameLst>
                                      </p:cBhvr>
                                      <p:to>
                                        <p:strVal val="visible"/>
                                      </p:to>
                                    </p:set>
                                    <p:animEffect transition="in" filter="wipe(down)">
                                      <p:cBhvr>
                                        <p:cTn id="60" dur="1000"/>
                                        <p:tgtEl>
                                          <p:spTgt spid="18">
                                            <p:graphicEl>
                                              <a:chart seriesIdx="-4" categoryIdx="4" bldStep="category"/>
                                            </p:graphicEl>
                                          </p:spTgt>
                                        </p:tgtEl>
                                      </p:cBhvr>
                                    </p:animEffect>
                                  </p:childTnLst>
                                </p:cTn>
                              </p:par>
                              <p:par>
                                <p:cTn id="61" presetID="53" presetClass="entr" presetSubtype="16" fill="hold" grpId="0" nodeType="withEffect">
                                  <p:stCondLst>
                                    <p:cond delay="1750"/>
                                  </p:stCondLst>
                                  <p:childTnLst>
                                    <p:set>
                                      <p:cBhvr>
                                        <p:cTn id="62" dur="1" fill="hold">
                                          <p:stCondLst>
                                            <p:cond delay="0"/>
                                          </p:stCondLst>
                                        </p:cTn>
                                        <p:tgtEl>
                                          <p:spTgt spid="58"/>
                                        </p:tgtEl>
                                        <p:attrNameLst>
                                          <p:attrName>style.visibility</p:attrName>
                                        </p:attrNameLst>
                                      </p:cBhvr>
                                      <p:to>
                                        <p:strVal val="visible"/>
                                      </p:to>
                                    </p:set>
                                    <p:anim calcmode="lin" valueType="num">
                                      <p:cBhvr>
                                        <p:cTn id="63" dur="1000" fill="hold"/>
                                        <p:tgtEl>
                                          <p:spTgt spid="58"/>
                                        </p:tgtEl>
                                        <p:attrNameLst>
                                          <p:attrName>ppt_w</p:attrName>
                                        </p:attrNameLst>
                                      </p:cBhvr>
                                      <p:tavLst>
                                        <p:tav tm="0">
                                          <p:val>
                                            <p:fltVal val="0"/>
                                          </p:val>
                                        </p:tav>
                                        <p:tav tm="100000">
                                          <p:val>
                                            <p:strVal val="#ppt_w"/>
                                          </p:val>
                                        </p:tav>
                                      </p:tavLst>
                                    </p:anim>
                                    <p:anim calcmode="lin" valueType="num">
                                      <p:cBhvr>
                                        <p:cTn id="64" dur="1000" fill="hold"/>
                                        <p:tgtEl>
                                          <p:spTgt spid="58"/>
                                        </p:tgtEl>
                                        <p:attrNameLst>
                                          <p:attrName>ppt_h</p:attrName>
                                        </p:attrNameLst>
                                      </p:cBhvr>
                                      <p:tavLst>
                                        <p:tav tm="0">
                                          <p:val>
                                            <p:fltVal val="0"/>
                                          </p:val>
                                        </p:tav>
                                        <p:tav tm="100000">
                                          <p:val>
                                            <p:strVal val="#ppt_h"/>
                                          </p:val>
                                        </p:tav>
                                      </p:tavLst>
                                    </p:anim>
                                    <p:animEffect transition="in" filter="fade">
                                      <p:cBhvr>
                                        <p:cTn id="65" dur="1000"/>
                                        <p:tgtEl>
                                          <p:spTgt spid="58"/>
                                        </p:tgtEl>
                                      </p:cBhvr>
                                    </p:animEffect>
                                  </p:childTnLst>
                                </p:cTn>
                              </p:par>
                              <p:par>
                                <p:cTn id="66" presetID="53" presetClass="entr" presetSubtype="16" fill="hold" grpId="0" nodeType="withEffect">
                                  <p:stCondLst>
                                    <p:cond delay="1750"/>
                                  </p:stCondLst>
                                  <p:childTnLst>
                                    <p:set>
                                      <p:cBhvr>
                                        <p:cTn id="67" dur="1" fill="hold">
                                          <p:stCondLst>
                                            <p:cond delay="0"/>
                                          </p:stCondLst>
                                        </p:cTn>
                                        <p:tgtEl>
                                          <p:spTgt spid="68"/>
                                        </p:tgtEl>
                                        <p:attrNameLst>
                                          <p:attrName>style.visibility</p:attrName>
                                        </p:attrNameLst>
                                      </p:cBhvr>
                                      <p:to>
                                        <p:strVal val="visible"/>
                                      </p:to>
                                    </p:set>
                                    <p:anim calcmode="lin" valueType="num">
                                      <p:cBhvr>
                                        <p:cTn id="68" dur="1000" fill="hold"/>
                                        <p:tgtEl>
                                          <p:spTgt spid="68"/>
                                        </p:tgtEl>
                                        <p:attrNameLst>
                                          <p:attrName>ppt_w</p:attrName>
                                        </p:attrNameLst>
                                      </p:cBhvr>
                                      <p:tavLst>
                                        <p:tav tm="0">
                                          <p:val>
                                            <p:fltVal val="0"/>
                                          </p:val>
                                        </p:tav>
                                        <p:tav tm="100000">
                                          <p:val>
                                            <p:strVal val="#ppt_w"/>
                                          </p:val>
                                        </p:tav>
                                      </p:tavLst>
                                    </p:anim>
                                    <p:anim calcmode="lin" valueType="num">
                                      <p:cBhvr>
                                        <p:cTn id="69" dur="1000" fill="hold"/>
                                        <p:tgtEl>
                                          <p:spTgt spid="68"/>
                                        </p:tgtEl>
                                        <p:attrNameLst>
                                          <p:attrName>ppt_h</p:attrName>
                                        </p:attrNameLst>
                                      </p:cBhvr>
                                      <p:tavLst>
                                        <p:tav tm="0">
                                          <p:val>
                                            <p:fltVal val="0"/>
                                          </p:val>
                                        </p:tav>
                                        <p:tav tm="100000">
                                          <p:val>
                                            <p:strVal val="#ppt_h"/>
                                          </p:val>
                                        </p:tav>
                                      </p:tavLst>
                                    </p:anim>
                                    <p:animEffect transition="in" filter="fade">
                                      <p:cBhvr>
                                        <p:cTn id="70" dur="1000"/>
                                        <p:tgtEl>
                                          <p:spTgt spid="68"/>
                                        </p:tgtEl>
                                      </p:cBhvr>
                                    </p:animEffect>
                                  </p:childTnLst>
                                </p:cTn>
                              </p:par>
                              <p:par>
                                <p:cTn id="71" presetID="53" presetClass="entr" presetSubtype="16" fill="hold" grpId="0" nodeType="withEffect">
                                  <p:stCondLst>
                                    <p:cond delay="1750"/>
                                  </p:stCondLst>
                                  <p:childTnLst>
                                    <p:set>
                                      <p:cBhvr>
                                        <p:cTn id="72" dur="1" fill="hold">
                                          <p:stCondLst>
                                            <p:cond delay="0"/>
                                          </p:stCondLst>
                                        </p:cTn>
                                        <p:tgtEl>
                                          <p:spTgt spid="69"/>
                                        </p:tgtEl>
                                        <p:attrNameLst>
                                          <p:attrName>style.visibility</p:attrName>
                                        </p:attrNameLst>
                                      </p:cBhvr>
                                      <p:to>
                                        <p:strVal val="visible"/>
                                      </p:to>
                                    </p:set>
                                    <p:anim calcmode="lin" valueType="num">
                                      <p:cBhvr>
                                        <p:cTn id="73" dur="1000" fill="hold"/>
                                        <p:tgtEl>
                                          <p:spTgt spid="69"/>
                                        </p:tgtEl>
                                        <p:attrNameLst>
                                          <p:attrName>ppt_w</p:attrName>
                                        </p:attrNameLst>
                                      </p:cBhvr>
                                      <p:tavLst>
                                        <p:tav tm="0">
                                          <p:val>
                                            <p:fltVal val="0"/>
                                          </p:val>
                                        </p:tav>
                                        <p:tav tm="100000">
                                          <p:val>
                                            <p:strVal val="#ppt_w"/>
                                          </p:val>
                                        </p:tav>
                                      </p:tavLst>
                                    </p:anim>
                                    <p:anim calcmode="lin" valueType="num">
                                      <p:cBhvr>
                                        <p:cTn id="74" dur="1000" fill="hold"/>
                                        <p:tgtEl>
                                          <p:spTgt spid="69"/>
                                        </p:tgtEl>
                                        <p:attrNameLst>
                                          <p:attrName>ppt_h</p:attrName>
                                        </p:attrNameLst>
                                      </p:cBhvr>
                                      <p:tavLst>
                                        <p:tav tm="0">
                                          <p:val>
                                            <p:fltVal val="0"/>
                                          </p:val>
                                        </p:tav>
                                        <p:tav tm="100000">
                                          <p:val>
                                            <p:strVal val="#ppt_h"/>
                                          </p:val>
                                        </p:tav>
                                      </p:tavLst>
                                    </p:anim>
                                    <p:animEffect transition="in" filter="fade">
                                      <p:cBhvr>
                                        <p:cTn id="75" dur="1000"/>
                                        <p:tgtEl>
                                          <p:spTgt spid="69"/>
                                        </p:tgtEl>
                                      </p:cBhvr>
                                    </p:animEffect>
                                  </p:childTnLst>
                                </p:cTn>
                              </p:par>
                              <p:par>
                                <p:cTn id="76" presetID="53" presetClass="entr" presetSubtype="16" fill="hold" grpId="0" nodeType="withEffect">
                                  <p:stCondLst>
                                    <p:cond delay="2250"/>
                                  </p:stCondLst>
                                  <p:childTnLst>
                                    <p:set>
                                      <p:cBhvr>
                                        <p:cTn id="77" dur="1" fill="hold">
                                          <p:stCondLst>
                                            <p:cond delay="0"/>
                                          </p:stCondLst>
                                        </p:cTn>
                                        <p:tgtEl>
                                          <p:spTgt spid="59"/>
                                        </p:tgtEl>
                                        <p:attrNameLst>
                                          <p:attrName>style.visibility</p:attrName>
                                        </p:attrNameLst>
                                      </p:cBhvr>
                                      <p:to>
                                        <p:strVal val="visible"/>
                                      </p:to>
                                    </p:set>
                                    <p:anim calcmode="lin" valueType="num">
                                      <p:cBhvr>
                                        <p:cTn id="78" dur="1000" fill="hold"/>
                                        <p:tgtEl>
                                          <p:spTgt spid="59"/>
                                        </p:tgtEl>
                                        <p:attrNameLst>
                                          <p:attrName>ppt_w</p:attrName>
                                        </p:attrNameLst>
                                      </p:cBhvr>
                                      <p:tavLst>
                                        <p:tav tm="0">
                                          <p:val>
                                            <p:fltVal val="0"/>
                                          </p:val>
                                        </p:tav>
                                        <p:tav tm="100000">
                                          <p:val>
                                            <p:strVal val="#ppt_w"/>
                                          </p:val>
                                        </p:tav>
                                      </p:tavLst>
                                    </p:anim>
                                    <p:anim calcmode="lin" valueType="num">
                                      <p:cBhvr>
                                        <p:cTn id="79" dur="1000" fill="hold"/>
                                        <p:tgtEl>
                                          <p:spTgt spid="59"/>
                                        </p:tgtEl>
                                        <p:attrNameLst>
                                          <p:attrName>ppt_h</p:attrName>
                                        </p:attrNameLst>
                                      </p:cBhvr>
                                      <p:tavLst>
                                        <p:tav tm="0">
                                          <p:val>
                                            <p:fltVal val="0"/>
                                          </p:val>
                                        </p:tav>
                                        <p:tav tm="100000">
                                          <p:val>
                                            <p:strVal val="#ppt_h"/>
                                          </p:val>
                                        </p:tav>
                                      </p:tavLst>
                                    </p:anim>
                                    <p:animEffect transition="in" filter="fade">
                                      <p:cBhvr>
                                        <p:cTn id="80" dur="1000"/>
                                        <p:tgtEl>
                                          <p:spTgt spid="59"/>
                                        </p:tgtEl>
                                      </p:cBhvr>
                                    </p:animEffect>
                                  </p:childTnLst>
                                </p:cTn>
                              </p:par>
                              <p:par>
                                <p:cTn id="81" presetID="53" presetClass="entr" presetSubtype="16" fill="hold" grpId="0" nodeType="withEffect">
                                  <p:stCondLst>
                                    <p:cond delay="2250"/>
                                  </p:stCondLst>
                                  <p:childTnLst>
                                    <p:set>
                                      <p:cBhvr>
                                        <p:cTn id="82" dur="1" fill="hold">
                                          <p:stCondLst>
                                            <p:cond delay="0"/>
                                          </p:stCondLst>
                                        </p:cTn>
                                        <p:tgtEl>
                                          <p:spTgt spid="66"/>
                                        </p:tgtEl>
                                        <p:attrNameLst>
                                          <p:attrName>style.visibility</p:attrName>
                                        </p:attrNameLst>
                                      </p:cBhvr>
                                      <p:to>
                                        <p:strVal val="visible"/>
                                      </p:to>
                                    </p:set>
                                    <p:anim calcmode="lin" valueType="num">
                                      <p:cBhvr>
                                        <p:cTn id="83" dur="1000" fill="hold"/>
                                        <p:tgtEl>
                                          <p:spTgt spid="66"/>
                                        </p:tgtEl>
                                        <p:attrNameLst>
                                          <p:attrName>ppt_w</p:attrName>
                                        </p:attrNameLst>
                                      </p:cBhvr>
                                      <p:tavLst>
                                        <p:tav tm="0">
                                          <p:val>
                                            <p:fltVal val="0"/>
                                          </p:val>
                                        </p:tav>
                                        <p:tav tm="100000">
                                          <p:val>
                                            <p:strVal val="#ppt_w"/>
                                          </p:val>
                                        </p:tav>
                                      </p:tavLst>
                                    </p:anim>
                                    <p:anim calcmode="lin" valueType="num">
                                      <p:cBhvr>
                                        <p:cTn id="84" dur="1000" fill="hold"/>
                                        <p:tgtEl>
                                          <p:spTgt spid="66"/>
                                        </p:tgtEl>
                                        <p:attrNameLst>
                                          <p:attrName>ppt_h</p:attrName>
                                        </p:attrNameLst>
                                      </p:cBhvr>
                                      <p:tavLst>
                                        <p:tav tm="0">
                                          <p:val>
                                            <p:fltVal val="0"/>
                                          </p:val>
                                        </p:tav>
                                        <p:tav tm="100000">
                                          <p:val>
                                            <p:strVal val="#ppt_h"/>
                                          </p:val>
                                        </p:tav>
                                      </p:tavLst>
                                    </p:anim>
                                    <p:animEffect transition="in" filter="fade">
                                      <p:cBhvr>
                                        <p:cTn id="85" dur="1000"/>
                                        <p:tgtEl>
                                          <p:spTgt spid="66"/>
                                        </p:tgtEl>
                                      </p:cBhvr>
                                    </p:animEffect>
                                  </p:childTnLst>
                                </p:cTn>
                              </p:par>
                              <p:par>
                                <p:cTn id="86" presetID="53" presetClass="entr" presetSubtype="16" fill="hold" grpId="0" nodeType="withEffect">
                                  <p:stCondLst>
                                    <p:cond delay="2250"/>
                                  </p:stCondLst>
                                  <p:childTnLst>
                                    <p:set>
                                      <p:cBhvr>
                                        <p:cTn id="87" dur="1" fill="hold">
                                          <p:stCondLst>
                                            <p:cond delay="0"/>
                                          </p:stCondLst>
                                        </p:cTn>
                                        <p:tgtEl>
                                          <p:spTgt spid="70"/>
                                        </p:tgtEl>
                                        <p:attrNameLst>
                                          <p:attrName>style.visibility</p:attrName>
                                        </p:attrNameLst>
                                      </p:cBhvr>
                                      <p:to>
                                        <p:strVal val="visible"/>
                                      </p:to>
                                    </p:set>
                                    <p:anim calcmode="lin" valueType="num">
                                      <p:cBhvr>
                                        <p:cTn id="88" dur="1000" fill="hold"/>
                                        <p:tgtEl>
                                          <p:spTgt spid="70"/>
                                        </p:tgtEl>
                                        <p:attrNameLst>
                                          <p:attrName>ppt_w</p:attrName>
                                        </p:attrNameLst>
                                      </p:cBhvr>
                                      <p:tavLst>
                                        <p:tav tm="0">
                                          <p:val>
                                            <p:fltVal val="0"/>
                                          </p:val>
                                        </p:tav>
                                        <p:tav tm="100000">
                                          <p:val>
                                            <p:strVal val="#ppt_w"/>
                                          </p:val>
                                        </p:tav>
                                      </p:tavLst>
                                    </p:anim>
                                    <p:anim calcmode="lin" valueType="num">
                                      <p:cBhvr>
                                        <p:cTn id="89" dur="1000" fill="hold"/>
                                        <p:tgtEl>
                                          <p:spTgt spid="70"/>
                                        </p:tgtEl>
                                        <p:attrNameLst>
                                          <p:attrName>ppt_h</p:attrName>
                                        </p:attrNameLst>
                                      </p:cBhvr>
                                      <p:tavLst>
                                        <p:tav tm="0">
                                          <p:val>
                                            <p:fltVal val="0"/>
                                          </p:val>
                                        </p:tav>
                                        <p:tav tm="100000">
                                          <p:val>
                                            <p:strVal val="#ppt_h"/>
                                          </p:val>
                                        </p:tav>
                                      </p:tavLst>
                                    </p:anim>
                                    <p:animEffect transition="in" filter="fade">
                                      <p:cBhvr>
                                        <p:cTn id="90" dur="1000"/>
                                        <p:tgtEl>
                                          <p:spTgt spid="70"/>
                                        </p:tgtEl>
                                      </p:cBhvr>
                                    </p:animEffect>
                                  </p:childTnLst>
                                </p:cTn>
                              </p:par>
                              <p:par>
                                <p:cTn id="91" presetID="53" presetClass="entr" presetSubtype="16" fill="hold" grpId="0" nodeType="withEffect">
                                  <p:stCondLst>
                                    <p:cond delay="2750"/>
                                  </p:stCondLst>
                                  <p:childTnLst>
                                    <p:set>
                                      <p:cBhvr>
                                        <p:cTn id="92" dur="1" fill="hold">
                                          <p:stCondLst>
                                            <p:cond delay="0"/>
                                          </p:stCondLst>
                                        </p:cTn>
                                        <p:tgtEl>
                                          <p:spTgt spid="60"/>
                                        </p:tgtEl>
                                        <p:attrNameLst>
                                          <p:attrName>style.visibility</p:attrName>
                                        </p:attrNameLst>
                                      </p:cBhvr>
                                      <p:to>
                                        <p:strVal val="visible"/>
                                      </p:to>
                                    </p:set>
                                    <p:anim calcmode="lin" valueType="num">
                                      <p:cBhvr>
                                        <p:cTn id="93" dur="1000" fill="hold"/>
                                        <p:tgtEl>
                                          <p:spTgt spid="60"/>
                                        </p:tgtEl>
                                        <p:attrNameLst>
                                          <p:attrName>ppt_w</p:attrName>
                                        </p:attrNameLst>
                                      </p:cBhvr>
                                      <p:tavLst>
                                        <p:tav tm="0">
                                          <p:val>
                                            <p:fltVal val="0"/>
                                          </p:val>
                                        </p:tav>
                                        <p:tav tm="100000">
                                          <p:val>
                                            <p:strVal val="#ppt_w"/>
                                          </p:val>
                                        </p:tav>
                                      </p:tavLst>
                                    </p:anim>
                                    <p:anim calcmode="lin" valueType="num">
                                      <p:cBhvr>
                                        <p:cTn id="94" dur="1000" fill="hold"/>
                                        <p:tgtEl>
                                          <p:spTgt spid="60"/>
                                        </p:tgtEl>
                                        <p:attrNameLst>
                                          <p:attrName>ppt_h</p:attrName>
                                        </p:attrNameLst>
                                      </p:cBhvr>
                                      <p:tavLst>
                                        <p:tav tm="0">
                                          <p:val>
                                            <p:fltVal val="0"/>
                                          </p:val>
                                        </p:tav>
                                        <p:tav tm="100000">
                                          <p:val>
                                            <p:strVal val="#ppt_h"/>
                                          </p:val>
                                        </p:tav>
                                      </p:tavLst>
                                    </p:anim>
                                    <p:animEffect transition="in" filter="fade">
                                      <p:cBhvr>
                                        <p:cTn id="95" dur="1000"/>
                                        <p:tgtEl>
                                          <p:spTgt spid="60"/>
                                        </p:tgtEl>
                                      </p:cBhvr>
                                    </p:animEffect>
                                  </p:childTnLst>
                                </p:cTn>
                              </p:par>
                              <p:par>
                                <p:cTn id="96" presetID="53" presetClass="entr" presetSubtype="16" fill="hold" grpId="0" nodeType="withEffect">
                                  <p:stCondLst>
                                    <p:cond delay="2750"/>
                                  </p:stCondLst>
                                  <p:childTnLst>
                                    <p:set>
                                      <p:cBhvr>
                                        <p:cTn id="97" dur="1" fill="hold">
                                          <p:stCondLst>
                                            <p:cond delay="0"/>
                                          </p:stCondLst>
                                        </p:cTn>
                                        <p:tgtEl>
                                          <p:spTgt spid="65"/>
                                        </p:tgtEl>
                                        <p:attrNameLst>
                                          <p:attrName>style.visibility</p:attrName>
                                        </p:attrNameLst>
                                      </p:cBhvr>
                                      <p:to>
                                        <p:strVal val="visible"/>
                                      </p:to>
                                    </p:set>
                                    <p:anim calcmode="lin" valueType="num">
                                      <p:cBhvr>
                                        <p:cTn id="98" dur="1000" fill="hold"/>
                                        <p:tgtEl>
                                          <p:spTgt spid="65"/>
                                        </p:tgtEl>
                                        <p:attrNameLst>
                                          <p:attrName>ppt_w</p:attrName>
                                        </p:attrNameLst>
                                      </p:cBhvr>
                                      <p:tavLst>
                                        <p:tav tm="0">
                                          <p:val>
                                            <p:fltVal val="0"/>
                                          </p:val>
                                        </p:tav>
                                        <p:tav tm="100000">
                                          <p:val>
                                            <p:strVal val="#ppt_w"/>
                                          </p:val>
                                        </p:tav>
                                      </p:tavLst>
                                    </p:anim>
                                    <p:anim calcmode="lin" valueType="num">
                                      <p:cBhvr>
                                        <p:cTn id="99" dur="1000" fill="hold"/>
                                        <p:tgtEl>
                                          <p:spTgt spid="65"/>
                                        </p:tgtEl>
                                        <p:attrNameLst>
                                          <p:attrName>ppt_h</p:attrName>
                                        </p:attrNameLst>
                                      </p:cBhvr>
                                      <p:tavLst>
                                        <p:tav tm="0">
                                          <p:val>
                                            <p:fltVal val="0"/>
                                          </p:val>
                                        </p:tav>
                                        <p:tav tm="100000">
                                          <p:val>
                                            <p:strVal val="#ppt_h"/>
                                          </p:val>
                                        </p:tav>
                                      </p:tavLst>
                                    </p:anim>
                                    <p:animEffect transition="in" filter="fade">
                                      <p:cBhvr>
                                        <p:cTn id="100" dur="1000"/>
                                        <p:tgtEl>
                                          <p:spTgt spid="65"/>
                                        </p:tgtEl>
                                      </p:cBhvr>
                                    </p:animEffect>
                                  </p:childTnLst>
                                </p:cTn>
                              </p:par>
                              <p:par>
                                <p:cTn id="101" presetID="53" presetClass="entr" presetSubtype="16" fill="hold" grpId="0" nodeType="withEffect">
                                  <p:stCondLst>
                                    <p:cond delay="2750"/>
                                  </p:stCondLst>
                                  <p:childTnLst>
                                    <p:set>
                                      <p:cBhvr>
                                        <p:cTn id="102" dur="1" fill="hold">
                                          <p:stCondLst>
                                            <p:cond delay="0"/>
                                          </p:stCondLst>
                                        </p:cTn>
                                        <p:tgtEl>
                                          <p:spTgt spid="71"/>
                                        </p:tgtEl>
                                        <p:attrNameLst>
                                          <p:attrName>style.visibility</p:attrName>
                                        </p:attrNameLst>
                                      </p:cBhvr>
                                      <p:to>
                                        <p:strVal val="visible"/>
                                      </p:to>
                                    </p:set>
                                    <p:anim calcmode="lin" valueType="num">
                                      <p:cBhvr>
                                        <p:cTn id="103" dur="1000" fill="hold"/>
                                        <p:tgtEl>
                                          <p:spTgt spid="71"/>
                                        </p:tgtEl>
                                        <p:attrNameLst>
                                          <p:attrName>ppt_w</p:attrName>
                                        </p:attrNameLst>
                                      </p:cBhvr>
                                      <p:tavLst>
                                        <p:tav tm="0">
                                          <p:val>
                                            <p:fltVal val="0"/>
                                          </p:val>
                                        </p:tav>
                                        <p:tav tm="100000">
                                          <p:val>
                                            <p:strVal val="#ppt_w"/>
                                          </p:val>
                                        </p:tav>
                                      </p:tavLst>
                                    </p:anim>
                                    <p:anim calcmode="lin" valueType="num">
                                      <p:cBhvr>
                                        <p:cTn id="104" dur="1000" fill="hold"/>
                                        <p:tgtEl>
                                          <p:spTgt spid="71"/>
                                        </p:tgtEl>
                                        <p:attrNameLst>
                                          <p:attrName>ppt_h</p:attrName>
                                        </p:attrNameLst>
                                      </p:cBhvr>
                                      <p:tavLst>
                                        <p:tav tm="0">
                                          <p:val>
                                            <p:fltVal val="0"/>
                                          </p:val>
                                        </p:tav>
                                        <p:tav tm="100000">
                                          <p:val>
                                            <p:strVal val="#ppt_h"/>
                                          </p:val>
                                        </p:tav>
                                      </p:tavLst>
                                    </p:anim>
                                    <p:animEffect transition="in" filter="fade">
                                      <p:cBhvr>
                                        <p:cTn id="105" dur="1000"/>
                                        <p:tgtEl>
                                          <p:spTgt spid="71"/>
                                        </p:tgtEl>
                                      </p:cBhvr>
                                    </p:animEffect>
                                  </p:childTnLst>
                                </p:cTn>
                              </p:par>
                              <p:par>
                                <p:cTn id="106" presetID="53" presetClass="entr" presetSubtype="16" fill="hold" grpId="0" nodeType="withEffect">
                                  <p:stCondLst>
                                    <p:cond delay="3250"/>
                                  </p:stCondLst>
                                  <p:childTnLst>
                                    <p:set>
                                      <p:cBhvr>
                                        <p:cTn id="107" dur="1" fill="hold">
                                          <p:stCondLst>
                                            <p:cond delay="0"/>
                                          </p:stCondLst>
                                        </p:cTn>
                                        <p:tgtEl>
                                          <p:spTgt spid="61"/>
                                        </p:tgtEl>
                                        <p:attrNameLst>
                                          <p:attrName>style.visibility</p:attrName>
                                        </p:attrNameLst>
                                      </p:cBhvr>
                                      <p:to>
                                        <p:strVal val="visible"/>
                                      </p:to>
                                    </p:set>
                                    <p:anim calcmode="lin" valueType="num">
                                      <p:cBhvr>
                                        <p:cTn id="108" dur="1000" fill="hold"/>
                                        <p:tgtEl>
                                          <p:spTgt spid="61"/>
                                        </p:tgtEl>
                                        <p:attrNameLst>
                                          <p:attrName>ppt_w</p:attrName>
                                        </p:attrNameLst>
                                      </p:cBhvr>
                                      <p:tavLst>
                                        <p:tav tm="0">
                                          <p:val>
                                            <p:fltVal val="0"/>
                                          </p:val>
                                        </p:tav>
                                        <p:tav tm="100000">
                                          <p:val>
                                            <p:strVal val="#ppt_w"/>
                                          </p:val>
                                        </p:tav>
                                      </p:tavLst>
                                    </p:anim>
                                    <p:anim calcmode="lin" valueType="num">
                                      <p:cBhvr>
                                        <p:cTn id="109" dur="1000" fill="hold"/>
                                        <p:tgtEl>
                                          <p:spTgt spid="61"/>
                                        </p:tgtEl>
                                        <p:attrNameLst>
                                          <p:attrName>ppt_h</p:attrName>
                                        </p:attrNameLst>
                                      </p:cBhvr>
                                      <p:tavLst>
                                        <p:tav tm="0">
                                          <p:val>
                                            <p:fltVal val="0"/>
                                          </p:val>
                                        </p:tav>
                                        <p:tav tm="100000">
                                          <p:val>
                                            <p:strVal val="#ppt_h"/>
                                          </p:val>
                                        </p:tav>
                                      </p:tavLst>
                                    </p:anim>
                                    <p:animEffect transition="in" filter="fade">
                                      <p:cBhvr>
                                        <p:cTn id="110" dur="1000"/>
                                        <p:tgtEl>
                                          <p:spTgt spid="61"/>
                                        </p:tgtEl>
                                      </p:cBhvr>
                                    </p:animEffect>
                                  </p:childTnLst>
                                </p:cTn>
                              </p:par>
                              <p:par>
                                <p:cTn id="111" presetID="53" presetClass="entr" presetSubtype="16" fill="hold" grpId="0" nodeType="withEffect">
                                  <p:stCondLst>
                                    <p:cond delay="3250"/>
                                  </p:stCondLst>
                                  <p:childTnLst>
                                    <p:set>
                                      <p:cBhvr>
                                        <p:cTn id="112" dur="1" fill="hold">
                                          <p:stCondLst>
                                            <p:cond delay="0"/>
                                          </p:stCondLst>
                                        </p:cTn>
                                        <p:tgtEl>
                                          <p:spTgt spid="64"/>
                                        </p:tgtEl>
                                        <p:attrNameLst>
                                          <p:attrName>style.visibility</p:attrName>
                                        </p:attrNameLst>
                                      </p:cBhvr>
                                      <p:to>
                                        <p:strVal val="visible"/>
                                      </p:to>
                                    </p:set>
                                    <p:anim calcmode="lin" valueType="num">
                                      <p:cBhvr>
                                        <p:cTn id="113" dur="1000" fill="hold"/>
                                        <p:tgtEl>
                                          <p:spTgt spid="64"/>
                                        </p:tgtEl>
                                        <p:attrNameLst>
                                          <p:attrName>ppt_w</p:attrName>
                                        </p:attrNameLst>
                                      </p:cBhvr>
                                      <p:tavLst>
                                        <p:tav tm="0">
                                          <p:val>
                                            <p:fltVal val="0"/>
                                          </p:val>
                                        </p:tav>
                                        <p:tav tm="100000">
                                          <p:val>
                                            <p:strVal val="#ppt_w"/>
                                          </p:val>
                                        </p:tav>
                                      </p:tavLst>
                                    </p:anim>
                                    <p:anim calcmode="lin" valueType="num">
                                      <p:cBhvr>
                                        <p:cTn id="114" dur="1000" fill="hold"/>
                                        <p:tgtEl>
                                          <p:spTgt spid="64"/>
                                        </p:tgtEl>
                                        <p:attrNameLst>
                                          <p:attrName>ppt_h</p:attrName>
                                        </p:attrNameLst>
                                      </p:cBhvr>
                                      <p:tavLst>
                                        <p:tav tm="0">
                                          <p:val>
                                            <p:fltVal val="0"/>
                                          </p:val>
                                        </p:tav>
                                        <p:tav tm="100000">
                                          <p:val>
                                            <p:strVal val="#ppt_h"/>
                                          </p:val>
                                        </p:tav>
                                      </p:tavLst>
                                    </p:anim>
                                    <p:animEffect transition="in" filter="fade">
                                      <p:cBhvr>
                                        <p:cTn id="115" dur="1000"/>
                                        <p:tgtEl>
                                          <p:spTgt spid="64"/>
                                        </p:tgtEl>
                                      </p:cBhvr>
                                    </p:animEffect>
                                  </p:childTnLst>
                                </p:cTn>
                              </p:par>
                              <p:par>
                                <p:cTn id="116" presetID="53" presetClass="entr" presetSubtype="16" fill="hold" grpId="0" nodeType="withEffect">
                                  <p:stCondLst>
                                    <p:cond delay="3250"/>
                                  </p:stCondLst>
                                  <p:childTnLst>
                                    <p:set>
                                      <p:cBhvr>
                                        <p:cTn id="117" dur="1" fill="hold">
                                          <p:stCondLst>
                                            <p:cond delay="0"/>
                                          </p:stCondLst>
                                        </p:cTn>
                                        <p:tgtEl>
                                          <p:spTgt spid="72"/>
                                        </p:tgtEl>
                                        <p:attrNameLst>
                                          <p:attrName>style.visibility</p:attrName>
                                        </p:attrNameLst>
                                      </p:cBhvr>
                                      <p:to>
                                        <p:strVal val="visible"/>
                                      </p:to>
                                    </p:set>
                                    <p:anim calcmode="lin" valueType="num">
                                      <p:cBhvr>
                                        <p:cTn id="118" dur="1000" fill="hold"/>
                                        <p:tgtEl>
                                          <p:spTgt spid="72"/>
                                        </p:tgtEl>
                                        <p:attrNameLst>
                                          <p:attrName>ppt_w</p:attrName>
                                        </p:attrNameLst>
                                      </p:cBhvr>
                                      <p:tavLst>
                                        <p:tav tm="0">
                                          <p:val>
                                            <p:fltVal val="0"/>
                                          </p:val>
                                        </p:tav>
                                        <p:tav tm="100000">
                                          <p:val>
                                            <p:strVal val="#ppt_w"/>
                                          </p:val>
                                        </p:tav>
                                      </p:tavLst>
                                    </p:anim>
                                    <p:anim calcmode="lin" valueType="num">
                                      <p:cBhvr>
                                        <p:cTn id="119" dur="1000" fill="hold"/>
                                        <p:tgtEl>
                                          <p:spTgt spid="72"/>
                                        </p:tgtEl>
                                        <p:attrNameLst>
                                          <p:attrName>ppt_h</p:attrName>
                                        </p:attrNameLst>
                                      </p:cBhvr>
                                      <p:tavLst>
                                        <p:tav tm="0">
                                          <p:val>
                                            <p:fltVal val="0"/>
                                          </p:val>
                                        </p:tav>
                                        <p:tav tm="100000">
                                          <p:val>
                                            <p:strVal val="#ppt_h"/>
                                          </p:val>
                                        </p:tav>
                                      </p:tavLst>
                                    </p:anim>
                                    <p:animEffect transition="in" filter="fade">
                                      <p:cBhvr>
                                        <p:cTn id="120" dur="1000"/>
                                        <p:tgtEl>
                                          <p:spTgt spid="72"/>
                                        </p:tgtEl>
                                      </p:cBhvr>
                                    </p:animEffect>
                                  </p:childTnLst>
                                </p:cTn>
                              </p:par>
                              <p:par>
                                <p:cTn id="121" presetID="53" presetClass="entr" presetSubtype="16" fill="hold" grpId="0" nodeType="withEffect">
                                  <p:stCondLst>
                                    <p:cond delay="3750"/>
                                  </p:stCondLst>
                                  <p:childTnLst>
                                    <p:set>
                                      <p:cBhvr>
                                        <p:cTn id="122" dur="1" fill="hold">
                                          <p:stCondLst>
                                            <p:cond delay="0"/>
                                          </p:stCondLst>
                                        </p:cTn>
                                        <p:tgtEl>
                                          <p:spTgt spid="62"/>
                                        </p:tgtEl>
                                        <p:attrNameLst>
                                          <p:attrName>style.visibility</p:attrName>
                                        </p:attrNameLst>
                                      </p:cBhvr>
                                      <p:to>
                                        <p:strVal val="visible"/>
                                      </p:to>
                                    </p:set>
                                    <p:anim calcmode="lin" valueType="num">
                                      <p:cBhvr>
                                        <p:cTn id="123" dur="1000" fill="hold"/>
                                        <p:tgtEl>
                                          <p:spTgt spid="62"/>
                                        </p:tgtEl>
                                        <p:attrNameLst>
                                          <p:attrName>ppt_w</p:attrName>
                                        </p:attrNameLst>
                                      </p:cBhvr>
                                      <p:tavLst>
                                        <p:tav tm="0">
                                          <p:val>
                                            <p:fltVal val="0"/>
                                          </p:val>
                                        </p:tav>
                                        <p:tav tm="100000">
                                          <p:val>
                                            <p:strVal val="#ppt_w"/>
                                          </p:val>
                                        </p:tav>
                                      </p:tavLst>
                                    </p:anim>
                                    <p:anim calcmode="lin" valueType="num">
                                      <p:cBhvr>
                                        <p:cTn id="124" dur="1000" fill="hold"/>
                                        <p:tgtEl>
                                          <p:spTgt spid="62"/>
                                        </p:tgtEl>
                                        <p:attrNameLst>
                                          <p:attrName>ppt_h</p:attrName>
                                        </p:attrNameLst>
                                      </p:cBhvr>
                                      <p:tavLst>
                                        <p:tav tm="0">
                                          <p:val>
                                            <p:fltVal val="0"/>
                                          </p:val>
                                        </p:tav>
                                        <p:tav tm="100000">
                                          <p:val>
                                            <p:strVal val="#ppt_h"/>
                                          </p:val>
                                        </p:tav>
                                      </p:tavLst>
                                    </p:anim>
                                    <p:animEffect transition="in" filter="fade">
                                      <p:cBhvr>
                                        <p:cTn id="125" dur="1000"/>
                                        <p:tgtEl>
                                          <p:spTgt spid="62"/>
                                        </p:tgtEl>
                                      </p:cBhvr>
                                    </p:animEffect>
                                  </p:childTnLst>
                                </p:cTn>
                              </p:par>
                              <p:par>
                                <p:cTn id="126" presetID="53" presetClass="entr" presetSubtype="16" fill="hold" grpId="0" nodeType="withEffect">
                                  <p:stCondLst>
                                    <p:cond delay="3750"/>
                                  </p:stCondLst>
                                  <p:childTnLst>
                                    <p:set>
                                      <p:cBhvr>
                                        <p:cTn id="127" dur="1" fill="hold">
                                          <p:stCondLst>
                                            <p:cond delay="0"/>
                                          </p:stCondLst>
                                        </p:cTn>
                                        <p:tgtEl>
                                          <p:spTgt spid="63"/>
                                        </p:tgtEl>
                                        <p:attrNameLst>
                                          <p:attrName>style.visibility</p:attrName>
                                        </p:attrNameLst>
                                      </p:cBhvr>
                                      <p:to>
                                        <p:strVal val="visible"/>
                                      </p:to>
                                    </p:set>
                                    <p:anim calcmode="lin" valueType="num">
                                      <p:cBhvr>
                                        <p:cTn id="128" dur="1000" fill="hold"/>
                                        <p:tgtEl>
                                          <p:spTgt spid="63"/>
                                        </p:tgtEl>
                                        <p:attrNameLst>
                                          <p:attrName>ppt_w</p:attrName>
                                        </p:attrNameLst>
                                      </p:cBhvr>
                                      <p:tavLst>
                                        <p:tav tm="0">
                                          <p:val>
                                            <p:fltVal val="0"/>
                                          </p:val>
                                        </p:tav>
                                        <p:tav tm="100000">
                                          <p:val>
                                            <p:strVal val="#ppt_w"/>
                                          </p:val>
                                        </p:tav>
                                      </p:tavLst>
                                    </p:anim>
                                    <p:anim calcmode="lin" valueType="num">
                                      <p:cBhvr>
                                        <p:cTn id="129" dur="1000" fill="hold"/>
                                        <p:tgtEl>
                                          <p:spTgt spid="63"/>
                                        </p:tgtEl>
                                        <p:attrNameLst>
                                          <p:attrName>ppt_h</p:attrName>
                                        </p:attrNameLst>
                                      </p:cBhvr>
                                      <p:tavLst>
                                        <p:tav tm="0">
                                          <p:val>
                                            <p:fltVal val="0"/>
                                          </p:val>
                                        </p:tav>
                                        <p:tav tm="100000">
                                          <p:val>
                                            <p:strVal val="#ppt_h"/>
                                          </p:val>
                                        </p:tav>
                                      </p:tavLst>
                                    </p:anim>
                                    <p:animEffect transition="in" filter="fade">
                                      <p:cBhvr>
                                        <p:cTn id="130" dur="1000"/>
                                        <p:tgtEl>
                                          <p:spTgt spid="63"/>
                                        </p:tgtEl>
                                      </p:cBhvr>
                                    </p:animEffect>
                                  </p:childTnLst>
                                </p:cTn>
                              </p:par>
                              <p:par>
                                <p:cTn id="131" presetID="53" presetClass="entr" presetSubtype="16" fill="hold" grpId="0" nodeType="withEffect">
                                  <p:stCondLst>
                                    <p:cond delay="3750"/>
                                  </p:stCondLst>
                                  <p:childTnLst>
                                    <p:set>
                                      <p:cBhvr>
                                        <p:cTn id="132" dur="1" fill="hold">
                                          <p:stCondLst>
                                            <p:cond delay="0"/>
                                          </p:stCondLst>
                                        </p:cTn>
                                        <p:tgtEl>
                                          <p:spTgt spid="73"/>
                                        </p:tgtEl>
                                        <p:attrNameLst>
                                          <p:attrName>style.visibility</p:attrName>
                                        </p:attrNameLst>
                                      </p:cBhvr>
                                      <p:to>
                                        <p:strVal val="visible"/>
                                      </p:to>
                                    </p:set>
                                    <p:anim calcmode="lin" valueType="num">
                                      <p:cBhvr>
                                        <p:cTn id="133" dur="1000" fill="hold"/>
                                        <p:tgtEl>
                                          <p:spTgt spid="73"/>
                                        </p:tgtEl>
                                        <p:attrNameLst>
                                          <p:attrName>ppt_w</p:attrName>
                                        </p:attrNameLst>
                                      </p:cBhvr>
                                      <p:tavLst>
                                        <p:tav tm="0">
                                          <p:val>
                                            <p:fltVal val="0"/>
                                          </p:val>
                                        </p:tav>
                                        <p:tav tm="100000">
                                          <p:val>
                                            <p:strVal val="#ppt_w"/>
                                          </p:val>
                                        </p:tav>
                                      </p:tavLst>
                                    </p:anim>
                                    <p:anim calcmode="lin" valueType="num">
                                      <p:cBhvr>
                                        <p:cTn id="134" dur="1000" fill="hold"/>
                                        <p:tgtEl>
                                          <p:spTgt spid="73"/>
                                        </p:tgtEl>
                                        <p:attrNameLst>
                                          <p:attrName>ppt_h</p:attrName>
                                        </p:attrNameLst>
                                      </p:cBhvr>
                                      <p:tavLst>
                                        <p:tav tm="0">
                                          <p:val>
                                            <p:fltVal val="0"/>
                                          </p:val>
                                        </p:tav>
                                        <p:tav tm="100000">
                                          <p:val>
                                            <p:strVal val="#ppt_h"/>
                                          </p:val>
                                        </p:tav>
                                      </p:tavLst>
                                    </p:anim>
                                    <p:animEffect transition="in" filter="fade">
                                      <p:cBhvr>
                                        <p:cTn id="135" dur="1000"/>
                                        <p:tgtEl>
                                          <p:spTgt spid="73"/>
                                        </p:tgtEl>
                                      </p:cBhvr>
                                    </p:animEffect>
                                  </p:childTnLst>
                                </p:cTn>
                              </p:par>
                              <p:par>
                                <p:cTn id="136" presetID="22" presetClass="entr" presetSubtype="8" fill="hold" nodeType="withEffect">
                                  <p:stCondLst>
                                    <p:cond delay="750"/>
                                  </p:stCondLst>
                                  <p:childTnLst>
                                    <p:set>
                                      <p:cBhvr>
                                        <p:cTn id="137" dur="1" fill="hold">
                                          <p:stCondLst>
                                            <p:cond delay="0"/>
                                          </p:stCondLst>
                                        </p:cTn>
                                        <p:tgtEl>
                                          <p:spTgt spid="6"/>
                                        </p:tgtEl>
                                        <p:attrNameLst>
                                          <p:attrName>style.visibility</p:attrName>
                                        </p:attrNameLst>
                                      </p:cBhvr>
                                      <p:to>
                                        <p:strVal val="visible"/>
                                      </p:to>
                                    </p:set>
                                    <p:animEffect transition="in" filter="wipe(left)">
                                      <p:cBhvr>
                                        <p:cTn id="138" dur="1250"/>
                                        <p:tgtEl>
                                          <p:spTgt spid="6"/>
                                        </p:tgtEl>
                                      </p:cBhvr>
                                    </p:animEffect>
                                  </p:childTnLst>
                                </p:cTn>
                              </p:par>
                              <p:par>
                                <p:cTn id="139" presetID="22" presetClass="entr" presetSubtype="8" fill="hold" nodeType="withEffect">
                                  <p:stCondLst>
                                    <p:cond delay="2000"/>
                                  </p:stCondLst>
                                  <p:childTnLst>
                                    <p:set>
                                      <p:cBhvr>
                                        <p:cTn id="140" dur="1" fill="hold">
                                          <p:stCondLst>
                                            <p:cond delay="0"/>
                                          </p:stCondLst>
                                        </p:cTn>
                                        <p:tgtEl>
                                          <p:spTgt spid="9"/>
                                        </p:tgtEl>
                                        <p:attrNameLst>
                                          <p:attrName>style.visibility</p:attrName>
                                        </p:attrNameLst>
                                      </p:cBhvr>
                                      <p:to>
                                        <p:strVal val="visible"/>
                                      </p:to>
                                    </p:set>
                                    <p:animEffect transition="in" filter="wipe(left)">
                                      <p:cBhvr>
                                        <p:cTn id="141" dur="1500"/>
                                        <p:tgtEl>
                                          <p:spTgt spid="9"/>
                                        </p:tgtEl>
                                      </p:cBhvr>
                                    </p:animEffect>
                                  </p:childTnLst>
                                </p:cTn>
                              </p:par>
                              <p:par>
                                <p:cTn id="142" presetID="53" presetClass="entr" presetSubtype="16" fill="hold" grpId="0" nodeType="withEffect">
                                  <p:stCondLst>
                                    <p:cond delay="2000"/>
                                  </p:stCondLst>
                                  <p:childTnLst>
                                    <p:set>
                                      <p:cBhvr>
                                        <p:cTn id="143" dur="1" fill="hold">
                                          <p:stCondLst>
                                            <p:cond delay="0"/>
                                          </p:stCondLst>
                                        </p:cTn>
                                        <p:tgtEl>
                                          <p:spTgt spid="67"/>
                                        </p:tgtEl>
                                        <p:attrNameLst>
                                          <p:attrName>style.visibility</p:attrName>
                                        </p:attrNameLst>
                                      </p:cBhvr>
                                      <p:to>
                                        <p:strVal val="visible"/>
                                      </p:to>
                                    </p:set>
                                    <p:anim calcmode="lin" valueType="num">
                                      <p:cBhvr>
                                        <p:cTn id="144" dur="1500" fill="hold"/>
                                        <p:tgtEl>
                                          <p:spTgt spid="67"/>
                                        </p:tgtEl>
                                        <p:attrNameLst>
                                          <p:attrName>ppt_w</p:attrName>
                                        </p:attrNameLst>
                                      </p:cBhvr>
                                      <p:tavLst>
                                        <p:tav tm="0">
                                          <p:val>
                                            <p:fltVal val="0"/>
                                          </p:val>
                                        </p:tav>
                                        <p:tav tm="100000">
                                          <p:val>
                                            <p:strVal val="#ppt_w"/>
                                          </p:val>
                                        </p:tav>
                                      </p:tavLst>
                                    </p:anim>
                                    <p:anim calcmode="lin" valueType="num">
                                      <p:cBhvr>
                                        <p:cTn id="145" dur="1500" fill="hold"/>
                                        <p:tgtEl>
                                          <p:spTgt spid="67"/>
                                        </p:tgtEl>
                                        <p:attrNameLst>
                                          <p:attrName>ppt_h</p:attrName>
                                        </p:attrNameLst>
                                      </p:cBhvr>
                                      <p:tavLst>
                                        <p:tav tm="0">
                                          <p:val>
                                            <p:fltVal val="0"/>
                                          </p:val>
                                        </p:tav>
                                        <p:tav tm="100000">
                                          <p:val>
                                            <p:strVal val="#ppt_h"/>
                                          </p:val>
                                        </p:tav>
                                      </p:tavLst>
                                    </p:anim>
                                    <p:animEffect transition="in" filter="fade">
                                      <p:cBhvr>
                                        <p:cTn id="146" dur="1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12" grpId="0"/>
      <p:bldGraphic spid="14" grpId="0" uiExpand="1">
        <p:bldSub>
          <a:bldChart bld="category"/>
        </p:bldSub>
      </p:bldGraphic>
      <p:bldP spid="17" grpId="0"/>
      <p:bldGraphic spid="18" grpId="0" uiExpand="1">
        <p:bldSub>
          <a:bldChart bld="category"/>
        </p:bldSub>
      </p:bldGraphic>
      <p:bldP spid="31" grpId="0"/>
      <p:bldP spid="58" grpId="0" animBg="1"/>
      <p:bldP spid="59" grpId="0" animBg="1"/>
      <p:bldP spid="60" grpId="0" animBg="1"/>
      <p:bldP spid="61" grpId="0" animBg="1"/>
      <p:bldP spid="62" grpId="0" animBg="1"/>
      <p:bldP spid="63" grpId="0" animBg="1"/>
      <p:bldP spid="64" grpId="0" animBg="1"/>
      <p:bldP spid="65" grpId="0" animBg="1"/>
      <p:bldP spid="66" grpId="0" animBg="1"/>
      <p:bldP spid="68" grpId="0" animBg="1"/>
      <p:bldP spid="69" grpId="0" animBg="1"/>
      <p:bldP spid="70" grpId="0" animBg="1"/>
      <p:bldP spid="71" grpId="0" animBg="1"/>
      <p:bldP spid="72" grpId="0" animBg="1"/>
      <p:bldP spid="7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0552AA-6EBF-81DE-5CA3-4B0050846A76}"/>
              </a:ext>
            </a:extLst>
          </p:cNvPr>
          <p:cNvSpPr/>
          <p:nvPr/>
        </p:nvSpPr>
        <p:spPr>
          <a:xfrm>
            <a:off x="7811977" y="-2985993"/>
            <a:ext cx="7777692" cy="7777692"/>
          </a:xfrm>
          <a:prstGeom prst="rect">
            <a:avLst/>
          </a:prstGeom>
          <a:blipFill dpi="0" rotWithShape="1">
            <a:blip r:embed="rId2">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7F4C549C-FCAD-470B-ABDA-BF8A06409B47}"/>
              </a:ext>
            </a:extLst>
          </p:cNvPr>
          <p:cNvSpPr/>
          <p:nvPr/>
        </p:nvSpPr>
        <p:spPr>
          <a:xfrm>
            <a:off x="727157" y="1327446"/>
            <a:ext cx="5368843" cy="7258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nSpc>
                <a:spcPts val="1900"/>
              </a:lnSpc>
            </a:pPr>
            <a:r>
              <a:rPr lang="en-US" sz="1400" b="1" dirty="0">
                <a:latin typeface="Montserrat" panose="00000500000000000000" pitchFamily="50" charset="0"/>
              </a:rPr>
              <a:t>The higher the Domain Authority of the publisher, the less positive the journalist’s feedback was likely to be.</a:t>
            </a:r>
          </a:p>
        </p:txBody>
      </p:sp>
      <p:sp>
        <p:nvSpPr>
          <p:cNvPr id="5" name="TextBox 4">
            <a:extLst>
              <a:ext uri="{FF2B5EF4-FFF2-40B4-BE49-F238E27FC236}">
                <a16:creationId xmlns:a16="http://schemas.microsoft.com/office/drawing/2014/main" id="{783371F7-2234-C887-02C8-2DAFB1D241E3}"/>
              </a:ext>
            </a:extLst>
          </p:cNvPr>
          <p:cNvSpPr txBox="1"/>
          <p:nvPr/>
        </p:nvSpPr>
        <p:spPr>
          <a:xfrm>
            <a:off x="600394" y="380314"/>
            <a:ext cx="4543231" cy="477054"/>
          </a:xfrm>
          <a:prstGeom prst="rect">
            <a:avLst/>
          </a:prstGeom>
          <a:noFill/>
          <a:effectLst>
            <a:outerShdw blurRad="63500" sx="102000" sy="102000" algn="ctr" rotWithShape="0">
              <a:prstClr val="black">
                <a:alpha val="40000"/>
              </a:prstClr>
            </a:outerShdw>
          </a:effectLst>
        </p:spPr>
        <p:txBody>
          <a:bodyPr wrap="none" rtlCol="0">
            <a:spAutoFit/>
          </a:bodyPr>
          <a:lstStyle>
            <a:defPPr>
              <a:defRPr lang="en-US"/>
            </a:defPPr>
            <a:lvl1pPr algn="ctr">
              <a:defRPr sz="3500" b="1" spc="300">
                <a:solidFill>
                  <a:schemeClr val="accent2"/>
                </a:solidFill>
                <a:latin typeface="Montserrat" panose="00000500000000000000" pitchFamily="50" charset="0"/>
              </a:defRPr>
            </a:lvl1pPr>
          </a:lstStyle>
          <a:p>
            <a:pPr algn="l"/>
            <a:r>
              <a:rPr lang="en-US" sz="2500" spc="0" dirty="0"/>
              <a:t>DOMAIN AUTHORITY (DA)</a:t>
            </a:r>
          </a:p>
        </p:txBody>
      </p:sp>
      <p:sp>
        <p:nvSpPr>
          <p:cNvPr id="6" name="Rectangle: Rounded Corners 2">
            <a:extLst>
              <a:ext uri="{FF2B5EF4-FFF2-40B4-BE49-F238E27FC236}">
                <a16:creationId xmlns:a16="http://schemas.microsoft.com/office/drawing/2014/main" id="{B9E3F0AC-A27C-6E83-2BCB-FAE1CFB83B95}"/>
              </a:ext>
            </a:extLst>
          </p:cNvPr>
          <p:cNvSpPr/>
          <p:nvPr/>
        </p:nvSpPr>
        <p:spPr>
          <a:xfrm>
            <a:off x="6652470" y="1412919"/>
            <a:ext cx="4823670" cy="4266428"/>
          </a:xfrm>
          <a:prstGeom prst="roundRect">
            <a:avLst>
              <a:gd name="adj" fmla="val 2852"/>
            </a:avLst>
          </a:prstGeom>
          <a:solidFill>
            <a:schemeClr val="tx1"/>
          </a:solidFill>
          <a:ln>
            <a:noFill/>
          </a:ln>
          <a:effectLst>
            <a:outerShdw blurRad="358257" dist="38100" dir="2700000" algn="tl" rotWithShape="0">
              <a:schemeClr val="accent2">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graphicFrame>
        <p:nvGraphicFramePr>
          <p:cNvPr id="7" name="Chart 6">
            <a:extLst>
              <a:ext uri="{FF2B5EF4-FFF2-40B4-BE49-F238E27FC236}">
                <a16:creationId xmlns:a16="http://schemas.microsoft.com/office/drawing/2014/main" id="{5DF9F19E-E315-45C4-73BE-DFA887B792ED}"/>
              </a:ext>
            </a:extLst>
          </p:cNvPr>
          <p:cNvGraphicFramePr/>
          <p:nvPr>
            <p:extLst>
              <p:ext uri="{D42A27DB-BD31-4B8C-83A1-F6EECF244321}">
                <p14:modId xmlns:p14="http://schemas.microsoft.com/office/powerpoint/2010/main" val="1760652062"/>
              </p:ext>
            </p:extLst>
          </p:nvPr>
        </p:nvGraphicFramePr>
        <p:xfrm>
          <a:off x="1232600" y="2174815"/>
          <a:ext cx="4863400" cy="3638756"/>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E86AB7AA-8A9C-45B4-13D9-C2FB9D5667B0}"/>
              </a:ext>
            </a:extLst>
          </p:cNvPr>
          <p:cNvSpPr txBox="1"/>
          <p:nvPr/>
        </p:nvSpPr>
        <p:spPr>
          <a:xfrm rot="16200000">
            <a:off x="-82064" y="3733206"/>
            <a:ext cx="1867378" cy="249608"/>
          </a:xfrm>
          <a:prstGeom prst="rect">
            <a:avLst/>
          </a:prstGeom>
          <a:noFill/>
        </p:spPr>
        <p:txBody>
          <a:bodyPr wrap="square" lIns="91440" rtlCol="0" anchor="ctr" anchorCtr="0">
            <a:noAutofit/>
          </a:bodyPr>
          <a:lstStyle/>
          <a:p>
            <a:pPr algn="ctr"/>
            <a:r>
              <a:rPr lang="en-US" sz="900" b="1" dirty="0">
                <a:solidFill>
                  <a:srgbClr val="000000"/>
                </a:solidFill>
                <a:latin typeface="Montserrat" panose="00000500000000000000" pitchFamily="50" charset="0"/>
              </a:rPr>
              <a:t>Average Sentiment Score</a:t>
            </a:r>
          </a:p>
        </p:txBody>
      </p:sp>
      <p:sp>
        <p:nvSpPr>
          <p:cNvPr id="10" name="TextBox 9">
            <a:extLst>
              <a:ext uri="{FF2B5EF4-FFF2-40B4-BE49-F238E27FC236}">
                <a16:creationId xmlns:a16="http://schemas.microsoft.com/office/drawing/2014/main" id="{EF143A16-8E3A-C615-E015-1055D9DCF1E5}"/>
              </a:ext>
            </a:extLst>
          </p:cNvPr>
          <p:cNvSpPr txBox="1"/>
          <p:nvPr/>
        </p:nvSpPr>
        <p:spPr>
          <a:xfrm rot="16200000">
            <a:off x="579458" y="2429043"/>
            <a:ext cx="544334" cy="249608"/>
          </a:xfrm>
          <a:prstGeom prst="rect">
            <a:avLst/>
          </a:prstGeom>
          <a:noFill/>
        </p:spPr>
        <p:txBody>
          <a:bodyPr wrap="square" lIns="0" rIns="0" rtlCol="0" anchor="ctr" anchorCtr="0">
            <a:noAutofit/>
          </a:bodyPr>
          <a:lstStyle/>
          <a:p>
            <a:pPr algn="r"/>
            <a:r>
              <a:rPr lang="en-US" sz="1000" dirty="0">
                <a:solidFill>
                  <a:schemeClr val="tx2"/>
                </a:solidFill>
                <a:latin typeface="Montserrat" panose="00000500000000000000" pitchFamily="50" charset="0"/>
              </a:rPr>
              <a:t>More positive</a:t>
            </a:r>
          </a:p>
        </p:txBody>
      </p:sp>
      <p:sp>
        <p:nvSpPr>
          <p:cNvPr id="11" name="TextBox 10">
            <a:extLst>
              <a:ext uri="{FF2B5EF4-FFF2-40B4-BE49-F238E27FC236}">
                <a16:creationId xmlns:a16="http://schemas.microsoft.com/office/drawing/2014/main" id="{3F206D2E-2C77-7B7C-79B6-5BC946D9DBE9}"/>
              </a:ext>
            </a:extLst>
          </p:cNvPr>
          <p:cNvSpPr txBox="1"/>
          <p:nvPr/>
        </p:nvSpPr>
        <p:spPr>
          <a:xfrm rot="16200000">
            <a:off x="471261" y="4983439"/>
            <a:ext cx="760731" cy="249608"/>
          </a:xfrm>
          <a:prstGeom prst="rect">
            <a:avLst/>
          </a:prstGeom>
          <a:noFill/>
        </p:spPr>
        <p:txBody>
          <a:bodyPr wrap="square" lIns="0" rtlCol="0" anchor="ctr" anchorCtr="0">
            <a:noAutofit/>
          </a:bodyPr>
          <a:lstStyle/>
          <a:p>
            <a:r>
              <a:rPr lang="en-US" sz="1000" dirty="0">
                <a:solidFill>
                  <a:schemeClr val="tx2"/>
                </a:solidFill>
                <a:latin typeface="Montserrat" panose="00000500000000000000" pitchFamily="50" charset="0"/>
              </a:rPr>
              <a:t>Less positive</a:t>
            </a:r>
          </a:p>
        </p:txBody>
      </p:sp>
      <p:sp>
        <p:nvSpPr>
          <p:cNvPr id="12" name="Rectangle: Rounded Corners 56">
            <a:extLst>
              <a:ext uri="{FF2B5EF4-FFF2-40B4-BE49-F238E27FC236}">
                <a16:creationId xmlns:a16="http://schemas.microsoft.com/office/drawing/2014/main" id="{C4822CCE-8228-65EE-1914-5015F947D061}"/>
              </a:ext>
            </a:extLst>
          </p:cNvPr>
          <p:cNvSpPr/>
          <p:nvPr/>
        </p:nvSpPr>
        <p:spPr>
          <a:xfrm>
            <a:off x="7063532" y="1663005"/>
            <a:ext cx="4001548" cy="4322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nSpc>
                <a:spcPts val="1900"/>
              </a:lnSpc>
            </a:pPr>
            <a:r>
              <a:rPr lang="en-US" sz="1400" b="1" dirty="0">
                <a:solidFill>
                  <a:schemeClr val="accent2"/>
                </a:solidFill>
                <a:latin typeface="Montserrat" panose="00000500000000000000" pitchFamily="50" charset="0"/>
              </a:rPr>
              <a:t>Our observations</a:t>
            </a:r>
          </a:p>
        </p:txBody>
      </p:sp>
      <p:sp>
        <p:nvSpPr>
          <p:cNvPr id="13" name="Rectangle: Rounded Corners 56">
            <a:extLst>
              <a:ext uri="{FF2B5EF4-FFF2-40B4-BE49-F238E27FC236}">
                <a16:creationId xmlns:a16="http://schemas.microsoft.com/office/drawing/2014/main" id="{C990F2DC-BE30-7CB4-14B7-09F435B4409F}"/>
              </a:ext>
            </a:extLst>
          </p:cNvPr>
          <p:cNvSpPr/>
          <p:nvPr/>
        </p:nvSpPr>
        <p:spPr>
          <a:xfrm>
            <a:off x="7063532" y="2116010"/>
            <a:ext cx="4001548" cy="24907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243450" indent="-243450">
              <a:lnSpc>
                <a:spcPct val="150000"/>
              </a:lnSpc>
              <a:spcBef>
                <a:spcPts val="400"/>
              </a:spcBef>
              <a:spcAft>
                <a:spcPts val="400"/>
              </a:spcAft>
              <a:buFont typeface="Arial" panose="020B0604020202020204" pitchFamily="34" charset="0"/>
              <a:buChar char="•"/>
            </a:pPr>
            <a:r>
              <a:rPr lang="en-US" sz="1200" dirty="0">
                <a:latin typeface="Montserrat" panose="00000500000000000000" pitchFamily="50" charset="0"/>
              </a:rPr>
              <a:t>Feedback from writers working for sites with a DA lower than 89 was most likely to be complimentary of the content campaigns we pitched them.</a:t>
            </a:r>
          </a:p>
          <a:p>
            <a:pPr marL="243450" indent="-243450">
              <a:lnSpc>
                <a:spcPct val="150000"/>
              </a:lnSpc>
              <a:spcBef>
                <a:spcPts val="400"/>
              </a:spcBef>
              <a:spcAft>
                <a:spcPts val="400"/>
              </a:spcAft>
              <a:buFont typeface="Arial" panose="020B0604020202020204" pitchFamily="34" charset="0"/>
              <a:buChar char="•"/>
            </a:pPr>
            <a:r>
              <a:rPr lang="en-US" sz="1200" dirty="0">
                <a:latin typeface="Montserrat" panose="00000500000000000000" pitchFamily="50" charset="0"/>
              </a:rPr>
              <a:t>The verbiage of their responses was also more positive on average than those from journalists working for publishers with a DA of 90 or above.</a:t>
            </a:r>
          </a:p>
        </p:txBody>
      </p:sp>
    </p:spTree>
    <p:extLst>
      <p:ext uri="{BB962C8B-B14F-4D97-AF65-F5344CB8AC3E}">
        <p14:creationId xmlns:p14="http://schemas.microsoft.com/office/powerpoint/2010/main" val="3774803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11AC61D1-ADB3-B955-BC45-602891DFB122}"/>
              </a:ext>
            </a:extLst>
          </p:cNvPr>
          <p:cNvSpPr/>
          <p:nvPr/>
        </p:nvSpPr>
        <p:spPr>
          <a:xfrm>
            <a:off x="8304156" y="-2175576"/>
            <a:ext cx="7777692" cy="7777692"/>
          </a:xfrm>
          <a:prstGeom prst="rect">
            <a:avLst/>
          </a:prstGeom>
          <a:blipFill dpi="0" rotWithShape="1">
            <a:blip r:embed="rId2">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196941B7-2DEC-E7B1-B03A-5FDED885BBF2}"/>
              </a:ext>
            </a:extLst>
          </p:cNvPr>
          <p:cNvGrpSpPr/>
          <p:nvPr/>
        </p:nvGrpSpPr>
        <p:grpSpPr>
          <a:xfrm rot="1255280">
            <a:off x="10886113" y="-1228295"/>
            <a:ext cx="1357591" cy="9400619"/>
            <a:chOff x="7048500" y="0"/>
            <a:chExt cx="1634673" cy="6858000"/>
          </a:xfrm>
        </p:grpSpPr>
        <p:sp>
          <p:nvSpPr>
            <p:cNvPr id="3" name="Rectangle 2">
              <a:extLst>
                <a:ext uri="{FF2B5EF4-FFF2-40B4-BE49-F238E27FC236}">
                  <a16:creationId xmlns:a16="http://schemas.microsoft.com/office/drawing/2014/main" id="{B8611815-77D1-5395-4A3C-26D224F50257}"/>
                </a:ext>
              </a:extLst>
            </p:cNvPr>
            <p:cNvSpPr/>
            <p:nvPr/>
          </p:nvSpPr>
          <p:spPr>
            <a:xfrm rot="273445">
              <a:off x="7048500" y="0"/>
              <a:ext cx="971550" cy="6858000"/>
            </a:xfrm>
            <a:prstGeom prst="rect">
              <a:avLst/>
            </a:prstGeom>
            <a:gradFill>
              <a:gsLst>
                <a:gs pos="100000">
                  <a:schemeClr val="accent1">
                    <a:lumMod val="5000"/>
                    <a:lumOff val="95000"/>
                    <a:alpha val="0"/>
                  </a:schemeClr>
                </a:gs>
                <a:gs pos="0">
                  <a:schemeClr val="accent1">
                    <a:lumMod val="30000"/>
                    <a:lumOff val="70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068EAE3-B829-1A81-939D-A1B54CB65CBC}"/>
                </a:ext>
              </a:extLst>
            </p:cNvPr>
            <p:cNvSpPr/>
            <p:nvPr/>
          </p:nvSpPr>
          <p:spPr>
            <a:xfrm rot="21326555" flipH="1">
              <a:off x="7711623" y="0"/>
              <a:ext cx="971550" cy="6858000"/>
            </a:xfrm>
            <a:prstGeom prst="rect">
              <a:avLst/>
            </a:prstGeom>
            <a:gradFill>
              <a:gsLst>
                <a:gs pos="100000">
                  <a:schemeClr val="accent1">
                    <a:lumMod val="5000"/>
                    <a:lumOff val="95000"/>
                    <a:alpha val="0"/>
                  </a:schemeClr>
                </a:gs>
                <a:gs pos="0">
                  <a:schemeClr val="accent1">
                    <a:lumMod val="30000"/>
                    <a:lumOff val="70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A0C851AA-BEB7-9012-5CE2-5FA84ABC4433}"/>
              </a:ext>
            </a:extLst>
          </p:cNvPr>
          <p:cNvGrpSpPr/>
          <p:nvPr/>
        </p:nvGrpSpPr>
        <p:grpSpPr>
          <a:xfrm rot="21090282">
            <a:off x="-514950" y="-799993"/>
            <a:ext cx="1419018" cy="9073388"/>
            <a:chOff x="7048500" y="0"/>
            <a:chExt cx="1634673" cy="6858000"/>
          </a:xfrm>
        </p:grpSpPr>
        <p:sp>
          <p:nvSpPr>
            <p:cNvPr id="6" name="Rectangle 5">
              <a:extLst>
                <a:ext uri="{FF2B5EF4-FFF2-40B4-BE49-F238E27FC236}">
                  <a16:creationId xmlns:a16="http://schemas.microsoft.com/office/drawing/2014/main" id="{891CEC19-B3E7-F8EA-027F-E81621248736}"/>
                </a:ext>
              </a:extLst>
            </p:cNvPr>
            <p:cNvSpPr/>
            <p:nvPr/>
          </p:nvSpPr>
          <p:spPr>
            <a:xfrm rot="273445">
              <a:off x="7048500" y="0"/>
              <a:ext cx="971550" cy="6858000"/>
            </a:xfrm>
            <a:prstGeom prst="rect">
              <a:avLst/>
            </a:prstGeom>
            <a:gradFill>
              <a:gsLst>
                <a:gs pos="100000">
                  <a:schemeClr val="accent1">
                    <a:lumMod val="5000"/>
                    <a:lumOff val="95000"/>
                    <a:alpha val="0"/>
                  </a:schemeClr>
                </a:gs>
                <a:gs pos="0">
                  <a:schemeClr val="accent1">
                    <a:lumMod val="30000"/>
                    <a:lumOff val="70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10039C1-5236-BBD8-B3FB-04CAEB65116B}"/>
                </a:ext>
              </a:extLst>
            </p:cNvPr>
            <p:cNvSpPr/>
            <p:nvPr/>
          </p:nvSpPr>
          <p:spPr>
            <a:xfrm rot="21326555" flipH="1">
              <a:off x="7711623" y="0"/>
              <a:ext cx="971550" cy="6858000"/>
            </a:xfrm>
            <a:prstGeom prst="rect">
              <a:avLst/>
            </a:prstGeom>
            <a:gradFill>
              <a:gsLst>
                <a:gs pos="100000">
                  <a:schemeClr val="accent1">
                    <a:lumMod val="5000"/>
                    <a:lumOff val="95000"/>
                    <a:alpha val="0"/>
                  </a:schemeClr>
                </a:gs>
                <a:gs pos="0">
                  <a:schemeClr val="accent1">
                    <a:lumMod val="30000"/>
                    <a:lumOff val="70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79717467-9296-4D8F-9D72-DFF161390B9D}"/>
              </a:ext>
            </a:extLst>
          </p:cNvPr>
          <p:cNvSpPr txBox="1"/>
          <p:nvPr/>
        </p:nvSpPr>
        <p:spPr>
          <a:xfrm>
            <a:off x="600394" y="380314"/>
            <a:ext cx="7245894" cy="477054"/>
          </a:xfrm>
          <a:prstGeom prst="rect">
            <a:avLst/>
          </a:prstGeom>
          <a:noFill/>
          <a:effectLst>
            <a:outerShdw blurRad="63500" sx="102000" sy="102000" algn="ctr" rotWithShape="0">
              <a:prstClr val="black">
                <a:alpha val="40000"/>
              </a:prstClr>
            </a:outerShdw>
          </a:effectLst>
        </p:spPr>
        <p:txBody>
          <a:bodyPr wrap="none" rtlCol="0">
            <a:spAutoFit/>
          </a:bodyPr>
          <a:lstStyle>
            <a:defPPr>
              <a:defRPr lang="en-US"/>
            </a:defPPr>
            <a:lvl1pPr algn="ctr">
              <a:defRPr sz="3500" b="1" spc="300">
                <a:solidFill>
                  <a:schemeClr val="accent2"/>
                </a:solidFill>
                <a:latin typeface="Montserrat" panose="00000500000000000000" pitchFamily="50" charset="0"/>
              </a:defRPr>
            </a:lvl1pPr>
          </a:lstStyle>
          <a:p>
            <a:pPr algn="l"/>
            <a:r>
              <a:rPr lang="en-US" sz="2500" spc="0" dirty="0"/>
              <a:t>MEDIA RELATIONS &amp; PR MATURITY INDEX</a:t>
            </a:r>
          </a:p>
        </p:txBody>
      </p:sp>
      <p:grpSp>
        <p:nvGrpSpPr>
          <p:cNvPr id="9" name="Group 8">
            <a:extLst>
              <a:ext uri="{FF2B5EF4-FFF2-40B4-BE49-F238E27FC236}">
                <a16:creationId xmlns:a16="http://schemas.microsoft.com/office/drawing/2014/main" id="{0A1558EC-2745-4C87-9144-DF2A6A5B3AF3}"/>
              </a:ext>
            </a:extLst>
          </p:cNvPr>
          <p:cNvGrpSpPr/>
          <p:nvPr/>
        </p:nvGrpSpPr>
        <p:grpSpPr>
          <a:xfrm>
            <a:off x="10513692" y="1594274"/>
            <a:ext cx="626950" cy="4451327"/>
            <a:chOff x="10513692" y="1594274"/>
            <a:chExt cx="626950" cy="4451327"/>
          </a:xfrm>
        </p:grpSpPr>
        <p:sp>
          <p:nvSpPr>
            <p:cNvPr id="106" name="Rectangle: Rounded Corners 105">
              <a:extLst>
                <a:ext uri="{FF2B5EF4-FFF2-40B4-BE49-F238E27FC236}">
                  <a16:creationId xmlns:a16="http://schemas.microsoft.com/office/drawing/2014/main" id="{A66F3C93-F9D2-4D45-87D8-F93D75472CDF}"/>
                </a:ext>
              </a:extLst>
            </p:cNvPr>
            <p:cNvSpPr/>
            <p:nvPr/>
          </p:nvSpPr>
          <p:spPr>
            <a:xfrm>
              <a:off x="10513692" y="1594274"/>
              <a:ext cx="626950" cy="4451327"/>
            </a:xfrm>
            <a:prstGeom prst="roundRect">
              <a:avLst>
                <a:gd name="adj" fmla="val 8206"/>
              </a:avLst>
            </a:prstGeom>
            <a:solidFill>
              <a:schemeClr val="accent3"/>
            </a:solidFill>
            <a:ln w="12700">
              <a:solidFill>
                <a:schemeClr val="accent3"/>
              </a:solidFill>
            </a:ln>
            <a:effectLst>
              <a:outerShdw blurRad="330200" dist="127000" dir="5400000" sx="98000" sy="98000" algn="t" rotWithShape="0">
                <a:schemeClr val="accent4">
                  <a:alpha val="15000"/>
                </a:scheme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12700" algn="ctr" defTabSz="457200">
                <a:lnSpc>
                  <a:spcPts val="1900"/>
                </a:lnSpc>
              </a:pPr>
              <a:endParaRPr lang="en-US" sz="1200" dirty="0">
                <a:solidFill>
                  <a:srgbClr val="000000"/>
                </a:solidFill>
                <a:uFill>
                  <a:solidFill>
                    <a:srgbClr val="939598"/>
                  </a:solidFill>
                </a:uFill>
                <a:latin typeface="Montserrat" panose="00000500000000000000" pitchFamily="50" charset="0"/>
              </a:endParaRPr>
            </a:p>
          </p:txBody>
        </p:sp>
        <p:sp>
          <p:nvSpPr>
            <p:cNvPr id="118" name="TextBox 117">
              <a:extLst>
                <a:ext uri="{FF2B5EF4-FFF2-40B4-BE49-F238E27FC236}">
                  <a16:creationId xmlns:a16="http://schemas.microsoft.com/office/drawing/2014/main" id="{F26A2562-30B9-423A-9C7F-A8A371C46108}"/>
                </a:ext>
              </a:extLst>
            </p:cNvPr>
            <p:cNvSpPr txBox="1"/>
            <p:nvPr/>
          </p:nvSpPr>
          <p:spPr>
            <a:xfrm rot="5400000">
              <a:off x="10594791" y="1818132"/>
              <a:ext cx="559770" cy="323165"/>
            </a:xfrm>
            <a:prstGeom prst="rect">
              <a:avLst/>
            </a:prstGeom>
            <a:noFill/>
          </p:spPr>
          <p:txBody>
            <a:bodyPr wrap="none" rtlCol="0">
              <a:spAutoFit/>
            </a:bodyPr>
            <a:lstStyle/>
            <a:p>
              <a:pPr algn="ctr"/>
              <a:r>
                <a:rPr lang="en-US" sz="1500" b="1" dirty="0">
                  <a:latin typeface="Montserrat" panose="00000500000000000000" pitchFamily="50" charset="0"/>
                </a:rPr>
                <a:t>LVL</a:t>
              </a:r>
            </a:p>
          </p:txBody>
        </p:sp>
        <p:sp>
          <p:nvSpPr>
            <p:cNvPr id="14" name="TextBox 13">
              <a:extLst>
                <a:ext uri="{FF2B5EF4-FFF2-40B4-BE49-F238E27FC236}">
                  <a16:creationId xmlns:a16="http://schemas.microsoft.com/office/drawing/2014/main" id="{EA908A22-EA18-978A-CEBE-F33EFA32FEA3}"/>
                </a:ext>
              </a:extLst>
            </p:cNvPr>
            <p:cNvSpPr txBox="1"/>
            <p:nvPr/>
          </p:nvSpPr>
          <p:spPr>
            <a:xfrm>
              <a:off x="10647748" y="2509001"/>
              <a:ext cx="457200" cy="228925"/>
            </a:xfrm>
            <a:prstGeom prst="rect">
              <a:avLst/>
            </a:prstGeom>
            <a:noFill/>
          </p:spPr>
          <p:txBody>
            <a:bodyPr wrap="square" rtlCol="0" anchor="ctr" anchorCtr="0">
              <a:spAutoFit/>
            </a:bodyPr>
            <a:lstStyle/>
            <a:p>
              <a:pPr algn="ctr"/>
              <a:r>
                <a:rPr lang="en-US" sz="1200" b="1" dirty="0">
                  <a:latin typeface="Montserrat" panose="00000500000000000000" pitchFamily="50" charset="0"/>
                </a:rPr>
                <a:t>2.7</a:t>
              </a:r>
            </a:p>
          </p:txBody>
        </p:sp>
        <p:sp>
          <p:nvSpPr>
            <p:cNvPr id="15" name="TextBox 14">
              <a:extLst>
                <a:ext uri="{FF2B5EF4-FFF2-40B4-BE49-F238E27FC236}">
                  <a16:creationId xmlns:a16="http://schemas.microsoft.com/office/drawing/2014/main" id="{A23BEA97-B6B9-40BF-F805-1CB816783C5B}"/>
                </a:ext>
              </a:extLst>
            </p:cNvPr>
            <p:cNvSpPr txBox="1"/>
            <p:nvPr/>
          </p:nvSpPr>
          <p:spPr>
            <a:xfrm>
              <a:off x="10647748" y="3031261"/>
              <a:ext cx="457200" cy="228925"/>
            </a:xfrm>
            <a:prstGeom prst="rect">
              <a:avLst/>
            </a:prstGeom>
            <a:noFill/>
          </p:spPr>
          <p:txBody>
            <a:bodyPr wrap="square" rtlCol="0" anchor="ctr" anchorCtr="0">
              <a:spAutoFit/>
            </a:bodyPr>
            <a:lstStyle/>
            <a:p>
              <a:pPr algn="ctr"/>
              <a:r>
                <a:rPr lang="en-US" sz="1200" b="1" dirty="0">
                  <a:latin typeface="Montserrat" panose="00000500000000000000" pitchFamily="50" charset="0"/>
                </a:rPr>
                <a:t>5.0</a:t>
              </a:r>
            </a:p>
          </p:txBody>
        </p:sp>
        <p:sp>
          <p:nvSpPr>
            <p:cNvPr id="16" name="TextBox 15">
              <a:extLst>
                <a:ext uri="{FF2B5EF4-FFF2-40B4-BE49-F238E27FC236}">
                  <a16:creationId xmlns:a16="http://schemas.microsoft.com/office/drawing/2014/main" id="{08190DB8-1FF6-C5DB-3989-D3F9E9AAD9D0}"/>
                </a:ext>
              </a:extLst>
            </p:cNvPr>
            <p:cNvSpPr txBox="1"/>
            <p:nvPr/>
          </p:nvSpPr>
          <p:spPr>
            <a:xfrm>
              <a:off x="10658981" y="3553521"/>
              <a:ext cx="434735" cy="228925"/>
            </a:xfrm>
            <a:prstGeom prst="rect">
              <a:avLst/>
            </a:prstGeom>
            <a:noFill/>
          </p:spPr>
          <p:txBody>
            <a:bodyPr wrap="none" rtlCol="0" anchor="ctr" anchorCtr="0">
              <a:spAutoFit/>
            </a:bodyPr>
            <a:lstStyle/>
            <a:p>
              <a:pPr algn="ctr"/>
              <a:r>
                <a:rPr lang="en-US" sz="1200" b="1" dirty="0">
                  <a:latin typeface="Montserrat" panose="00000500000000000000" pitchFamily="50" charset="0"/>
                </a:rPr>
                <a:t>4.0</a:t>
              </a:r>
            </a:p>
          </p:txBody>
        </p:sp>
        <p:sp>
          <p:nvSpPr>
            <p:cNvPr id="17" name="TextBox 16">
              <a:extLst>
                <a:ext uri="{FF2B5EF4-FFF2-40B4-BE49-F238E27FC236}">
                  <a16:creationId xmlns:a16="http://schemas.microsoft.com/office/drawing/2014/main" id="{B07118B0-26F9-9E7A-BB41-4641F3C2C8F7}"/>
                </a:ext>
              </a:extLst>
            </p:cNvPr>
            <p:cNvSpPr txBox="1"/>
            <p:nvPr/>
          </p:nvSpPr>
          <p:spPr>
            <a:xfrm>
              <a:off x="10666194" y="4075781"/>
              <a:ext cx="420308" cy="228925"/>
            </a:xfrm>
            <a:prstGeom prst="rect">
              <a:avLst/>
            </a:prstGeom>
            <a:noFill/>
          </p:spPr>
          <p:txBody>
            <a:bodyPr wrap="none" rtlCol="0" anchor="ctr" anchorCtr="0">
              <a:spAutoFit/>
            </a:bodyPr>
            <a:lstStyle/>
            <a:p>
              <a:pPr algn="ctr"/>
              <a:r>
                <a:rPr lang="en-US" sz="1200" b="1" dirty="0">
                  <a:latin typeface="Montserrat" panose="00000500000000000000" pitchFamily="50" charset="0"/>
                </a:rPr>
                <a:t>3.0</a:t>
              </a:r>
            </a:p>
          </p:txBody>
        </p:sp>
        <p:sp>
          <p:nvSpPr>
            <p:cNvPr id="18" name="TextBox 17">
              <a:extLst>
                <a:ext uri="{FF2B5EF4-FFF2-40B4-BE49-F238E27FC236}">
                  <a16:creationId xmlns:a16="http://schemas.microsoft.com/office/drawing/2014/main" id="{F856B6DB-1FC3-DFED-29B2-926C482C4B34}"/>
                </a:ext>
              </a:extLst>
            </p:cNvPr>
            <p:cNvSpPr txBox="1"/>
            <p:nvPr/>
          </p:nvSpPr>
          <p:spPr>
            <a:xfrm>
              <a:off x="10672606" y="4598041"/>
              <a:ext cx="407484" cy="228925"/>
            </a:xfrm>
            <a:prstGeom prst="rect">
              <a:avLst/>
            </a:prstGeom>
            <a:noFill/>
          </p:spPr>
          <p:txBody>
            <a:bodyPr wrap="none" rtlCol="0" anchor="ctr" anchorCtr="0">
              <a:spAutoFit/>
            </a:bodyPr>
            <a:lstStyle/>
            <a:p>
              <a:pPr algn="ctr"/>
              <a:r>
                <a:rPr lang="en-US" sz="1200" b="1" dirty="0">
                  <a:latin typeface="Montserrat" panose="00000500000000000000" pitchFamily="50" charset="0"/>
                </a:rPr>
                <a:t>2.2</a:t>
              </a:r>
            </a:p>
          </p:txBody>
        </p:sp>
        <p:sp>
          <p:nvSpPr>
            <p:cNvPr id="19" name="TextBox 18">
              <a:extLst>
                <a:ext uri="{FF2B5EF4-FFF2-40B4-BE49-F238E27FC236}">
                  <a16:creationId xmlns:a16="http://schemas.microsoft.com/office/drawing/2014/main" id="{4F4A26DA-4652-6F12-3501-2A700ADF30A9}"/>
                </a:ext>
              </a:extLst>
            </p:cNvPr>
            <p:cNvSpPr txBox="1"/>
            <p:nvPr/>
          </p:nvSpPr>
          <p:spPr>
            <a:xfrm>
              <a:off x="10685430" y="5120302"/>
              <a:ext cx="381836" cy="228925"/>
            </a:xfrm>
            <a:prstGeom prst="rect">
              <a:avLst/>
            </a:prstGeom>
            <a:noFill/>
          </p:spPr>
          <p:txBody>
            <a:bodyPr wrap="none" rtlCol="0" anchor="ctr" anchorCtr="0">
              <a:spAutoFit/>
            </a:bodyPr>
            <a:lstStyle/>
            <a:p>
              <a:pPr algn="ctr"/>
              <a:r>
                <a:rPr lang="en-US" sz="1200" b="1" dirty="0">
                  <a:latin typeface="Montserrat" panose="00000500000000000000" pitchFamily="50" charset="0"/>
                </a:rPr>
                <a:t>1.7</a:t>
              </a:r>
            </a:p>
          </p:txBody>
        </p:sp>
        <p:sp>
          <p:nvSpPr>
            <p:cNvPr id="20" name="TextBox 19">
              <a:extLst>
                <a:ext uri="{FF2B5EF4-FFF2-40B4-BE49-F238E27FC236}">
                  <a16:creationId xmlns:a16="http://schemas.microsoft.com/office/drawing/2014/main" id="{3E8F2F03-D1AA-D99B-6089-5FB89CA3FAFC}"/>
                </a:ext>
              </a:extLst>
            </p:cNvPr>
            <p:cNvSpPr txBox="1"/>
            <p:nvPr/>
          </p:nvSpPr>
          <p:spPr>
            <a:xfrm>
              <a:off x="10687835" y="5632467"/>
              <a:ext cx="377026" cy="276999"/>
            </a:xfrm>
            <a:prstGeom prst="rect">
              <a:avLst/>
            </a:prstGeom>
            <a:noFill/>
          </p:spPr>
          <p:txBody>
            <a:bodyPr wrap="none" rtlCol="0" anchor="ctr" anchorCtr="0">
              <a:spAutoFit/>
            </a:bodyPr>
            <a:lstStyle/>
            <a:p>
              <a:pPr algn="ctr"/>
              <a:r>
                <a:rPr lang="en-US" sz="1200" b="1" dirty="0">
                  <a:latin typeface="Montserrat" panose="00000500000000000000" pitchFamily="50" charset="0"/>
                </a:rPr>
                <a:t>3.1</a:t>
              </a:r>
            </a:p>
          </p:txBody>
        </p:sp>
      </p:grpSp>
      <p:graphicFrame>
        <p:nvGraphicFramePr>
          <p:cNvPr id="35" name="Chart 34">
            <a:extLst>
              <a:ext uri="{FF2B5EF4-FFF2-40B4-BE49-F238E27FC236}">
                <a16:creationId xmlns:a16="http://schemas.microsoft.com/office/drawing/2014/main" id="{2E06602C-5B2C-CFF2-0344-CB34169A01BA}"/>
              </a:ext>
            </a:extLst>
          </p:cNvPr>
          <p:cNvGraphicFramePr/>
          <p:nvPr>
            <p:extLst>
              <p:ext uri="{D42A27DB-BD31-4B8C-83A1-F6EECF244321}">
                <p14:modId xmlns:p14="http://schemas.microsoft.com/office/powerpoint/2010/main" val="1930605929"/>
              </p:ext>
            </p:extLst>
          </p:nvPr>
        </p:nvGraphicFramePr>
        <p:xfrm>
          <a:off x="234236" y="1818132"/>
          <a:ext cx="7254799" cy="4083639"/>
        </p:xfrm>
        <a:graphic>
          <a:graphicData uri="http://schemas.openxmlformats.org/drawingml/2006/chart">
            <c:chart xmlns:c="http://schemas.openxmlformats.org/drawingml/2006/chart" xmlns:r="http://schemas.openxmlformats.org/officeDocument/2006/relationships" r:id="rId3"/>
          </a:graphicData>
        </a:graphic>
      </p:graphicFrame>
      <p:sp>
        <p:nvSpPr>
          <p:cNvPr id="89" name="Rectangle: Rounded Corners 88">
            <a:extLst>
              <a:ext uri="{FF2B5EF4-FFF2-40B4-BE49-F238E27FC236}">
                <a16:creationId xmlns:a16="http://schemas.microsoft.com/office/drawing/2014/main" id="{5CAD6973-3BBC-44BA-9BC4-AE4535E00B53}"/>
              </a:ext>
            </a:extLst>
          </p:cNvPr>
          <p:cNvSpPr/>
          <p:nvPr/>
        </p:nvSpPr>
        <p:spPr>
          <a:xfrm>
            <a:off x="7474516" y="1594274"/>
            <a:ext cx="3138653" cy="4451327"/>
          </a:xfrm>
          <a:prstGeom prst="roundRect">
            <a:avLst>
              <a:gd name="adj" fmla="val 2223"/>
            </a:avLst>
          </a:prstGeom>
          <a:solidFill>
            <a:schemeClr val="tx1"/>
          </a:solidFill>
          <a:ln w="12700">
            <a:solidFill>
              <a:schemeClr val="accent3"/>
            </a:solidFill>
          </a:ln>
          <a:effectLst>
            <a:outerShdw blurRad="330200" dist="127000" dir="5400000" sx="98000" sy="98000" algn="t" rotWithShape="0">
              <a:schemeClr val="accent4">
                <a:alpha val="15000"/>
              </a:scheme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12700" algn="ctr" defTabSz="457200">
              <a:lnSpc>
                <a:spcPts val="1900"/>
              </a:lnSpc>
            </a:pPr>
            <a:endParaRPr lang="en-US" sz="1200" dirty="0">
              <a:solidFill>
                <a:srgbClr val="000000"/>
              </a:solidFill>
              <a:uFill>
                <a:solidFill>
                  <a:srgbClr val="939598"/>
                </a:solidFill>
              </a:uFill>
              <a:latin typeface="Montserrat" panose="00000500000000000000" pitchFamily="50" charset="0"/>
            </a:endParaRPr>
          </a:p>
        </p:txBody>
      </p:sp>
      <p:sp>
        <p:nvSpPr>
          <p:cNvPr id="90" name="TextBox 89">
            <a:extLst>
              <a:ext uri="{FF2B5EF4-FFF2-40B4-BE49-F238E27FC236}">
                <a16:creationId xmlns:a16="http://schemas.microsoft.com/office/drawing/2014/main" id="{D410C2C3-4714-41FD-8B8C-864E8F731C83}"/>
              </a:ext>
            </a:extLst>
          </p:cNvPr>
          <p:cNvSpPr txBox="1"/>
          <p:nvPr/>
        </p:nvSpPr>
        <p:spPr>
          <a:xfrm>
            <a:off x="7643532" y="1700147"/>
            <a:ext cx="2800626" cy="559136"/>
          </a:xfrm>
          <a:prstGeom prst="rect">
            <a:avLst/>
          </a:prstGeom>
          <a:noFill/>
        </p:spPr>
        <p:txBody>
          <a:bodyPr wrap="square" rtlCol="0" anchor="ctr">
            <a:noAutofit/>
          </a:bodyPr>
          <a:lstStyle/>
          <a:p>
            <a:pPr algn="ctr"/>
            <a:r>
              <a:rPr lang="en-US" sz="1500" b="1" dirty="0">
                <a:solidFill>
                  <a:schemeClr val="accent3"/>
                </a:solidFill>
                <a:latin typeface="Montserrat" panose="00000500000000000000" pitchFamily="50" charset="0"/>
              </a:rPr>
              <a:t>MEDIA RELATIONS</a:t>
            </a:r>
            <a:br>
              <a:rPr lang="en-US" sz="1500" b="1" dirty="0">
                <a:solidFill>
                  <a:schemeClr val="accent3"/>
                </a:solidFill>
                <a:latin typeface="Montserrat" panose="00000500000000000000" pitchFamily="50" charset="0"/>
              </a:rPr>
            </a:br>
            <a:r>
              <a:rPr lang="en-US" sz="1500" b="1" dirty="0">
                <a:solidFill>
                  <a:schemeClr val="accent3"/>
                </a:solidFill>
                <a:latin typeface="Montserrat" panose="00000500000000000000" pitchFamily="50" charset="0"/>
              </a:rPr>
              <a:t>AND PR DIMENSIONS</a:t>
            </a:r>
          </a:p>
        </p:txBody>
      </p:sp>
      <p:cxnSp>
        <p:nvCxnSpPr>
          <p:cNvPr id="99" name="Straight Connector 98">
            <a:extLst>
              <a:ext uri="{FF2B5EF4-FFF2-40B4-BE49-F238E27FC236}">
                <a16:creationId xmlns:a16="http://schemas.microsoft.com/office/drawing/2014/main" id="{388D8C33-1537-4AB7-9D13-86B260AADEED}"/>
              </a:ext>
            </a:extLst>
          </p:cNvPr>
          <p:cNvCxnSpPr/>
          <p:nvPr/>
        </p:nvCxnSpPr>
        <p:spPr>
          <a:xfrm>
            <a:off x="7693460" y="2353100"/>
            <a:ext cx="2700765" cy="0"/>
          </a:xfrm>
          <a:prstGeom prst="line">
            <a:avLst/>
          </a:prstGeom>
          <a:ln cap="rnd">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1DBB27D-A400-4652-A5F6-0C348F6944F6}"/>
              </a:ext>
            </a:extLst>
          </p:cNvPr>
          <p:cNvCxnSpPr/>
          <p:nvPr/>
        </p:nvCxnSpPr>
        <p:spPr>
          <a:xfrm>
            <a:off x="7693460" y="2878438"/>
            <a:ext cx="2700765" cy="0"/>
          </a:xfrm>
          <a:prstGeom prst="line">
            <a:avLst/>
          </a:prstGeom>
          <a:ln cap="rnd">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BDC752B-AC95-4B50-82B0-05B54F1C8E68}"/>
              </a:ext>
            </a:extLst>
          </p:cNvPr>
          <p:cNvCxnSpPr/>
          <p:nvPr/>
        </p:nvCxnSpPr>
        <p:spPr>
          <a:xfrm>
            <a:off x="7693460" y="3403776"/>
            <a:ext cx="2700765" cy="0"/>
          </a:xfrm>
          <a:prstGeom prst="line">
            <a:avLst/>
          </a:prstGeom>
          <a:ln cap="rnd">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78B27453-495A-427A-855C-62BD6FA97B09}"/>
              </a:ext>
            </a:extLst>
          </p:cNvPr>
          <p:cNvCxnSpPr/>
          <p:nvPr/>
        </p:nvCxnSpPr>
        <p:spPr>
          <a:xfrm>
            <a:off x="7693460" y="3929114"/>
            <a:ext cx="2700765" cy="0"/>
          </a:xfrm>
          <a:prstGeom prst="line">
            <a:avLst/>
          </a:prstGeom>
          <a:ln cap="rnd">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B6A6D5B4-FF94-4661-945A-84355BFA280A}"/>
              </a:ext>
            </a:extLst>
          </p:cNvPr>
          <p:cNvCxnSpPr/>
          <p:nvPr/>
        </p:nvCxnSpPr>
        <p:spPr>
          <a:xfrm>
            <a:off x="7693460" y="4454452"/>
            <a:ext cx="2700765" cy="0"/>
          </a:xfrm>
          <a:prstGeom prst="line">
            <a:avLst/>
          </a:prstGeom>
          <a:ln cap="rnd">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FEB0636E-E7E7-4260-A064-D80BE420AAB6}"/>
              </a:ext>
            </a:extLst>
          </p:cNvPr>
          <p:cNvCxnSpPr/>
          <p:nvPr/>
        </p:nvCxnSpPr>
        <p:spPr>
          <a:xfrm>
            <a:off x="7693460" y="4979790"/>
            <a:ext cx="2700765" cy="0"/>
          </a:xfrm>
          <a:prstGeom prst="line">
            <a:avLst/>
          </a:prstGeom>
          <a:ln cap="rnd">
            <a:solidFill>
              <a:schemeClr val="accent4"/>
            </a:solidFill>
            <a:prstDash val="solid"/>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03838362-19A0-4BF0-BE83-8519ED3060EE}"/>
              </a:ext>
            </a:extLst>
          </p:cNvPr>
          <p:cNvSpPr txBox="1"/>
          <p:nvPr/>
        </p:nvSpPr>
        <p:spPr>
          <a:xfrm>
            <a:off x="8263777" y="2484964"/>
            <a:ext cx="1560142" cy="261610"/>
          </a:xfrm>
          <a:prstGeom prst="rect">
            <a:avLst/>
          </a:prstGeom>
          <a:noFill/>
        </p:spPr>
        <p:txBody>
          <a:bodyPr wrap="none" rtlCol="0" anchor="ctr" anchorCtr="0">
            <a:spAutoFit/>
          </a:bodyPr>
          <a:lstStyle/>
          <a:p>
            <a:pPr algn="ctr"/>
            <a:r>
              <a:rPr lang="en-US" sz="1100" dirty="0">
                <a:solidFill>
                  <a:srgbClr val="000000"/>
                </a:solidFill>
                <a:latin typeface="Montserrat" panose="00000500000000000000" pitchFamily="50" charset="0"/>
              </a:rPr>
              <a:t>Media Awareness</a:t>
            </a:r>
          </a:p>
        </p:txBody>
      </p:sp>
      <p:sp>
        <p:nvSpPr>
          <p:cNvPr id="94" name="TextBox 93">
            <a:extLst>
              <a:ext uri="{FF2B5EF4-FFF2-40B4-BE49-F238E27FC236}">
                <a16:creationId xmlns:a16="http://schemas.microsoft.com/office/drawing/2014/main" id="{5C1A32F6-BDDC-427D-A39B-D8B85DE080D5}"/>
              </a:ext>
            </a:extLst>
          </p:cNvPr>
          <p:cNvSpPr txBox="1"/>
          <p:nvPr/>
        </p:nvSpPr>
        <p:spPr>
          <a:xfrm>
            <a:off x="8501250" y="3010302"/>
            <a:ext cx="1085194" cy="261610"/>
          </a:xfrm>
          <a:prstGeom prst="rect">
            <a:avLst/>
          </a:prstGeom>
          <a:noFill/>
        </p:spPr>
        <p:txBody>
          <a:bodyPr wrap="none" rtlCol="0" anchor="ctr" anchorCtr="0">
            <a:spAutoFit/>
          </a:bodyPr>
          <a:lstStyle/>
          <a:p>
            <a:pPr algn="ctr"/>
            <a:r>
              <a:rPr lang="en-US" sz="1100" dirty="0">
                <a:solidFill>
                  <a:srgbClr val="000000"/>
                </a:solidFill>
                <a:latin typeface="Montserrat" panose="00000500000000000000" pitchFamily="50" charset="0"/>
              </a:rPr>
              <a:t>Positioning</a:t>
            </a:r>
          </a:p>
        </p:txBody>
      </p:sp>
      <p:sp>
        <p:nvSpPr>
          <p:cNvPr id="95" name="TextBox 94">
            <a:extLst>
              <a:ext uri="{FF2B5EF4-FFF2-40B4-BE49-F238E27FC236}">
                <a16:creationId xmlns:a16="http://schemas.microsoft.com/office/drawing/2014/main" id="{22AC6829-AF91-47C9-A119-A17CEE40D188}"/>
              </a:ext>
            </a:extLst>
          </p:cNvPr>
          <p:cNvSpPr txBox="1"/>
          <p:nvPr/>
        </p:nvSpPr>
        <p:spPr>
          <a:xfrm>
            <a:off x="8304084" y="3535640"/>
            <a:ext cx="1479523" cy="261610"/>
          </a:xfrm>
          <a:prstGeom prst="rect">
            <a:avLst/>
          </a:prstGeom>
          <a:noFill/>
        </p:spPr>
        <p:txBody>
          <a:bodyPr wrap="none" rtlCol="0" anchor="ctr" anchorCtr="0">
            <a:spAutoFit/>
          </a:bodyPr>
          <a:lstStyle/>
          <a:p>
            <a:pPr algn="ctr"/>
            <a:r>
              <a:rPr lang="en-US" sz="1100" dirty="0">
                <a:solidFill>
                  <a:srgbClr val="000000"/>
                </a:solidFill>
                <a:latin typeface="Montserrat" panose="00000500000000000000" pitchFamily="50" charset="0"/>
              </a:rPr>
              <a:t>Internal Support</a:t>
            </a:r>
          </a:p>
        </p:txBody>
      </p:sp>
      <p:sp>
        <p:nvSpPr>
          <p:cNvPr id="96" name="TextBox 95">
            <a:extLst>
              <a:ext uri="{FF2B5EF4-FFF2-40B4-BE49-F238E27FC236}">
                <a16:creationId xmlns:a16="http://schemas.microsoft.com/office/drawing/2014/main" id="{45264AD4-1E2A-42DE-AC6A-46C8FA72E210}"/>
              </a:ext>
            </a:extLst>
          </p:cNvPr>
          <p:cNvSpPr txBox="1"/>
          <p:nvPr/>
        </p:nvSpPr>
        <p:spPr>
          <a:xfrm>
            <a:off x="8583621" y="4060978"/>
            <a:ext cx="920451" cy="261610"/>
          </a:xfrm>
          <a:prstGeom prst="rect">
            <a:avLst/>
          </a:prstGeom>
          <a:noFill/>
        </p:spPr>
        <p:txBody>
          <a:bodyPr wrap="none" rtlCol="0" anchor="ctr" anchorCtr="0">
            <a:spAutoFit/>
          </a:bodyPr>
          <a:lstStyle/>
          <a:p>
            <a:pPr algn="ctr"/>
            <a:r>
              <a:rPr lang="en-US" sz="1100" dirty="0">
                <a:solidFill>
                  <a:srgbClr val="000000"/>
                </a:solidFill>
                <a:latin typeface="Montserrat" panose="00000500000000000000" pitchFamily="50" charset="0"/>
              </a:rPr>
              <a:t>Expertise</a:t>
            </a:r>
          </a:p>
        </p:txBody>
      </p:sp>
      <p:sp>
        <p:nvSpPr>
          <p:cNvPr id="97" name="TextBox 96">
            <a:extLst>
              <a:ext uri="{FF2B5EF4-FFF2-40B4-BE49-F238E27FC236}">
                <a16:creationId xmlns:a16="http://schemas.microsoft.com/office/drawing/2014/main" id="{39C8DB0A-CD9C-4073-8AD2-FEC2DDBEABA1}"/>
              </a:ext>
            </a:extLst>
          </p:cNvPr>
          <p:cNvSpPr txBox="1"/>
          <p:nvPr/>
        </p:nvSpPr>
        <p:spPr>
          <a:xfrm>
            <a:off x="8643206" y="4586316"/>
            <a:ext cx="801278" cy="261610"/>
          </a:xfrm>
          <a:prstGeom prst="rect">
            <a:avLst/>
          </a:prstGeom>
          <a:noFill/>
        </p:spPr>
        <p:txBody>
          <a:bodyPr wrap="none" rtlCol="0" anchor="ctr" anchorCtr="0">
            <a:spAutoFit/>
          </a:bodyPr>
          <a:lstStyle/>
          <a:p>
            <a:pPr algn="ctr"/>
            <a:r>
              <a:rPr lang="en-US" sz="1100" dirty="0">
                <a:solidFill>
                  <a:srgbClr val="000000"/>
                </a:solidFill>
                <a:latin typeface="Montserrat" panose="00000500000000000000" pitchFamily="50" charset="0"/>
              </a:rPr>
              <a:t>Process</a:t>
            </a:r>
          </a:p>
        </p:txBody>
      </p:sp>
      <p:sp>
        <p:nvSpPr>
          <p:cNvPr id="98" name="TextBox 97">
            <a:extLst>
              <a:ext uri="{FF2B5EF4-FFF2-40B4-BE49-F238E27FC236}">
                <a16:creationId xmlns:a16="http://schemas.microsoft.com/office/drawing/2014/main" id="{F92F81CE-ECAA-47D3-A698-236C4E613E00}"/>
              </a:ext>
            </a:extLst>
          </p:cNvPr>
          <p:cNvSpPr txBox="1"/>
          <p:nvPr/>
        </p:nvSpPr>
        <p:spPr>
          <a:xfrm>
            <a:off x="8159495" y="5111654"/>
            <a:ext cx="1768699" cy="261610"/>
          </a:xfrm>
          <a:prstGeom prst="rect">
            <a:avLst/>
          </a:prstGeom>
          <a:noFill/>
        </p:spPr>
        <p:txBody>
          <a:bodyPr wrap="none" rtlCol="0" anchor="ctr" anchorCtr="0">
            <a:spAutoFit/>
          </a:bodyPr>
          <a:lstStyle/>
          <a:p>
            <a:pPr algn="ctr"/>
            <a:r>
              <a:rPr lang="en-US" sz="1100" dirty="0">
                <a:solidFill>
                  <a:srgbClr val="000000"/>
                </a:solidFill>
                <a:latin typeface="Montserrat" panose="00000500000000000000" pitchFamily="50" charset="0"/>
              </a:rPr>
              <a:t>Media Relationships</a:t>
            </a:r>
          </a:p>
        </p:txBody>
      </p:sp>
      <p:cxnSp>
        <p:nvCxnSpPr>
          <p:cNvPr id="11" name="Straight Connector 10">
            <a:extLst>
              <a:ext uri="{FF2B5EF4-FFF2-40B4-BE49-F238E27FC236}">
                <a16:creationId xmlns:a16="http://schemas.microsoft.com/office/drawing/2014/main" id="{A1183827-7866-D2B6-589A-00DD4006B748}"/>
              </a:ext>
            </a:extLst>
          </p:cNvPr>
          <p:cNvCxnSpPr/>
          <p:nvPr/>
        </p:nvCxnSpPr>
        <p:spPr>
          <a:xfrm>
            <a:off x="7693460" y="5508297"/>
            <a:ext cx="2700765" cy="0"/>
          </a:xfrm>
          <a:prstGeom prst="line">
            <a:avLst/>
          </a:prstGeom>
          <a:ln cap="rnd">
            <a:solidFill>
              <a:schemeClr val="accent4"/>
            </a:solidFill>
            <a:prstDash val="soli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A02D2A6-F566-2D27-CA26-D79C7F7B225F}"/>
              </a:ext>
            </a:extLst>
          </p:cNvPr>
          <p:cNvSpPr txBox="1"/>
          <p:nvPr/>
        </p:nvSpPr>
        <p:spPr>
          <a:xfrm>
            <a:off x="7561874" y="5640161"/>
            <a:ext cx="2963954" cy="261610"/>
          </a:xfrm>
          <a:prstGeom prst="rect">
            <a:avLst/>
          </a:prstGeom>
          <a:noFill/>
        </p:spPr>
        <p:txBody>
          <a:bodyPr wrap="none" rtlCol="0" anchor="ctr" anchorCtr="0">
            <a:spAutoFit/>
          </a:bodyPr>
          <a:lstStyle/>
          <a:p>
            <a:pPr algn="ctr"/>
            <a:r>
              <a:rPr lang="en-US" sz="1100" b="1" dirty="0">
                <a:solidFill>
                  <a:srgbClr val="000000"/>
                </a:solidFill>
                <a:latin typeface="Montserrat" panose="00000500000000000000" pitchFamily="50" charset="0"/>
              </a:rPr>
              <a:t>Overall Weighted Average (out of 5)</a:t>
            </a:r>
          </a:p>
        </p:txBody>
      </p:sp>
    </p:spTree>
    <p:extLst>
      <p:ext uri="{BB962C8B-B14F-4D97-AF65-F5344CB8AC3E}">
        <p14:creationId xmlns:p14="http://schemas.microsoft.com/office/powerpoint/2010/main" val="3029895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withEffect">
                                  <p:stCondLst>
                                    <p:cond delay="0"/>
                                  </p:stCondLst>
                                  <p:childTnLst>
                                    <p:set>
                                      <p:cBhvr>
                                        <p:cTn id="6" dur="1" fill="hold">
                                          <p:stCondLst>
                                            <p:cond delay="0"/>
                                          </p:stCondLst>
                                        </p:cTn>
                                        <p:tgtEl>
                                          <p:spTgt spid="35">
                                            <p:graphicEl>
                                              <a:chart seriesIdx="-3" categoryIdx="-3" bldStep="gridLegend"/>
                                            </p:graphicEl>
                                          </p:spTgt>
                                        </p:tgtEl>
                                        <p:attrNameLst>
                                          <p:attrName>style.visibility</p:attrName>
                                        </p:attrNameLst>
                                      </p:cBhvr>
                                      <p:to>
                                        <p:strVal val="visible"/>
                                      </p:to>
                                    </p:set>
                                    <p:animEffect transition="in" filter="circle(out)">
                                      <p:cBhvr>
                                        <p:cTn id="7" dur="2000"/>
                                        <p:tgtEl>
                                          <p:spTgt spid="35">
                                            <p:graphicEl>
                                              <a:chart seriesIdx="-3" categoryIdx="-3" bldStep="gridLegend"/>
                                            </p:graphicEl>
                                          </p:spTgt>
                                        </p:tgtEl>
                                      </p:cBhvr>
                                    </p:animEffect>
                                  </p:childTnLst>
                                </p:cTn>
                              </p:par>
                              <p:par>
                                <p:cTn id="8" presetID="21" presetClass="entr" presetSubtype="1" fill="hold" grpId="0" nodeType="withEffect">
                                  <p:stCondLst>
                                    <p:cond delay="1000"/>
                                  </p:stCondLst>
                                  <p:childTnLst>
                                    <p:set>
                                      <p:cBhvr>
                                        <p:cTn id="9" dur="1" fill="hold">
                                          <p:stCondLst>
                                            <p:cond delay="0"/>
                                          </p:stCondLst>
                                        </p:cTn>
                                        <p:tgtEl>
                                          <p:spTgt spid="35">
                                            <p:graphicEl>
                                              <a:chart seriesIdx="0" categoryIdx="-4" bldStep="series"/>
                                            </p:graphicEl>
                                          </p:spTgt>
                                        </p:tgtEl>
                                        <p:attrNameLst>
                                          <p:attrName>style.visibility</p:attrName>
                                        </p:attrNameLst>
                                      </p:cBhvr>
                                      <p:to>
                                        <p:strVal val="visible"/>
                                      </p:to>
                                    </p:set>
                                    <p:animEffect transition="in" filter="wheel(1)">
                                      <p:cBhvr>
                                        <p:cTn id="10" dur="2000"/>
                                        <p:tgtEl>
                                          <p:spTgt spid="35">
                                            <p:graphicEl>
                                              <a:chart seriesIdx="0" categoryIdx="-4" bldStep="series"/>
                                            </p:graphicEl>
                                          </p:spTgt>
                                        </p:tgtEl>
                                      </p:cBhvr>
                                    </p:animEffect>
                                  </p:childTnLst>
                                </p:cTn>
                              </p:par>
                              <p:par>
                                <p:cTn id="11" presetID="12" presetClass="entr" presetSubtype="1" fill="hold" grpId="0" nodeType="withEffect">
                                  <p:stCondLst>
                                    <p:cond delay="0"/>
                                  </p:stCondLst>
                                  <p:childTnLst>
                                    <p:set>
                                      <p:cBhvr>
                                        <p:cTn id="12" dur="1" fill="hold">
                                          <p:stCondLst>
                                            <p:cond delay="0"/>
                                          </p:stCondLst>
                                        </p:cTn>
                                        <p:tgtEl>
                                          <p:spTgt spid="90"/>
                                        </p:tgtEl>
                                        <p:attrNameLst>
                                          <p:attrName>style.visibility</p:attrName>
                                        </p:attrNameLst>
                                      </p:cBhvr>
                                      <p:to>
                                        <p:strVal val="visible"/>
                                      </p:to>
                                    </p:set>
                                    <p:anim calcmode="lin" valueType="num">
                                      <p:cBhvr additive="base">
                                        <p:cTn id="13" dur="1000"/>
                                        <p:tgtEl>
                                          <p:spTgt spid="90"/>
                                        </p:tgtEl>
                                        <p:attrNameLst>
                                          <p:attrName>ppt_y</p:attrName>
                                        </p:attrNameLst>
                                      </p:cBhvr>
                                      <p:tavLst>
                                        <p:tav tm="0">
                                          <p:val>
                                            <p:strVal val="#ppt_y-#ppt_h*1.125000"/>
                                          </p:val>
                                        </p:tav>
                                        <p:tav tm="100000">
                                          <p:val>
                                            <p:strVal val="#ppt_y"/>
                                          </p:val>
                                        </p:tav>
                                      </p:tavLst>
                                    </p:anim>
                                    <p:animEffect transition="in" filter="wipe(down)">
                                      <p:cBhvr>
                                        <p:cTn id="14" dur="1000"/>
                                        <p:tgtEl>
                                          <p:spTgt spid="90"/>
                                        </p:tgtEl>
                                      </p:cBhvr>
                                    </p:animEffect>
                                  </p:childTnLst>
                                </p:cTn>
                              </p:par>
                              <p:par>
                                <p:cTn id="15" presetID="16" presetClass="entr" presetSubtype="37" fill="hold" nodeType="withEffect">
                                  <p:stCondLst>
                                    <p:cond delay="750"/>
                                  </p:stCondLst>
                                  <p:childTnLst>
                                    <p:set>
                                      <p:cBhvr>
                                        <p:cTn id="16" dur="1" fill="hold">
                                          <p:stCondLst>
                                            <p:cond delay="0"/>
                                          </p:stCondLst>
                                        </p:cTn>
                                        <p:tgtEl>
                                          <p:spTgt spid="99"/>
                                        </p:tgtEl>
                                        <p:attrNameLst>
                                          <p:attrName>style.visibility</p:attrName>
                                        </p:attrNameLst>
                                      </p:cBhvr>
                                      <p:to>
                                        <p:strVal val="visible"/>
                                      </p:to>
                                    </p:set>
                                    <p:animEffect transition="in" filter="barn(outVertical)">
                                      <p:cBhvr>
                                        <p:cTn id="17" dur="1000"/>
                                        <p:tgtEl>
                                          <p:spTgt spid="99"/>
                                        </p:tgtEl>
                                      </p:cBhvr>
                                    </p:animEffect>
                                  </p:childTnLst>
                                </p:cTn>
                              </p:par>
                              <p:par>
                                <p:cTn id="18" presetID="16" presetClass="entr" presetSubtype="37" fill="hold" nodeType="withEffect">
                                  <p:stCondLst>
                                    <p:cond delay="750"/>
                                  </p:stCondLst>
                                  <p:childTnLst>
                                    <p:set>
                                      <p:cBhvr>
                                        <p:cTn id="19" dur="1" fill="hold">
                                          <p:stCondLst>
                                            <p:cond delay="0"/>
                                          </p:stCondLst>
                                        </p:cTn>
                                        <p:tgtEl>
                                          <p:spTgt spid="100"/>
                                        </p:tgtEl>
                                        <p:attrNameLst>
                                          <p:attrName>style.visibility</p:attrName>
                                        </p:attrNameLst>
                                      </p:cBhvr>
                                      <p:to>
                                        <p:strVal val="visible"/>
                                      </p:to>
                                    </p:set>
                                    <p:animEffect transition="in" filter="barn(outVertical)">
                                      <p:cBhvr>
                                        <p:cTn id="20" dur="1000"/>
                                        <p:tgtEl>
                                          <p:spTgt spid="100"/>
                                        </p:tgtEl>
                                      </p:cBhvr>
                                    </p:animEffect>
                                  </p:childTnLst>
                                </p:cTn>
                              </p:par>
                              <p:par>
                                <p:cTn id="21" presetID="16" presetClass="entr" presetSubtype="37" fill="hold" nodeType="withEffect">
                                  <p:stCondLst>
                                    <p:cond delay="750"/>
                                  </p:stCondLst>
                                  <p:childTnLst>
                                    <p:set>
                                      <p:cBhvr>
                                        <p:cTn id="22" dur="1" fill="hold">
                                          <p:stCondLst>
                                            <p:cond delay="0"/>
                                          </p:stCondLst>
                                        </p:cTn>
                                        <p:tgtEl>
                                          <p:spTgt spid="101"/>
                                        </p:tgtEl>
                                        <p:attrNameLst>
                                          <p:attrName>style.visibility</p:attrName>
                                        </p:attrNameLst>
                                      </p:cBhvr>
                                      <p:to>
                                        <p:strVal val="visible"/>
                                      </p:to>
                                    </p:set>
                                    <p:animEffect transition="in" filter="barn(outVertical)">
                                      <p:cBhvr>
                                        <p:cTn id="23" dur="1000"/>
                                        <p:tgtEl>
                                          <p:spTgt spid="101"/>
                                        </p:tgtEl>
                                      </p:cBhvr>
                                    </p:animEffect>
                                  </p:childTnLst>
                                </p:cTn>
                              </p:par>
                              <p:par>
                                <p:cTn id="24" presetID="16" presetClass="entr" presetSubtype="37" fill="hold" nodeType="withEffect">
                                  <p:stCondLst>
                                    <p:cond delay="750"/>
                                  </p:stCondLst>
                                  <p:childTnLst>
                                    <p:set>
                                      <p:cBhvr>
                                        <p:cTn id="25" dur="1" fill="hold">
                                          <p:stCondLst>
                                            <p:cond delay="0"/>
                                          </p:stCondLst>
                                        </p:cTn>
                                        <p:tgtEl>
                                          <p:spTgt spid="102"/>
                                        </p:tgtEl>
                                        <p:attrNameLst>
                                          <p:attrName>style.visibility</p:attrName>
                                        </p:attrNameLst>
                                      </p:cBhvr>
                                      <p:to>
                                        <p:strVal val="visible"/>
                                      </p:to>
                                    </p:set>
                                    <p:animEffect transition="in" filter="barn(outVertical)">
                                      <p:cBhvr>
                                        <p:cTn id="26" dur="1000"/>
                                        <p:tgtEl>
                                          <p:spTgt spid="102"/>
                                        </p:tgtEl>
                                      </p:cBhvr>
                                    </p:animEffect>
                                  </p:childTnLst>
                                </p:cTn>
                              </p:par>
                              <p:par>
                                <p:cTn id="27" presetID="16" presetClass="entr" presetSubtype="37" fill="hold" nodeType="withEffect">
                                  <p:stCondLst>
                                    <p:cond delay="750"/>
                                  </p:stCondLst>
                                  <p:childTnLst>
                                    <p:set>
                                      <p:cBhvr>
                                        <p:cTn id="28" dur="1" fill="hold">
                                          <p:stCondLst>
                                            <p:cond delay="0"/>
                                          </p:stCondLst>
                                        </p:cTn>
                                        <p:tgtEl>
                                          <p:spTgt spid="103"/>
                                        </p:tgtEl>
                                        <p:attrNameLst>
                                          <p:attrName>style.visibility</p:attrName>
                                        </p:attrNameLst>
                                      </p:cBhvr>
                                      <p:to>
                                        <p:strVal val="visible"/>
                                      </p:to>
                                    </p:set>
                                    <p:animEffect transition="in" filter="barn(outVertical)">
                                      <p:cBhvr>
                                        <p:cTn id="29" dur="1000"/>
                                        <p:tgtEl>
                                          <p:spTgt spid="103"/>
                                        </p:tgtEl>
                                      </p:cBhvr>
                                    </p:animEffect>
                                  </p:childTnLst>
                                </p:cTn>
                              </p:par>
                              <p:par>
                                <p:cTn id="30" presetID="16" presetClass="entr" presetSubtype="37" fill="hold" nodeType="withEffect">
                                  <p:stCondLst>
                                    <p:cond delay="750"/>
                                  </p:stCondLst>
                                  <p:childTnLst>
                                    <p:set>
                                      <p:cBhvr>
                                        <p:cTn id="31" dur="1" fill="hold">
                                          <p:stCondLst>
                                            <p:cond delay="0"/>
                                          </p:stCondLst>
                                        </p:cTn>
                                        <p:tgtEl>
                                          <p:spTgt spid="104"/>
                                        </p:tgtEl>
                                        <p:attrNameLst>
                                          <p:attrName>style.visibility</p:attrName>
                                        </p:attrNameLst>
                                      </p:cBhvr>
                                      <p:to>
                                        <p:strVal val="visible"/>
                                      </p:to>
                                    </p:set>
                                    <p:animEffect transition="in" filter="barn(outVertical)">
                                      <p:cBhvr>
                                        <p:cTn id="32" dur="1000"/>
                                        <p:tgtEl>
                                          <p:spTgt spid="104"/>
                                        </p:tgtEl>
                                      </p:cBhvr>
                                    </p:animEffect>
                                  </p:childTnLst>
                                </p:cTn>
                              </p:par>
                              <p:par>
                                <p:cTn id="33" presetID="16" presetClass="entr" presetSubtype="37" fill="hold" nodeType="withEffect">
                                  <p:stCondLst>
                                    <p:cond delay="750"/>
                                  </p:stCondLst>
                                  <p:childTnLst>
                                    <p:set>
                                      <p:cBhvr>
                                        <p:cTn id="34" dur="1" fill="hold">
                                          <p:stCondLst>
                                            <p:cond delay="0"/>
                                          </p:stCondLst>
                                        </p:cTn>
                                        <p:tgtEl>
                                          <p:spTgt spid="11"/>
                                        </p:tgtEl>
                                        <p:attrNameLst>
                                          <p:attrName>style.visibility</p:attrName>
                                        </p:attrNameLst>
                                      </p:cBhvr>
                                      <p:to>
                                        <p:strVal val="visible"/>
                                      </p:to>
                                    </p:set>
                                    <p:animEffect transition="in" filter="barn(outVertical)">
                                      <p:cBhvr>
                                        <p:cTn id="35" dur="1000"/>
                                        <p:tgtEl>
                                          <p:spTgt spid="11"/>
                                        </p:tgtEl>
                                      </p:cBhvr>
                                    </p:animEffect>
                                  </p:childTnLst>
                                </p:cTn>
                              </p:par>
                              <p:par>
                                <p:cTn id="36" presetID="16" presetClass="entr" presetSubtype="37" fill="hold" grpId="0" nodeType="withEffect">
                                  <p:stCondLst>
                                    <p:cond delay="750"/>
                                  </p:stCondLst>
                                  <p:childTnLst>
                                    <p:set>
                                      <p:cBhvr>
                                        <p:cTn id="37" dur="1" fill="hold">
                                          <p:stCondLst>
                                            <p:cond delay="0"/>
                                          </p:stCondLst>
                                        </p:cTn>
                                        <p:tgtEl>
                                          <p:spTgt spid="13"/>
                                        </p:tgtEl>
                                        <p:attrNameLst>
                                          <p:attrName>style.visibility</p:attrName>
                                        </p:attrNameLst>
                                      </p:cBhvr>
                                      <p:to>
                                        <p:strVal val="visible"/>
                                      </p:to>
                                    </p:set>
                                    <p:animEffect transition="in" filter="barn(outVertical)">
                                      <p:cBhvr>
                                        <p:cTn id="38" dur="1000"/>
                                        <p:tgtEl>
                                          <p:spTgt spid="13"/>
                                        </p:tgtEl>
                                      </p:cBhvr>
                                    </p:animEffect>
                                  </p:childTnLst>
                                </p:cTn>
                              </p:par>
                              <p:par>
                                <p:cTn id="39" presetID="16" presetClass="entr" presetSubtype="37" fill="hold" grpId="0" nodeType="withEffect">
                                  <p:stCondLst>
                                    <p:cond delay="750"/>
                                  </p:stCondLst>
                                  <p:childTnLst>
                                    <p:set>
                                      <p:cBhvr>
                                        <p:cTn id="40" dur="1" fill="hold">
                                          <p:stCondLst>
                                            <p:cond delay="0"/>
                                          </p:stCondLst>
                                        </p:cTn>
                                        <p:tgtEl>
                                          <p:spTgt spid="98"/>
                                        </p:tgtEl>
                                        <p:attrNameLst>
                                          <p:attrName>style.visibility</p:attrName>
                                        </p:attrNameLst>
                                      </p:cBhvr>
                                      <p:to>
                                        <p:strVal val="visible"/>
                                      </p:to>
                                    </p:set>
                                    <p:animEffect transition="in" filter="barn(outVertical)">
                                      <p:cBhvr>
                                        <p:cTn id="41" dur="1000"/>
                                        <p:tgtEl>
                                          <p:spTgt spid="98"/>
                                        </p:tgtEl>
                                      </p:cBhvr>
                                    </p:animEffect>
                                  </p:childTnLst>
                                </p:cTn>
                              </p:par>
                              <p:par>
                                <p:cTn id="42" presetID="16" presetClass="entr" presetSubtype="37" fill="hold" grpId="0" nodeType="withEffect">
                                  <p:stCondLst>
                                    <p:cond delay="750"/>
                                  </p:stCondLst>
                                  <p:childTnLst>
                                    <p:set>
                                      <p:cBhvr>
                                        <p:cTn id="43" dur="1" fill="hold">
                                          <p:stCondLst>
                                            <p:cond delay="0"/>
                                          </p:stCondLst>
                                        </p:cTn>
                                        <p:tgtEl>
                                          <p:spTgt spid="97"/>
                                        </p:tgtEl>
                                        <p:attrNameLst>
                                          <p:attrName>style.visibility</p:attrName>
                                        </p:attrNameLst>
                                      </p:cBhvr>
                                      <p:to>
                                        <p:strVal val="visible"/>
                                      </p:to>
                                    </p:set>
                                    <p:animEffect transition="in" filter="barn(outVertical)">
                                      <p:cBhvr>
                                        <p:cTn id="44" dur="1000"/>
                                        <p:tgtEl>
                                          <p:spTgt spid="97"/>
                                        </p:tgtEl>
                                      </p:cBhvr>
                                    </p:animEffect>
                                  </p:childTnLst>
                                </p:cTn>
                              </p:par>
                              <p:par>
                                <p:cTn id="45" presetID="16" presetClass="entr" presetSubtype="37" fill="hold" grpId="0" nodeType="withEffect">
                                  <p:stCondLst>
                                    <p:cond delay="750"/>
                                  </p:stCondLst>
                                  <p:childTnLst>
                                    <p:set>
                                      <p:cBhvr>
                                        <p:cTn id="46" dur="1" fill="hold">
                                          <p:stCondLst>
                                            <p:cond delay="0"/>
                                          </p:stCondLst>
                                        </p:cTn>
                                        <p:tgtEl>
                                          <p:spTgt spid="96"/>
                                        </p:tgtEl>
                                        <p:attrNameLst>
                                          <p:attrName>style.visibility</p:attrName>
                                        </p:attrNameLst>
                                      </p:cBhvr>
                                      <p:to>
                                        <p:strVal val="visible"/>
                                      </p:to>
                                    </p:set>
                                    <p:animEffect transition="in" filter="barn(outVertical)">
                                      <p:cBhvr>
                                        <p:cTn id="47" dur="1000"/>
                                        <p:tgtEl>
                                          <p:spTgt spid="96"/>
                                        </p:tgtEl>
                                      </p:cBhvr>
                                    </p:animEffect>
                                  </p:childTnLst>
                                </p:cTn>
                              </p:par>
                              <p:par>
                                <p:cTn id="48" presetID="16" presetClass="entr" presetSubtype="37" fill="hold" grpId="0" nodeType="withEffect">
                                  <p:stCondLst>
                                    <p:cond delay="750"/>
                                  </p:stCondLst>
                                  <p:childTnLst>
                                    <p:set>
                                      <p:cBhvr>
                                        <p:cTn id="49" dur="1" fill="hold">
                                          <p:stCondLst>
                                            <p:cond delay="0"/>
                                          </p:stCondLst>
                                        </p:cTn>
                                        <p:tgtEl>
                                          <p:spTgt spid="95"/>
                                        </p:tgtEl>
                                        <p:attrNameLst>
                                          <p:attrName>style.visibility</p:attrName>
                                        </p:attrNameLst>
                                      </p:cBhvr>
                                      <p:to>
                                        <p:strVal val="visible"/>
                                      </p:to>
                                    </p:set>
                                    <p:animEffect transition="in" filter="barn(outVertical)">
                                      <p:cBhvr>
                                        <p:cTn id="50" dur="1000"/>
                                        <p:tgtEl>
                                          <p:spTgt spid="95"/>
                                        </p:tgtEl>
                                      </p:cBhvr>
                                    </p:animEffect>
                                  </p:childTnLst>
                                </p:cTn>
                              </p:par>
                              <p:par>
                                <p:cTn id="51" presetID="16" presetClass="entr" presetSubtype="37" fill="hold" grpId="0" nodeType="withEffect">
                                  <p:stCondLst>
                                    <p:cond delay="750"/>
                                  </p:stCondLst>
                                  <p:childTnLst>
                                    <p:set>
                                      <p:cBhvr>
                                        <p:cTn id="52" dur="1" fill="hold">
                                          <p:stCondLst>
                                            <p:cond delay="0"/>
                                          </p:stCondLst>
                                        </p:cTn>
                                        <p:tgtEl>
                                          <p:spTgt spid="94"/>
                                        </p:tgtEl>
                                        <p:attrNameLst>
                                          <p:attrName>style.visibility</p:attrName>
                                        </p:attrNameLst>
                                      </p:cBhvr>
                                      <p:to>
                                        <p:strVal val="visible"/>
                                      </p:to>
                                    </p:set>
                                    <p:animEffect transition="in" filter="barn(outVertical)">
                                      <p:cBhvr>
                                        <p:cTn id="53" dur="1000"/>
                                        <p:tgtEl>
                                          <p:spTgt spid="94"/>
                                        </p:tgtEl>
                                      </p:cBhvr>
                                    </p:animEffect>
                                  </p:childTnLst>
                                </p:cTn>
                              </p:par>
                              <p:par>
                                <p:cTn id="54" presetID="16" presetClass="entr" presetSubtype="37" fill="hold" grpId="0" nodeType="withEffect">
                                  <p:stCondLst>
                                    <p:cond delay="750"/>
                                  </p:stCondLst>
                                  <p:childTnLst>
                                    <p:set>
                                      <p:cBhvr>
                                        <p:cTn id="55" dur="1" fill="hold">
                                          <p:stCondLst>
                                            <p:cond delay="0"/>
                                          </p:stCondLst>
                                        </p:cTn>
                                        <p:tgtEl>
                                          <p:spTgt spid="93"/>
                                        </p:tgtEl>
                                        <p:attrNameLst>
                                          <p:attrName>style.visibility</p:attrName>
                                        </p:attrNameLst>
                                      </p:cBhvr>
                                      <p:to>
                                        <p:strVal val="visible"/>
                                      </p:to>
                                    </p:set>
                                    <p:animEffect transition="in" filter="barn(outVertical)">
                                      <p:cBhvr>
                                        <p:cTn id="56" dur="1000"/>
                                        <p:tgtEl>
                                          <p:spTgt spid="93"/>
                                        </p:tgtEl>
                                      </p:cBhvr>
                                    </p:animEffect>
                                  </p:childTnLst>
                                </p:cTn>
                              </p:par>
                              <p:par>
                                <p:cTn id="57" presetID="10" presetClass="entr" presetSubtype="0" fill="hold" nodeType="withEffect">
                                  <p:stCondLst>
                                    <p:cond delay="175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1000"/>
                                        <p:tgtEl>
                                          <p:spTgt spid="9"/>
                                        </p:tgtEl>
                                      </p:cBhvr>
                                    </p:animEffect>
                                  </p:childTnLst>
                                </p:cTn>
                              </p:par>
                              <p:par>
                                <p:cTn id="60" presetID="63" presetClass="path" presetSubtype="0" accel="50000" decel="50000" fill="hold" nodeType="withEffect">
                                  <p:stCondLst>
                                    <p:cond delay="1750"/>
                                  </p:stCondLst>
                                  <p:childTnLst>
                                    <p:animMotion origin="layout" path="M -0.04739 -4.44444E-6 L 1.66667E-6 -4.44444E-6 " pathEditMode="relative" rAng="0" ptsTypes="AA">
                                      <p:cBhvr>
                                        <p:cTn id="61" dur="2000" fill="hold"/>
                                        <p:tgtEl>
                                          <p:spTgt spid="9"/>
                                        </p:tgtEl>
                                        <p:attrNameLst>
                                          <p:attrName>ppt_x</p:attrName>
                                          <p:attrName>ppt_y</p:attrName>
                                        </p:attrNameLst>
                                      </p:cBhvr>
                                      <p:rCtr x="2292" y="0"/>
                                    </p:animMotion>
                                  </p:childTnLst>
                                </p:cTn>
                              </p:par>
                              <p:par>
                                <p:cTn id="62" presetID="22" presetClass="entr" presetSubtype="1" fill="hold" nodeType="withEffect">
                                  <p:stCondLst>
                                    <p:cond delay="2000"/>
                                  </p:stCondLst>
                                  <p:childTnLst>
                                    <p:set>
                                      <p:cBhvr>
                                        <p:cTn id="63" dur="1" fill="hold">
                                          <p:stCondLst>
                                            <p:cond delay="0"/>
                                          </p:stCondLst>
                                        </p:cTn>
                                        <p:tgtEl>
                                          <p:spTgt spid="5"/>
                                        </p:tgtEl>
                                        <p:attrNameLst>
                                          <p:attrName>style.visibility</p:attrName>
                                        </p:attrNameLst>
                                      </p:cBhvr>
                                      <p:to>
                                        <p:strVal val="visible"/>
                                      </p:to>
                                    </p:set>
                                    <p:animEffect transition="in" filter="wipe(up)">
                                      <p:cBhvr>
                                        <p:cTn id="64" dur="1500"/>
                                        <p:tgtEl>
                                          <p:spTgt spid="5"/>
                                        </p:tgtEl>
                                      </p:cBhvr>
                                    </p:animEffect>
                                  </p:childTnLst>
                                </p:cTn>
                              </p:par>
                              <p:par>
                                <p:cTn id="65" presetID="22" presetClass="entr" presetSubtype="1" fill="hold" nodeType="withEffect">
                                  <p:stCondLst>
                                    <p:cond delay="2000"/>
                                  </p:stCondLst>
                                  <p:childTnLst>
                                    <p:set>
                                      <p:cBhvr>
                                        <p:cTn id="66" dur="1" fill="hold">
                                          <p:stCondLst>
                                            <p:cond delay="0"/>
                                          </p:stCondLst>
                                        </p:cTn>
                                        <p:tgtEl>
                                          <p:spTgt spid="2"/>
                                        </p:tgtEl>
                                        <p:attrNameLst>
                                          <p:attrName>style.visibility</p:attrName>
                                        </p:attrNameLst>
                                      </p:cBhvr>
                                      <p:to>
                                        <p:strVal val="visible"/>
                                      </p:to>
                                    </p:set>
                                    <p:animEffect transition="in" filter="wipe(up)">
                                      <p:cBhvr>
                                        <p:cTn id="67" dur="1500"/>
                                        <p:tgtEl>
                                          <p:spTgt spid="2"/>
                                        </p:tgtEl>
                                      </p:cBhvr>
                                    </p:animEffect>
                                  </p:childTnLst>
                                </p:cTn>
                              </p:par>
                              <p:par>
                                <p:cTn id="68" presetID="53" presetClass="entr" presetSubtype="16" fill="hold" grpId="0" nodeType="withEffect">
                                  <p:stCondLst>
                                    <p:cond delay="2000"/>
                                  </p:stCondLst>
                                  <p:childTnLst>
                                    <p:set>
                                      <p:cBhvr>
                                        <p:cTn id="69" dur="1" fill="hold">
                                          <p:stCondLst>
                                            <p:cond delay="0"/>
                                          </p:stCondLst>
                                        </p:cTn>
                                        <p:tgtEl>
                                          <p:spTgt spid="36"/>
                                        </p:tgtEl>
                                        <p:attrNameLst>
                                          <p:attrName>style.visibility</p:attrName>
                                        </p:attrNameLst>
                                      </p:cBhvr>
                                      <p:to>
                                        <p:strVal val="visible"/>
                                      </p:to>
                                    </p:set>
                                    <p:anim calcmode="lin" valueType="num">
                                      <p:cBhvr>
                                        <p:cTn id="70" dur="1000" fill="hold"/>
                                        <p:tgtEl>
                                          <p:spTgt spid="36"/>
                                        </p:tgtEl>
                                        <p:attrNameLst>
                                          <p:attrName>ppt_w</p:attrName>
                                        </p:attrNameLst>
                                      </p:cBhvr>
                                      <p:tavLst>
                                        <p:tav tm="0">
                                          <p:val>
                                            <p:fltVal val="0"/>
                                          </p:val>
                                        </p:tav>
                                        <p:tav tm="100000">
                                          <p:val>
                                            <p:strVal val="#ppt_w"/>
                                          </p:val>
                                        </p:tav>
                                      </p:tavLst>
                                    </p:anim>
                                    <p:anim calcmode="lin" valueType="num">
                                      <p:cBhvr>
                                        <p:cTn id="71" dur="1000" fill="hold"/>
                                        <p:tgtEl>
                                          <p:spTgt spid="36"/>
                                        </p:tgtEl>
                                        <p:attrNameLst>
                                          <p:attrName>ppt_h</p:attrName>
                                        </p:attrNameLst>
                                      </p:cBhvr>
                                      <p:tavLst>
                                        <p:tav tm="0">
                                          <p:val>
                                            <p:fltVal val="0"/>
                                          </p:val>
                                        </p:tav>
                                        <p:tav tm="100000">
                                          <p:val>
                                            <p:strVal val="#ppt_h"/>
                                          </p:val>
                                        </p:tav>
                                      </p:tavLst>
                                    </p:anim>
                                    <p:animEffect transition="in" filter="fade">
                                      <p:cBhvr>
                                        <p:cTn id="72"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Graphic spid="35" grpId="0" uiExpand="1">
        <p:bldSub>
          <a:bldChart bld="series"/>
        </p:bldSub>
      </p:bldGraphic>
      <p:bldP spid="90" grpId="0"/>
      <p:bldP spid="93" grpId="0"/>
      <p:bldP spid="94" grpId="0"/>
      <p:bldP spid="95" grpId="0"/>
      <p:bldP spid="96" grpId="0"/>
      <p:bldP spid="97" grpId="0"/>
      <p:bldP spid="98"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E83823C2-34ED-5057-3B5F-1374787AD3BE}"/>
              </a:ext>
            </a:extLst>
          </p:cNvPr>
          <p:cNvSpPr/>
          <p:nvPr/>
        </p:nvSpPr>
        <p:spPr>
          <a:xfrm>
            <a:off x="4738204" y="-4446286"/>
            <a:ext cx="7777692" cy="7777692"/>
          </a:xfrm>
          <a:prstGeom prst="rect">
            <a:avLst/>
          </a:prstGeom>
          <a:blipFill dpi="0" rotWithShape="1">
            <a:blip r:embed="rId2">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32C1B96-C6DA-D4BD-A87E-09E1B07C64AD}"/>
              </a:ext>
            </a:extLst>
          </p:cNvPr>
          <p:cNvSpPr/>
          <p:nvPr/>
        </p:nvSpPr>
        <p:spPr>
          <a:xfrm>
            <a:off x="-96792" y="3526595"/>
            <a:ext cx="7777692" cy="7777692"/>
          </a:xfrm>
          <a:prstGeom prst="rect">
            <a:avLst/>
          </a:prstGeom>
          <a:blipFill dpi="0" rotWithShape="1">
            <a:blip r:embed="rId2">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hteck">
            <a:extLst>
              <a:ext uri="{FF2B5EF4-FFF2-40B4-BE49-F238E27FC236}">
                <a16:creationId xmlns:a16="http://schemas.microsoft.com/office/drawing/2014/main" id="{1DDC31D7-D29C-2B68-CF44-9828B4A720B3}"/>
              </a:ext>
            </a:extLst>
          </p:cNvPr>
          <p:cNvSpPr/>
          <p:nvPr/>
        </p:nvSpPr>
        <p:spPr>
          <a:xfrm>
            <a:off x="4136844" y="1205712"/>
            <a:ext cx="6983748" cy="4327969"/>
          </a:xfrm>
          <a:prstGeom prst="roundRect">
            <a:avLst>
              <a:gd name="adj" fmla="val 3016"/>
            </a:avLst>
          </a:prstGeom>
          <a:solidFill>
            <a:schemeClr val="tx1"/>
          </a:solidFill>
          <a:ln w="12700">
            <a:noFill/>
          </a:ln>
          <a:effectLst>
            <a:outerShdw blurRad="330200" dist="127000" dir="2700000" algn="tl" rotWithShape="0">
              <a:schemeClr val="accent3">
                <a:alpha val="15000"/>
              </a:schemeClr>
            </a:outerShdw>
          </a:effectLst>
        </p:spPr>
        <p:txBody>
          <a:bodyPr lIns="182880" tIns="365760" rIns="182880" bIns="38100" anchor="ctr"/>
          <a:lstStyle/>
          <a:p>
            <a:pPr marL="184150" indent="-171450" algn="l" defTabSz="457200">
              <a:lnSpc>
                <a:spcPts val="1700"/>
              </a:lnSpc>
              <a:buFont typeface="Arial" panose="020B0604020202020204" pitchFamily="34" charset="0"/>
              <a:buChar char="•"/>
              <a:defRPr sz="1600">
                <a:solidFill>
                  <a:srgbClr val="939598"/>
                </a:solidFill>
                <a:uFill>
                  <a:solidFill>
                    <a:srgbClr val="939598"/>
                  </a:solidFill>
                </a:uFill>
                <a:latin typeface="+mn-lt"/>
                <a:ea typeface="+mn-ea"/>
                <a:cs typeface="+mn-cs"/>
                <a:sym typeface="Roboto Regular"/>
              </a:defRPr>
            </a:pPr>
            <a:endParaRPr sz="1100" dirty="0">
              <a:solidFill>
                <a:srgbClr val="000000"/>
              </a:solidFill>
              <a:latin typeface="Montserrat" panose="00000500000000000000" pitchFamily="50" charset="0"/>
            </a:endParaRPr>
          </a:p>
        </p:txBody>
      </p:sp>
      <p:sp>
        <p:nvSpPr>
          <p:cNvPr id="44" name="Rectangle: Top Corners Rounded 20">
            <a:extLst>
              <a:ext uri="{FF2B5EF4-FFF2-40B4-BE49-F238E27FC236}">
                <a16:creationId xmlns:a16="http://schemas.microsoft.com/office/drawing/2014/main" id="{231D79C1-491B-D8D3-C97C-0BD1D8E8685B}"/>
              </a:ext>
            </a:extLst>
          </p:cNvPr>
          <p:cNvSpPr/>
          <p:nvPr/>
        </p:nvSpPr>
        <p:spPr>
          <a:xfrm>
            <a:off x="4136844" y="1128563"/>
            <a:ext cx="6983748" cy="503956"/>
          </a:xfrm>
          <a:prstGeom prst="round2SameRect">
            <a:avLst>
              <a:gd name="adj1" fmla="val 21345"/>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sz="1500" b="1" dirty="0">
                <a:solidFill>
                  <a:schemeClr val="tx1"/>
                </a:solidFill>
                <a:latin typeface="Montserrat" panose="00000500000000000000" pitchFamily="50" charset="0"/>
              </a:rPr>
              <a:t>MAIN COMPETITORS</a:t>
            </a:r>
          </a:p>
        </p:txBody>
      </p:sp>
      <p:cxnSp>
        <p:nvCxnSpPr>
          <p:cNvPr id="51" name="Straight Connector 50">
            <a:extLst>
              <a:ext uri="{FF2B5EF4-FFF2-40B4-BE49-F238E27FC236}">
                <a16:creationId xmlns:a16="http://schemas.microsoft.com/office/drawing/2014/main" id="{9E2822EC-31BC-852B-F24C-4278C511F83C}"/>
              </a:ext>
            </a:extLst>
          </p:cNvPr>
          <p:cNvCxnSpPr>
            <a:cxnSpLocks/>
          </p:cNvCxnSpPr>
          <p:nvPr/>
        </p:nvCxnSpPr>
        <p:spPr>
          <a:xfrm>
            <a:off x="4333504" y="3545851"/>
            <a:ext cx="6590429" cy="0"/>
          </a:xfrm>
          <a:prstGeom prst="line">
            <a:avLst/>
          </a:prstGeom>
          <a:ln>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94" name="Group 93">
            <a:extLst>
              <a:ext uri="{FF2B5EF4-FFF2-40B4-BE49-F238E27FC236}">
                <a16:creationId xmlns:a16="http://schemas.microsoft.com/office/drawing/2014/main" id="{F2ABE63A-B1C5-797B-6E7B-EE52955AF91C}"/>
              </a:ext>
            </a:extLst>
          </p:cNvPr>
          <p:cNvGrpSpPr/>
          <p:nvPr/>
        </p:nvGrpSpPr>
        <p:grpSpPr>
          <a:xfrm>
            <a:off x="5884522" y="1797382"/>
            <a:ext cx="3503931" cy="3555203"/>
            <a:chOff x="5556730" y="1886591"/>
            <a:chExt cx="3503931" cy="2927232"/>
          </a:xfrm>
        </p:grpSpPr>
        <p:cxnSp>
          <p:nvCxnSpPr>
            <p:cNvPr id="56" name="Straight Connector 55">
              <a:extLst>
                <a:ext uri="{FF2B5EF4-FFF2-40B4-BE49-F238E27FC236}">
                  <a16:creationId xmlns:a16="http://schemas.microsoft.com/office/drawing/2014/main" id="{0560E9D7-497E-52A2-5501-D079E1C317F0}"/>
                </a:ext>
              </a:extLst>
            </p:cNvPr>
            <p:cNvCxnSpPr/>
            <p:nvPr/>
          </p:nvCxnSpPr>
          <p:spPr>
            <a:xfrm>
              <a:off x="5556730" y="1886591"/>
              <a:ext cx="0" cy="2927232"/>
            </a:xfrm>
            <a:prstGeom prst="line">
              <a:avLst/>
            </a:prstGeom>
            <a:ln>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5D44CBC-FBFE-7CFD-B35F-F33118EF6EF8}"/>
                </a:ext>
              </a:extLst>
            </p:cNvPr>
            <p:cNvCxnSpPr>
              <a:cxnSpLocks/>
            </p:cNvCxnSpPr>
            <p:nvPr/>
          </p:nvCxnSpPr>
          <p:spPr>
            <a:xfrm>
              <a:off x="7312705" y="1886591"/>
              <a:ext cx="0" cy="2927232"/>
            </a:xfrm>
            <a:prstGeom prst="line">
              <a:avLst/>
            </a:prstGeom>
            <a:ln>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05122CF-A3B8-6C53-1076-35E6FAF281AE}"/>
                </a:ext>
              </a:extLst>
            </p:cNvPr>
            <p:cNvCxnSpPr>
              <a:cxnSpLocks/>
            </p:cNvCxnSpPr>
            <p:nvPr/>
          </p:nvCxnSpPr>
          <p:spPr>
            <a:xfrm>
              <a:off x="9060661" y="1886591"/>
              <a:ext cx="0" cy="2927232"/>
            </a:xfrm>
            <a:prstGeom prst="line">
              <a:avLst/>
            </a:prstGeom>
            <a:ln>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grpSp>
      <p:pic>
        <p:nvPicPr>
          <p:cNvPr id="69" name="Picture 68" descr="Shape&#10;&#10;Description automatically generated with medium confidence">
            <a:extLst>
              <a:ext uri="{FF2B5EF4-FFF2-40B4-BE49-F238E27FC236}">
                <a16:creationId xmlns:a16="http://schemas.microsoft.com/office/drawing/2014/main" id="{8EE09D8B-527A-B722-64C6-09832C14ABD7}"/>
              </a:ext>
            </a:extLst>
          </p:cNvPr>
          <p:cNvPicPr>
            <a:picLocks noChangeAspect="1"/>
          </p:cNvPicPr>
          <p:nvPr/>
        </p:nvPicPr>
        <p:blipFill>
          <a:blip r:embed="rId3"/>
          <a:stretch>
            <a:fillRect/>
          </a:stretch>
        </p:blipFill>
        <p:spPr>
          <a:xfrm>
            <a:off x="4524949" y="1882753"/>
            <a:ext cx="971186" cy="279216"/>
          </a:xfrm>
          <a:prstGeom prst="rect">
            <a:avLst/>
          </a:prstGeom>
        </p:spPr>
      </p:pic>
      <p:pic>
        <p:nvPicPr>
          <p:cNvPr id="71" name="Picture 70" descr="Shape&#10;&#10;Description automatically generated with medium confidence">
            <a:extLst>
              <a:ext uri="{FF2B5EF4-FFF2-40B4-BE49-F238E27FC236}">
                <a16:creationId xmlns:a16="http://schemas.microsoft.com/office/drawing/2014/main" id="{CCB819A3-AF08-6288-2B8D-5F9CA51B5279}"/>
              </a:ext>
            </a:extLst>
          </p:cNvPr>
          <p:cNvPicPr>
            <a:picLocks noChangeAspect="1"/>
          </p:cNvPicPr>
          <p:nvPr/>
        </p:nvPicPr>
        <p:blipFill>
          <a:blip r:embed="rId3"/>
          <a:stretch>
            <a:fillRect/>
          </a:stretch>
        </p:blipFill>
        <p:spPr>
          <a:xfrm>
            <a:off x="6280928" y="1882753"/>
            <a:ext cx="971186" cy="279216"/>
          </a:xfrm>
          <a:prstGeom prst="rect">
            <a:avLst/>
          </a:prstGeom>
        </p:spPr>
      </p:pic>
      <p:pic>
        <p:nvPicPr>
          <p:cNvPr id="72" name="Picture 71" descr="Shape&#10;&#10;Description automatically generated with medium confidence">
            <a:extLst>
              <a:ext uri="{FF2B5EF4-FFF2-40B4-BE49-F238E27FC236}">
                <a16:creationId xmlns:a16="http://schemas.microsoft.com/office/drawing/2014/main" id="{BC55759B-8313-5B17-4C7C-B6C60EFCB54A}"/>
              </a:ext>
            </a:extLst>
          </p:cNvPr>
          <p:cNvPicPr>
            <a:picLocks noChangeAspect="1"/>
          </p:cNvPicPr>
          <p:nvPr/>
        </p:nvPicPr>
        <p:blipFill>
          <a:blip r:embed="rId3"/>
          <a:stretch>
            <a:fillRect/>
          </a:stretch>
        </p:blipFill>
        <p:spPr>
          <a:xfrm>
            <a:off x="8028884" y="1882753"/>
            <a:ext cx="971186" cy="279216"/>
          </a:xfrm>
          <a:prstGeom prst="rect">
            <a:avLst/>
          </a:prstGeom>
        </p:spPr>
      </p:pic>
      <p:pic>
        <p:nvPicPr>
          <p:cNvPr id="73" name="Picture 72" descr="Shape&#10;&#10;Description automatically generated with medium confidence">
            <a:extLst>
              <a:ext uri="{FF2B5EF4-FFF2-40B4-BE49-F238E27FC236}">
                <a16:creationId xmlns:a16="http://schemas.microsoft.com/office/drawing/2014/main" id="{54F2F3B8-A1DF-9C36-D54E-BC9B25EFF7D8}"/>
              </a:ext>
            </a:extLst>
          </p:cNvPr>
          <p:cNvPicPr>
            <a:picLocks noChangeAspect="1"/>
          </p:cNvPicPr>
          <p:nvPr/>
        </p:nvPicPr>
        <p:blipFill>
          <a:blip r:embed="rId3"/>
          <a:stretch>
            <a:fillRect/>
          </a:stretch>
        </p:blipFill>
        <p:spPr>
          <a:xfrm>
            <a:off x="9761023" y="1882753"/>
            <a:ext cx="971186" cy="279216"/>
          </a:xfrm>
          <a:prstGeom prst="rect">
            <a:avLst/>
          </a:prstGeom>
        </p:spPr>
      </p:pic>
      <p:pic>
        <p:nvPicPr>
          <p:cNvPr id="74" name="Picture 73" descr="Shape&#10;&#10;Description automatically generated with medium confidence">
            <a:extLst>
              <a:ext uri="{FF2B5EF4-FFF2-40B4-BE49-F238E27FC236}">
                <a16:creationId xmlns:a16="http://schemas.microsoft.com/office/drawing/2014/main" id="{80ED034C-F77F-7C97-9CEE-4F5CFBEAC155}"/>
              </a:ext>
            </a:extLst>
          </p:cNvPr>
          <p:cNvPicPr>
            <a:picLocks noChangeAspect="1"/>
          </p:cNvPicPr>
          <p:nvPr/>
        </p:nvPicPr>
        <p:blipFill>
          <a:blip r:embed="rId3"/>
          <a:stretch>
            <a:fillRect/>
          </a:stretch>
        </p:blipFill>
        <p:spPr>
          <a:xfrm>
            <a:off x="4524949" y="3791303"/>
            <a:ext cx="971186" cy="279216"/>
          </a:xfrm>
          <a:prstGeom prst="rect">
            <a:avLst/>
          </a:prstGeom>
        </p:spPr>
      </p:pic>
      <p:pic>
        <p:nvPicPr>
          <p:cNvPr id="75" name="Picture 74" descr="Shape&#10;&#10;Description automatically generated with medium confidence">
            <a:extLst>
              <a:ext uri="{FF2B5EF4-FFF2-40B4-BE49-F238E27FC236}">
                <a16:creationId xmlns:a16="http://schemas.microsoft.com/office/drawing/2014/main" id="{DCC7DC70-F697-A22A-5CC2-FB7D01E9D47D}"/>
              </a:ext>
            </a:extLst>
          </p:cNvPr>
          <p:cNvPicPr>
            <a:picLocks noChangeAspect="1"/>
          </p:cNvPicPr>
          <p:nvPr/>
        </p:nvPicPr>
        <p:blipFill>
          <a:blip r:embed="rId3"/>
          <a:stretch>
            <a:fillRect/>
          </a:stretch>
        </p:blipFill>
        <p:spPr>
          <a:xfrm>
            <a:off x="6280928" y="3791303"/>
            <a:ext cx="971186" cy="279216"/>
          </a:xfrm>
          <a:prstGeom prst="rect">
            <a:avLst/>
          </a:prstGeom>
        </p:spPr>
      </p:pic>
      <p:pic>
        <p:nvPicPr>
          <p:cNvPr id="76" name="Picture 75" descr="Shape&#10;&#10;Description automatically generated with medium confidence">
            <a:extLst>
              <a:ext uri="{FF2B5EF4-FFF2-40B4-BE49-F238E27FC236}">
                <a16:creationId xmlns:a16="http://schemas.microsoft.com/office/drawing/2014/main" id="{E6DA4609-135B-0AB3-54D9-51D6AE0FA5C0}"/>
              </a:ext>
            </a:extLst>
          </p:cNvPr>
          <p:cNvPicPr>
            <a:picLocks noChangeAspect="1"/>
          </p:cNvPicPr>
          <p:nvPr/>
        </p:nvPicPr>
        <p:blipFill>
          <a:blip r:embed="rId3"/>
          <a:stretch>
            <a:fillRect/>
          </a:stretch>
        </p:blipFill>
        <p:spPr>
          <a:xfrm>
            <a:off x="8028884" y="3791303"/>
            <a:ext cx="971186" cy="279216"/>
          </a:xfrm>
          <a:prstGeom prst="rect">
            <a:avLst/>
          </a:prstGeom>
        </p:spPr>
      </p:pic>
      <p:pic>
        <p:nvPicPr>
          <p:cNvPr id="77" name="Picture 76" descr="Shape&#10;&#10;Description automatically generated with medium confidence">
            <a:extLst>
              <a:ext uri="{FF2B5EF4-FFF2-40B4-BE49-F238E27FC236}">
                <a16:creationId xmlns:a16="http://schemas.microsoft.com/office/drawing/2014/main" id="{1CE00E55-0678-8C41-D134-D2634FC22000}"/>
              </a:ext>
            </a:extLst>
          </p:cNvPr>
          <p:cNvPicPr>
            <a:picLocks noChangeAspect="1"/>
          </p:cNvPicPr>
          <p:nvPr/>
        </p:nvPicPr>
        <p:blipFill>
          <a:blip r:embed="rId3"/>
          <a:stretch>
            <a:fillRect/>
          </a:stretch>
        </p:blipFill>
        <p:spPr>
          <a:xfrm>
            <a:off x="9761023" y="3791303"/>
            <a:ext cx="971186" cy="279216"/>
          </a:xfrm>
          <a:prstGeom prst="rect">
            <a:avLst/>
          </a:prstGeom>
        </p:spPr>
      </p:pic>
      <p:grpSp>
        <p:nvGrpSpPr>
          <p:cNvPr id="4" name="Group 3">
            <a:extLst>
              <a:ext uri="{FF2B5EF4-FFF2-40B4-BE49-F238E27FC236}">
                <a16:creationId xmlns:a16="http://schemas.microsoft.com/office/drawing/2014/main" id="{FE8FD70E-CEB5-493F-A192-139A377B6BE0}"/>
              </a:ext>
            </a:extLst>
          </p:cNvPr>
          <p:cNvGrpSpPr/>
          <p:nvPr/>
        </p:nvGrpSpPr>
        <p:grpSpPr>
          <a:xfrm>
            <a:off x="4136844" y="2350355"/>
            <a:ext cx="1735602" cy="451838"/>
            <a:chOff x="4136844" y="2350355"/>
            <a:chExt cx="1735602" cy="451838"/>
          </a:xfrm>
        </p:grpSpPr>
        <p:sp>
          <p:nvSpPr>
            <p:cNvPr id="78" name="TextBox 77">
              <a:extLst>
                <a:ext uri="{FF2B5EF4-FFF2-40B4-BE49-F238E27FC236}">
                  <a16:creationId xmlns:a16="http://schemas.microsoft.com/office/drawing/2014/main" id="{20C5ACCF-E0EF-ECFF-3B53-3CA006C327E5}"/>
                </a:ext>
              </a:extLst>
            </p:cNvPr>
            <p:cNvSpPr txBox="1"/>
            <p:nvPr/>
          </p:nvSpPr>
          <p:spPr>
            <a:xfrm>
              <a:off x="4136844" y="2350355"/>
              <a:ext cx="1735602" cy="220725"/>
            </a:xfrm>
            <a:prstGeom prst="rect">
              <a:avLst/>
            </a:prstGeom>
            <a:noFill/>
          </p:spPr>
          <p:txBody>
            <a:bodyPr wrap="square" rtlCol="0" anchor="ctr">
              <a:noAutofit/>
            </a:bodyPr>
            <a:lstStyle/>
            <a:p>
              <a:pPr algn="ctr"/>
              <a:r>
                <a:rPr lang="en-US" sz="900" dirty="0">
                  <a:solidFill>
                    <a:srgbClr val="000000"/>
                  </a:solidFill>
                  <a:latin typeface="Montserrat" panose="00000500000000000000" pitchFamily="50" charset="0"/>
                </a:rPr>
                <a:t>2019 Rank</a:t>
              </a:r>
            </a:p>
          </p:txBody>
        </p:sp>
        <p:sp>
          <p:nvSpPr>
            <p:cNvPr id="95" name="TextBox 94">
              <a:extLst>
                <a:ext uri="{FF2B5EF4-FFF2-40B4-BE49-F238E27FC236}">
                  <a16:creationId xmlns:a16="http://schemas.microsoft.com/office/drawing/2014/main" id="{E6945962-30C5-81AB-D596-8842EC057885}"/>
                </a:ext>
              </a:extLst>
            </p:cNvPr>
            <p:cNvSpPr txBox="1"/>
            <p:nvPr/>
          </p:nvSpPr>
          <p:spPr>
            <a:xfrm>
              <a:off x="4728137" y="2581468"/>
              <a:ext cx="553016" cy="220725"/>
            </a:xfrm>
            <a:prstGeom prst="rect">
              <a:avLst/>
            </a:prstGeom>
            <a:noFill/>
          </p:spPr>
          <p:txBody>
            <a:bodyPr wrap="square" rtlCol="0" anchor="ctr">
              <a:noAutofit/>
            </a:bodyPr>
            <a:lstStyle/>
            <a:p>
              <a:pPr algn="ctr"/>
              <a:r>
                <a:rPr lang="en-US" sz="1400" b="1" dirty="0">
                  <a:solidFill>
                    <a:schemeClr val="accent2"/>
                  </a:solidFill>
                  <a:latin typeface="Montserrat" panose="00000500000000000000" pitchFamily="50" charset="0"/>
                </a:rPr>
                <a:t>94</a:t>
              </a:r>
            </a:p>
          </p:txBody>
        </p:sp>
      </p:grpSp>
      <p:grpSp>
        <p:nvGrpSpPr>
          <p:cNvPr id="6" name="Group 5">
            <a:extLst>
              <a:ext uri="{FF2B5EF4-FFF2-40B4-BE49-F238E27FC236}">
                <a16:creationId xmlns:a16="http://schemas.microsoft.com/office/drawing/2014/main" id="{8AF4E294-86FD-442C-A31A-26E766569EC3}"/>
              </a:ext>
            </a:extLst>
          </p:cNvPr>
          <p:cNvGrpSpPr/>
          <p:nvPr/>
        </p:nvGrpSpPr>
        <p:grpSpPr>
          <a:xfrm>
            <a:off x="5892815" y="2350355"/>
            <a:ext cx="1735602" cy="451838"/>
            <a:chOff x="5892815" y="2350355"/>
            <a:chExt cx="1735602" cy="451838"/>
          </a:xfrm>
        </p:grpSpPr>
        <p:sp>
          <p:nvSpPr>
            <p:cNvPr id="79" name="TextBox 78">
              <a:extLst>
                <a:ext uri="{FF2B5EF4-FFF2-40B4-BE49-F238E27FC236}">
                  <a16:creationId xmlns:a16="http://schemas.microsoft.com/office/drawing/2014/main" id="{5A4C415D-CFE6-78C7-E7F0-B85BF737AF3F}"/>
                </a:ext>
              </a:extLst>
            </p:cNvPr>
            <p:cNvSpPr txBox="1"/>
            <p:nvPr/>
          </p:nvSpPr>
          <p:spPr>
            <a:xfrm>
              <a:off x="5892815" y="2350355"/>
              <a:ext cx="1735602" cy="220725"/>
            </a:xfrm>
            <a:prstGeom prst="rect">
              <a:avLst/>
            </a:prstGeom>
            <a:noFill/>
          </p:spPr>
          <p:txBody>
            <a:bodyPr wrap="square" rtlCol="0" anchor="ctr">
              <a:noAutofit/>
            </a:bodyPr>
            <a:lstStyle/>
            <a:p>
              <a:pPr algn="ctr"/>
              <a:r>
                <a:rPr lang="en-US" sz="900" dirty="0">
                  <a:solidFill>
                    <a:srgbClr val="000000"/>
                  </a:solidFill>
                  <a:latin typeface="Montserrat" panose="00000500000000000000" pitchFamily="50" charset="0"/>
                </a:rPr>
                <a:t>2019 Rank</a:t>
              </a:r>
            </a:p>
          </p:txBody>
        </p:sp>
        <p:sp>
          <p:nvSpPr>
            <p:cNvPr id="96" name="TextBox 95">
              <a:extLst>
                <a:ext uri="{FF2B5EF4-FFF2-40B4-BE49-F238E27FC236}">
                  <a16:creationId xmlns:a16="http://schemas.microsoft.com/office/drawing/2014/main" id="{1C2CFEE5-A20A-E4D2-07D3-5DEE74FE38EE}"/>
                </a:ext>
              </a:extLst>
            </p:cNvPr>
            <p:cNvSpPr txBox="1"/>
            <p:nvPr/>
          </p:nvSpPr>
          <p:spPr>
            <a:xfrm>
              <a:off x="6484108" y="2581468"/>
              <a:ext cx="553016" cy="220725"/>
            </a:xfrm>
            <a:prstGeom prst="rect">
              <a:avLst/>
            </a:prstGeom>
            <a:noFill/>
          </p:spPr>
          <p:txBody>
            <a:bodyPr wrap="square" rtlCol="0" anchor="ctr">
              <a:noAutofit/>
            </a:bodyPr>
            <a:lstStyle/>
            <a:p>
              <a:pPr algn="ctr"/>
              <a:r>
                <a:rPr lang="en-US" sz="1400" b="1" dirty="0">
                  <a:solidFill>
                    <a:schemeClr val="accent2"/>
                  </a:solidFill>
                  <a:latin typeface="Montserrat" panose="00000500000000000000" pitchFamily="50" charset="0"/>
                </a:rPr>
                <a:t>42</a:t>
              </a:r>
            </a:p>
          </p:txBody>
        </p:sp>
      </p:grpSp>
      <p:grpSp>
        <p:nvGrpSpPr>
          <p:cNvPr id="8" name="Group 7">
            <a:extLst>
              <a:ext uri="{FF2B5EF4-FFF2-40B4-BE49-F238E27FC236}">
                <a16:creationId xmlns:a16="http://schemas.microsoft.com/office/drawing/2014/main" id="{87ED8F8C-EF86-4B1E-9A60-B00C5489A1B3}"/>
              </a:ext>
            </a:extLst>
          </p:cNvPr>
          <p:cNvGrpSpPr/>
          <p:nvPr/>
        </p:nvGrpSpPr>
        <p:grpSpPr>
          <a:xfrm>
            <a:off x="7648787" y="2350355"/>
            <a:ext cx="1735602" cy="451838"/>
            <a:chOff x="7648787" y="2350355"/>
            <a:chExt cx="1735602" cy="451838"/>
          </a:xfrm>
        </p:grpSpPr>
        <p:sp>
          <p:nvSpPr>
            <p:cNvPr id="80" name="TextBox 79">
              <a:extLst>
                <a:ext uri="{FF2B5EF4-FFF2-40B4-BE49-F238E27FC236}">
                  <a16:creationId xmlns:a16="http://schemas.microsoft.com/office/drawing/2014/main" id="{E7F511F7-0393-F01D-4F20-22E07D5A59CC}"/>
                </a:ext>
              </a:extLst>
            </p:cNvPr>
            <p:cNvSpPr txBox="1"/>
            <p:nvPr/>
          </p:nvSpPr>
          <p:spPr>
            <a:xfrm>
              <a:off x="7648787" y="2350355"/>
              <a:ext cx="1735602" cy="220725"/>
            </a:xfrm>
            <a:prstGeom prst="rect">
              <a:avLst/>
            </a:prstGeom>
            <a:noFill/>
          </p:spPr>
          <p:txBody>
            <a:bodyPr wrap="square" rtlCol="0" anchor="ctr">
              <a:noAutofit/>
            </a:bodyPr>
            <a:lstStyle/>
            <a:p>
              <a:pPr algn="ctr"/>
              <a:r>
                <a:rPr lang="en-US" sz="900" dirty="0">
                  <a:solidFill>
                    <a:srgbClr val="000000"/>
                  </a:solidFill>
                  <a:latin typeface="Montserrat" panose="00000500000000000000" pitchFamily="50" charset="0"/>
                </a:rPr>
                <a:t>2019 Rank</a:t>
              </a:r>
            </a:p>
          </p:txBody>
        </p:sp>
        <p:sp>
          <p:nvSpPr>
            <p:cNvPr id="97" name="TextBox 96">
              <a:extLst>
                <a:ext uri="{FF2B5EF4-FFF2-40B4-BE49-F238E27FC236}">
                  <a16:creationId xmlns:a16="http://schemas.microsoft.com/office/drawing/2014/main" id="{04A617EF-191B-1982-9429-610760457DA5}"/>
                </a:ext>
              </a:extLst>
            </p:cNvPr>
            <p:cNvSpPr txBox="1"/>
            <p:nvPr/>
          </p:nvSpPr>
          <p:spPr>
            <a:xfrm>
              <a:off x="8240080" y="2581468"/>
              <a:ext cx="553016" cy="220725"/>
            </a:xfrm>
            <a:prstGeom prst="rect">
              <a:avLst/>
            </a:prstGeom>
            <a:noFill/>
          </p:spPr>
          <p:txBody>
            <a:bodyPr wrap="square" rtlCol="0" anchor="ctr">
              <a:noAutofit/>
            </a:bodyPr>
            <a:lstStyle/>
            <a:p>
              <a:pPr algn="ctr"/>
              <a:r>
                <a:rPr lang="en-US" sz="1400" b="1" dirty="0">
                  <a:solidFill>
                    <a:schemeClr val="accent2"/>
                  </a:solidFill>
                  <a:latin typeface="Montserrat" panose="00000500000000000000" pitchFamily="50" charset="0"/>
                </a:rPr>
                <a:t>88</a:t>
              </a:r>
            </a:p>
          </p:txBody>
        </p:sp>
      </p:grpSp>
      <p:grpSp>
        <p:nvGrpSpPr>
          <p:cNvPr id="10" name="Group 9">
            <a:extLst>
              <a:ext uri="{FF2B5EF4-FFF2-40B4-BE49-F238E27FC236}">
                <a16:creationId xmlns:a16="http://schemas.microsoft.com/office/drawing/2014/main" id="{0957C27D-9D6A-44DB-B271-4C8114769E5B}"/>
              </a:ext>
            </a:extLst>
          </p:cNvPr>
          <p:cNvGrpSpPr/>
          <p:nvPr/>
        </p:nvGrpSpPr>
        <p:grpSpPr>
          <a:xfrm>
            <a:off x="9388574" y="2350355"/>
            <a:ext cx="1735602" cy="451838"/>
            <a:chOff x="9388574" y="2350355"/>
            <a:chExt cx="1735602" cy="451838"/>
          </a:xfrm>
        </p:grpSpPr>
        <p:sp>
          <p:nvSpPr>
            <p:cNvPr id="81" name="TextBox 80">
              <a:extLst>
                <a:ext uri="{FF2B5EF4-FFF2-40B4-BE49-F238E27FC236}">
                  <a16:creationId xmlns:a16="http://schemas.microsoft.com/office/drawing/2014/main" id="{E492D245-EFBA-9E30-A94F-5928EB46E5E0}"/>
                </a:ext>
              </a:extLst>
            </p:cNvPr>
            <p:cNvSpPr txBox="1"/>
            <p:nvPr/>
          </p:nvSpPr>
          <p:spPr>
            <a:xfrm>
              <a:off x="9388574" y="2350355"/>
              <a:ext cx="1735602" cy="220725"/>
            </a:xfrm>
            <a:prstGeom prst="rect">
              <a:avLst/>
            </a:prstGeom>
            <a:noFill/>
          </p:spPr>
          <p:txBody>
            <a:bodyPr wrap="square" rtlCol="0" anchor="ctr">
              <a:noAutofit/>
            </a:bodyPr>
            <a:lstStyle/>
            <a:p>
              <a:pPr algn="ctr"/>
              <a:r>
                <a:rPr lang="en-US" sz="900" dirty="0">
                  <a:solidFill>
                    <a:srgbClr val="000000"/>
                  </a:solidFill>
                  <a:latin typeface="Montserrat" panose="00000500000000000000" pitchFamily="50" charset="0"/>
                </a:rPr>
                <a:t>2019 Rank</a:t>
              </a:r>
            </a:p>
          </p:txBody>
        </p:sp>
        <p:sp>
          <p:nvSpPr>
            <p:cNvPr id="98" name="TextBox 97">
              <a:extLst>
                <a:ext uri="{FF2B5EF4-FFF2-40B4-BE49-F238E27FC236}">
                  <a16:creationId xmlns:a16="http://schemas.microsoft.com/office/drawing/2014/main" id="{212DD804-9AD2-AEED-302A-DB5514A85758}"/>
                </a:ext>
              </a:extLst>
            </p:cNvPr>
            <p:cNvSpPr txBox="1"/>
            <p:nvPr/>
          </p:nvSpPr>
          <p:spPr>
            <a:xfrm>
              <a:off x="9979867" y="2581468"/>
              <a:ext cx="553016" cy="220725"/>
            </a:xfrm>
            <a:prstGeom prst="rect">
              <a:avLst/>
            </a:prstGeom>
            <a:noFill/>
          </p:spPr>
          <p:txBody>
            <a:bodyPr wrap="square" rtlCol="0" anchor="ctr">
              <a:noAutofit/>
            </a:bodyPr>
            <a:lstStyle/>
            <a:p>
              <a:pPr algn="ctr"/>
              <a:r>
                <a:rPr lang="en-US" sz="1400" b="1" dirty="0">
                  <a:solidFill>
                    <a:schemeClr val="accent2"/>
                  </a:solidFill>
                  <a:latin typeface="Montserrat" panose="00000500000000000000" pitchFamily="50" charset="0"/>
                </a:rPr>
                <a:t>72</a:t>
              </a:r>
            </a:p>
          </p:txBody>
        </p:sp>
      </p:grpSp>
      <p:grpSp>
        <p:nvGrpSpPr>
          <p:cNvPr id="30" name="Group 29">
            <a:extLst>
              <a:ext uri="{FF2B5EF4-FFF2-40B4-BE49-F238E27FC236}">
                <a16:creationId xmlns:a16="http://schemas.microsoft.com/office/drawing/2014/main" id="{75053C8E-8765-44B3-B501-FFA0A05CBE06}"/>
              </a:ext>
            </a:extLst>
          </p:cNvPr>
          <p:cNvGrpSpPr/>
          <p:nvPr/>
        </p:nvGrpSpPr>
        <p:grpSpPr>
          <a:xfrm>
            <a:off x="4136844" y="4250814"/>
            <a:ext cx="1735602" cy="447935"/>
            <a:chOff x="4136844" y="4250814"/>
            <a:chExt cx="1735602" cy="447935"/>
          </a:xfrm>
        </p:grpSpPr>
        <p:sp>
          <p:nvSpPr>
            <p:cNvPr id="82" name="TextBox 81">
              <a:extLst>
                <a:ext uri="{FF2B5EF4-FFF2-40B4-BE49-F238E27FC236}">
                  <a16:creationId xmlns:a16="http://schemas.microsoft.com/office/drawing/2014/main" id="{DA2E83B3-ABE7-592B-D707-419082B23AAF}"/>
                </a:ext>
              </a:extLst>
            </p:cNvPr>
            <p:cNvSpPr txBox="1"/>
            <p:nvPr/>
          </p:nvSpPr>
          <p:spPr>
            <a:xfrm>
              <a:off x="4136844" y="4250814"/>
              <a:ext cx="1735602" cy="220725"/>
            </a:xfrm>
            <a:prstGeom prst="rect">
              <a:avLst/>
            </a:prstGeom>
            <a:noFill/>
          </p:spPr>
          <p:txBody>
            <a:bodyPr wrap="square" rtlCol="0" anchor="ctr">
              <a:noAutofit/>
            </a:bodyPr>
            <a:lstStyle/>
            <a:p>
              <a:pPr algn="ctr"/>
              <a:r>
                <a:rPr lang="en-US" sz="900" dirty="0">
                  <a:solidFill>
                    <a:srgbClr val="000000"/>
                  </a:solidFill>
                  <a:latin typeface="Montserrat" panose="00000500000000000000" pitchFamily="50" charset="0"/>
                </a:rPr>
                <a:t>2019 Rank</a:t>
              </a:r>
            </a:p>
          </p:txBody>
        </p:sp>
        <p:sp>
          <p:nvSpPr>
            <p:cNvPr id="99" name="TextBox 98">
              <a:extLst>
                <a:ext uri="{FF2B5EF4-FFF2-40B4-BE49-F238E27FC236}">
                  <a16:creationId xmlns:a16="http://schemas.microsoft.com/office/drawing/2014/main" id="{6B227366-4AAB-7AF0-7EA9-F5A366C6C3A6}"/>
                </a:ext>
              </a:extLst>
            </p:cNvPr>
            <p:cNvSpPr txBox="1"/>
            <p:nvPr/>
          </p:nvSpPr>
          <p:spPr>
            <a:xfrm>
              <a:off x="4728137" y="4478024"/>
              <a:ext cx="553016" cy="220725"/>
            </a:xfrm>
            <a:prstGeom prst="rect">
              <a:avLst/>
            </a:prstGeom>
            <a:noFill/>
          </p:spPr>
          <p:txBody>
            <a:bodyPr wrap="square" rtlCol="0" anchor="ctr">
              <a:noAutofit/>
            </a:bodyPr>
            <a:lstStyle/>
            <a:p>
              <a:pPr algn="ctr"/>
              <a:r>
                <a:rPr lang="en-US" sz="1400" b="1" dirty="0">
                  <a:solidFill>
                    <a:schemeClr val="accent2"/>
                  </a:solidFill>
                  <a:latin typeface="Montserrat" panose="00000500000000000000" pitchFamily="50" charset="0"/>
                </a:rPr>
                <a:t>22</a:t>
              </a:r>
            </a:p>
          </p:txBody>
        </p:sp>
      </p:grpSp>
      <p:grpSp>
        <p:nvGrpSpPr>
          <p:cNvPr id="31" name="Group 30">
            <a:extLst>
              <a:ext uri="{FF2B5EF4-FFF2-40B4-BE49-F238E27FC236}">
                <a16:creationId xmlns:a16="http://schemas.microsoft.com/office/drawing/2014/main" id="{2D2BAD9D-0BD2-45A6-8546-8CAB15C18E4F}"/>
              </a:ext>
            </a:extLst>
          </p:cNvPr>
          <p:cNvGrpSpPr/>
          <p:nvPr/>
        </p:nvGrpSpPr>
        <p:grpSpPr>
          <a:xfrm>
            <a:off x="5892815" y="4250814"/>
            <a:ext cx="1735602" cy="447935"/>
            <a:chOff x="5892815" y="4250814"/>
            <a:chExt cx="1735602" cy="447935"/>
          </a:xfrm>
        </p:grpSpPr>
        <p:sp>
          <p:nvSpPr>
            <p:cNvPr id="83" name="TextBox 82">
              <a:extLst>
                <a:ext uri="{FF2B5EF4-FFF2-40B4-BE49-F238E27FC236}">
                  <a16:creationId xmlns:a16="http://schemas.microsoft.com/office/drawing/2014/main" id="{80C87D54-6D57-DA86-AB72-24374B706867}"/>
                </a:ext>
              </a:extLst>
            </p:cNvPr>
            <p:cNvSpPr txBox="1"/>
            <p:nvPr/>
          </p:nvSpPr>
          <p:spPr>
            <a:xfrm>
              <a:off x="5892815" y="4250814"/>
              <a:ext cx="1735602" cy="220725"/>
            </a:xfrm>
            <a:prstGeom prst="rect">
              <a:avLst/>
            </a:prstGeom>
            <a:noFill/>
          </p:spPr>
          <p:txBody>
            <a:bodyPr wrap="square" rtlCol="0" anchor="ctr">
              <a:noAutofit/>
            </a:bodyPr>
            <a:lstStyle/>
            <a:p>
              <a:pPr algn="ctr"/>
              <a:r>
                <a:rPr lang="en-US" sz="900" dirty="0">
                  <a:solidFill>
                    <a:srgbClr val="000000"/>
                  </a:solidFill>
                  <a:latin typeface="Montserrat" panose="00000500000000000000" pitchFamily="50" charset="0"/>
                </a:rPr>
                <a:t>2019 Rank</a:t>
              </a:r>
            </a:p>
          </p:txBody>
        </p:sp>
        <p:sp>
          <p:nvSpPr>
            <p:cNvPr id="100" name="TextBox 99">
              <a:extLst>
                <a:ext uri="{FF2B5EF4-FFF2-40B4-BE49-F238E27FC236}">
                  <a16:creationId xmlns:a16="http://schemas.microsoft.com/office/drawing/2014/main" id="{A30442F8-F8A2-E4CF-0846-1C6135F12B89}"/>
                </a:ext>
              </a:extLst>
            </p:cNvPr>
            <p:cNvSpPr txBox="1"/>
            <p:nvPr/>
          </p:nvSpPr>
          <p:spPr>
            <a:xfrm>
              <a:off x="6484108" y="4478024"/>
              <a:ext cx="553016" cy="220725"/>
            </a:xfrm>
            <a:prstGeom prst="rect">
              <a:avLst/>
            </a:prstGeom>
            <a:noFill/>
          </p:spPr>
          <p:txBody>
            <a:bodyPr wrap="square" rtlCol="0" anchor="ctr">
              <a:noAutofit/>
            </a:bodyPr>
            <a:lstStyle/>
            <a:p>
              <a:pPr algn="ctr"/>
              <a:r>
                <a:rPr lang="en-US" sz="1400" b="1" dirty="0">
                  <a:solidFill>
                    <a:schemeClr val="accent2"/>
                  </a:solidFill>
                  <a:latin typeface="Montserrat" panose="00000500000000000000" pitchFamily="50" charset="0"/>
                </a:rPr>
                <a:t>41</a:t>
              </a:r>
            </a:p>
          </p:txBody>
        </p:sp>
      </p:grpSp>
      <p:grpSp>
        <p:nvGrpSpPr>
          <p:cNvPr id="16" name="Group 15">
            <a:extLst>
              <a:ext uri="{FF2B5EF4-FFF2-40B4-BE49-F238E27FC236}">
                <a16:creationId xmlns:a16="http://schemas.microsoft.com/office/drawing/2014/main" id="{66755680-65F0-4D13-A348-686B6990BE3A}"/>
              </a:ext>
            </a:extLst>
          </p:cNvPr>
          <p:cNvGrpSpPr/>
          <p:nvPr/>
        </p:nvGrpSpPr>
        <p:grpSpPr>
          <a:xfrm>
            <a:off x="7648787" y="4250814"/>
            <a:ext cx="1735602" cy="447935"/>
            <a:chOff x="7648787" y="4250814"/>
            <a:chExt cx="1735602" cy="447935"/>
          </a:xfrm>
        </p:grpSpPr>
        <p:sp>
          <p:nvSpPr>
            <p:cNvPr id="84" name="TextBox 83">
              <a:extLst>
                <a:ext uri="{FF2B5EF4-FFF2-40B4-BE49-F238E27FC236}">
                  <a16:creationId xmlns:a16="http://schemas.microsoft.com/office/drawing/2014/main" id="{4125EE76-8B5D-93F1-21B8-4795D22DF883}"/>
                </a:ext>
              </a:extLst>
            </p:cNvPr>
            <p:cNvSpPr txBox="1"/>
            <p:nvPr/>
          </p:nvSpPr>
          <p:spPr>
            <a:xfrm>
              <a:off x="7648787" y="4250814"/>
              <a:ext cx="1735602" cy="220725"/>
            </a:xfrm>
            <a:prstGeom prst="rect">
              <a:avLst/>
            </a:prstGeom>
            <a:noFill/>
          </p:spPr>
          <p:txBody>
            <a:bodyPr wrap="square" rtlCol="0" anchor="ctr">
              <a:noAutofit/>
            </a:bodyPr>
            <a:lstStyle/>
            <a:p>
              <a:pPr algn="ctr"/>
              <a:r>
                <a:rPr lang="en-US" sz="900" dirty="0">
                  <a:solidFill>
                    <a:srgbClr val="000000"/>
                  </a:solidFill>
                  <a:latin typeface="Montserrat" panose="00000500000000000000" pitchFamily="50" charset="0"/>
                </a:rPr>
                <a:t>2019 Rank</a:t>
              </a:r>
            </a:p>
          </p:txBody>
        </p:sp>
        <p:sp>
          <p:nvSpPr>
            <p:cNvPr id="101" name="TextBox 100">
              <a:extLst>
                <a:ext uri="{FF2B5EF4-FFF2-40B4-BE49-F238E27FC236}">
                  <a16:creationId xmlns:a16="http://schemas.microsoft.com/office/drawing/2014/main" id="{D1787D10-D300-76F9-2260-9D9E9409C379}"/>
                </a:ext>
              </a:extLst>
            </p:cNvPr>
            <p:cNvSpPr txBox="1"/>
            <p:nvPr/>
          </p:nvSpPr>
          <p:spPr>
            <a:xfrm>
              <a:off x="8240080" y="4478024"/>
              <a:ext cx="553016" cy="220725"/>
            </a:xfrm>
            <a:prstGeom prst="rect">
              <a:avLst/>
            </a:prstGeom>
            <a:noFill/>
          </p:spPr>
          <p:txBody>
            <a:bodyPr wrap="square" rtlCol="0" anchor="ctr">
              <a:noAutofit/>
            </a:bodyPr>
            <a:lstStyle/>
            <a:p>
              <a:pPr algn="ctr"/>
              <a:r>
                <a:rPr lang="en-US" sz="1400" b="1" dirty="0">
                  <a:solidFill>
                    <a:schemeClr val="accent2"/>
                  </a:solidFill>
                  <a:latin typeface="Montserrat" panose="00000500000000000000" pitchFamily="50" charset="0"/>
                </a:rPr>
                <a:t>91</a:t>
              </a:r>
            </a:p>
          </p:txBody>
        </p:sp>
      </p:grpSp>
      <p:grpSp>
        <p:nvGrpSpPr>
          <p:cNvPr id="12" name="Group 11">
            <a:extLst>
              <a:ext uri="{FF2B5EF4-FFF2-40B4-BE49-F238E27FC236}">
                <a16:creationId xmlns:a16="http://schemas.microsoft.com/office/drawing/2014/main" id="{BA3A41C4-5662-4FA2-9C3F-AE78A58E5381}"/>
              </a:ext>
            </a:extLst>
          </p:cNvPr>
          <p:cNvGrpSpPr/>
          <p:nvPr/>
        </p:nvGrpSpPr>
        <p:grpSpPr>
          <a:xfrm>
            <a:off x="9388574" y="4250814"/>
            <a:ext cx="1735602" cy="447935"/>
            <a:chOff x="9388574" y="4250814"/>
            <a:chExt cx="1735602" cy="447935"/>
          </a:xfrm>
        </p:grpSpPr>
        <p:sp>
          <p:nvSpPr>
            <p:cNvPr id="85" name="TextBox 84">
              <a:extLst>
                <a:ext uri="{FF2B5EF4-FFF2-40B4-BE49-F238E27FC236}">
                  <a16:creationId xmlns:a16="http://schemas.microsoft.com/office/drawing/2014/main" id="{C129E2AE-795B-9D49-DD39-98891E841096}"/>
                </a:ext>
              </a:extLst>
            </p:cNvPr>
            <p:cNvSpPr txBox="1"/>
            <p:nvPr/>
          </p:nvSpPr>
          <p:spPr>
            <a:xfrm>
              <a:off x="9388574" y="4250814"/>
              <a:ext cx="1735602" cy="220725"/>
            </a:xfrm>
            <a:prstGeom prst="rect">
              <a:avLst/>
            </a:prstGeom>
            <a:noFill/>
          </p:spPr>
          <p:txBody>
            <a:bodyPr wrap="square" rtlCol="0" anchor="ctr">
              <a:noAutofit/>
            </a:bodyPr>
            <a:lstStyle/>
            <a:p>
              <a:pPr algn="ctr"/>
              <a:r>
                <a:rPr lang="en-US" sz="900" dirty="0">
                  <a:solidFill>
                    <a:srgbClr val="000000"/>
                  </a:solidFill>
                  <a:latin typeface="Montserrat" panose="00000500000000000000" pitchFamily="50" charset="0"/>
                </a:rPr>
                <a:t>2019 Rank</a:t>
              </a:r>
            </a:p>
          </p:txBody>
        </p:sp>
        <p:sp>
          <p:nvSpPr>
            <p:cNvPr id="102" name="TextBox 101">
              <a:extLst>
                <a:ext uri="{FF2B5EF4-FFF2-40B4-BE49-F238E27FC236}">
                  <a16:creationId xmlns:a16="http://schemas.microsoft.com/office/drawing/2014/main" id="{D96288A4-E7FD-810B-EA19-9B76262F8506}"/>
                </a:ext>
              </a:extLst>
            </p:cNvPr>
            <p:cNvSpPr txBox="1"/>
            <p:nvPr/>
          </p:nvSpPr>
          <p:spPr>
            <a:xfrm>
              <a:off x="9979867" y="4478024"/>
              <a:ext cx="553016" cy="220725"/>
            </a:xfrm>
            <a:prstGeom prst="rect">
              <a:avLst/>
            </a:prstGeom>
            <a:noFill/>
          </p:spPr>
          <p:txBody>
            <a:bodyPr wrap="square" rtlCol="0" anchor="ctr">
              <a:noAutofit/>
            </a:bodyPr>
            <a:lstStyle/>
            <a:p>
              <a:pPr algn="ctr"/>
              <a:r>
                <a:rPr lang="en-US" sz="1400" b="1" dirty="0">
                  <a:solidFill>
                    <a:schemeClr val="accent2"/>
                  </a:solidFill>
                  <a:latin typeface="Montserrat" panose="00000500000000000000" pitchFamily="50" charset="0"/>
                </a:rPr>
                <a:t>97</a:t>
              </a:r>
            </a:p>
          </p:txBody>
        </p:sp>
      </p:grpSp>
      <p:grpSp>
        <p:nvGrpSpPr>
          <p:cNvPr id="17" name="Group 16">
            <a:extLst>
              <a:ext uri="{FF2B5EF4-FFF2-40B4-BE49-F238E27FC236}">
                <a16:creationId xmlns:a16="http://schemas.microsoft.com/office/drawing/2014/main" id="{2F080170-F285-42C2-8E1C-C88505383E5E}"/>
              </a:ext>
            </a:extLst>
          </p:cNvPr>
          <p:cNvGrpSpPr/>
          <p:nvPr/>
        </p:nvGrpSpPr>
        <p:grpSpPr>
          <a:xfrm>
            <a:off x="7648787" y="4813967"/>
            <a:ext cx="1735602" cy="453731"/>
            <a:chOff x="7648787" y="4813967"/>
            <a:chExt cx="1735602" cy="453731"/>
          </a:xfrm>
        </p:grpSpPr>
        <p:sp>
          <p:nvSpPr>
            <p:cNvPr id="92" name="TextBox 91">
              <a:extLst>
                <a:ext uri="{FF2B5EF4-FFF2-40B4-BE49-F238E27FC236}">
                  <a16:creationId xmlns:a16="http://schemas.microsoft.com/office/drawing/2014/main" id="{D25092C2-9732-823E-B6D8-EA32523A95C5}"/>
                </a:ext>
              </a:extLst>
            </p:cNvPr>
            <p:cNvSpPr txBox="1"/>
            <p:nvPr/>
          </p:nvSpPr>
          <p:spPr>
            <a:xfrm>
              <a:off x="7648787" y="4813967"/>
              <a:ext cx="1735602" cy="220725"/>
            </a:xfrm>
            <a:prstGeom prst="rect">
              <a:avLst/>
            </a:prstGeom>
            <a:noFill/>
          </p:spPr>
          <p:txBody>
            <a:bodyPr wrap="square" rtlCol="0" anchor="ctr">
              <a:noAutofit/>
            </a:bodyPr>
            <a:lstStyle/>
            <a:p>
              <a:pPr algn="ctr"/>
              <a:r>
                <a:rPr lang="en-US" sz="900" dirty="0">
                  <a:solidFill>
                    <a:srgbClr val="000000"/>
                  </a:solidFill>
                  <a:latin typeface="Montserrat" panose="00000500000000000000" pitchFamily="50" charset="0"/>
                </a:rPr>
                <a:t>Change in Rank</a:t>
              </a:r>
            </a:p>
          </p:txBody>
        </p:sp>
        <p:sp>
          <p:nvSpPr>
            <p:cNvPr id="109" name="TextBox 108">
              <a:extLst>
                <a:ext uri="{FF2B5EF4-FFF2-40B4-BE49-F238E27FC236}">
                  <a16:creationId xmlns:a16="http://schemas.microsoft.com/office/drawing/2014/main" id="{715F81B1-C371-B325-8773-006E953A8181}"/>
                </a:ext>
              </a:extLst>
            </p:cNvPr>
            <p:cNvSpPr txBox="1"/>
            <p:nvPr/>
          </p:nvSpPr>
          <p:spPr>
            <a:xfrm>
              <a:off x="8240080" y="5046973"/>
              <a:ext cx="553016" cy="220725"/>
            </a:xfrm>
            <a:prstGeom prst="rect">
              <a:avLst/>
            </a:prstGeom>
            <a:noFill/>
          </p:spPr>
          <p:txBody>
            <a:bodyPr wrap="square" rtlCol="0" anchor="ctr">
              <a:noAutofit/>
            </a:bodyPr>
            <a:lstStyle/>
            <a:p>
              <a:pPr algn="ctr"/>
              <a:r>
                <a:rPr lang="en-US" sz="1400" b="1" dirty="0">
                  <a:solidFill>
                    <a:schemeClr val="accent2"/>
                  </a:solidFill>
                  <a:latin typeface="Montserrat" panose="00000500000000000000" pitchFamily="50" charset="0"/>
                </a:rPr>
                <a:t>13</a:t>
              </a:r>
            </a:p>
          </p:txBody>
        </p:sp>
        <p:cxnSp>
          <p:nvCxnSpPr>
            <p:cNvPr id="112" name="Straight Arrow Connector 111">
              <a:extLst>
                <a:ext uri="{FF2B5EF4-FFF2-40B4-BE49-F238E27FC236}">
                  <a16:creationId xmlns:a16="http://schemas.microsoft.com/office/drawing/2014/main" id="{E5AAB79C-C372-EAC0-2B02-B44CAF7F0247}"/>
                </a:ext>
              </a:extLst>
            </p:cNvPr>
            <p:cNvCxnSpPr>
              <a:cxnSpLocks/>
            </p:cNvCxnSpPr>
            <p:nvPr/>
          </p:nvCxnSpPr>
          <p:spPr>
            <a:xfrm flipV="1">
              <a:off x="8309756" y="5070219"/>
              <a:ext cx="0" cy="152675"/>
            </a:xfrm>
            <a:prstGeom prst="straightConnector1">
              <a:avLst/>
            </a:prstGeom>
            <a:ln w="25400" cap="rnd">
              <a:solidFill>
                <a:schemeClr val="accent2"/>
              </a:solidFill>
              <a:round/>
              <a:tailEnd type="arrow"/>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1B424573-0E01-4CD5-BD42-94EC56E293B4}"/>
              </a:ext>
            </a:extLst>
          </p:cNvPr>
          <p:cNvGrpSpPr/>
          <p:nvPr/>
        </p:nvGrpSpPr>
        <p:grpSpPr>
          <a:xfrm>
            <a:off x="9388574" y="4813967"/>
            <a:ext cx="1735602" cy="453731"/>
            <a:chOff x="9388574" y="4813967"/>
            <a:chExt cx="1735602" cy="453731"/>
          </a:xfrm>
        </p:grpSpPr>
        <p:grpSp>
          <p:nvGrpSpPr>
            <p:cNvPr id="13" name="Group 12">
              <a:extLst>
                <a:ext uri="{FF2B5EF4-FFF2-40B4-BE49-F238E27FC236}">
                  <a16:creationId xmlns:a16="http://schemas.microsoft.com/office/drawing/2014/main" id="{C47AC1B7-AAAD-414D-8751-7B949BD9EC79}"/>
                </a:ext>
              </a:extLst>
            </p:cNvPr>
            <p:cNvGrpSpPr/>
            <p:nvPr/>
          </p:nvGrpSpPr>
          <p:grpSpPr>
            <a:xfrm>
              <a:off x="9388574" y="4813967"/>
              <a:ext cx="1735602" cy="453731"/>
              <a:chOff x="9388574" y="4813967"/>
              <a:chExt cx="1735602" cy="453731"/>
            </a:xfrm>
          </p:grpSpPr>
          <p:sp>
            <p:nvSpPr>
              <p:cNvPr id="93" name="TextBox 92">
                <a:extLst>
                  <a:ext uri="{FF2B5EF4-FFF2-40B4-BE49-F238E27FC236}">
                    <a16:creationId xmlns:a16="http://schemas.microsoft.com/office/drawing/2014/main" id="{5C8E91A0-1C5C-3AB7-CBAE-FB4429B73920}"/>
                  </a:ext>
                </a:extLst>
              </p:cNvPr>
              <p:cNvSpPr txBox="1"/>
              <p:nvPr/>
            </p:nvSpPr>
            <p:spPr>
              <a:xfrm>
                <a:off x="9388574" y="4813967"/>
                <a:ext cx="1735602" cy="220725"/>
              </a:xfrm>
              <a:prstGeom prst="rect">
                <a:avLst/>
              </a:prstGeom>
              <a:noFill/>
            </p:spPr>
            <p:txBody>
              <a:bodyPr wrap="square" rtlCol="0" anchor="ctr">
                <a:noAutofit/>
              </a:bodyPr>
              <a:lstStyle/>
              <a:p>
                <a:pPr algn="ctr"/>
                <a:r>
                  <a:rPr lang="en-US" sz="900" dirty="0">
                    <a:solidFill>
                      <a:srgbClr val="000000"/>
                    </a:solidFill>
                    <a:latin typeface="Montserrat" panose="00000500000000000000" pitchFamily="50" charset="0"/>
                  </a:rPr>
                  <a:t>Change in Rank</a:t>
                </a:r>
              </a:p>
            </p:txBody>
          </p:sp>
          <p:sp>
            <p:nvSpPr>
              <p:cNvPr id="110" name="TextBox 109">
                <a:extLst>
                  <a:ext uri="{FF2B5EF4-FFF2-40B4-BE49-F238E27FC236}">
                    <a16:creationId xmlns:a16="http://schemas.microsoft.com/office/drawing/2014/main" id="{D151A2B0-A061-F235-D118-8C25349C7860}"/>
                  </a:ext>
                </a:extLst>
              </p:cNvPr>
              <p:cNvSpPr txBox="1"/>
              <p:nvPr/>
            </p:nvSpPr>
            <p:spPr>
              <a:xfrm>
                <a:off x="9979867" y="5046973"/>
                <a:ext cx="553016" cy="220725"/>
              </a:xfrm>
              <a:prstGeom prst="rect">
                <a:avLst/>
              </a:prstGeom>
              <a:noFill/>
            </p:spPr>
            <p:txBody>
              <a:bodyPr wrap="square" rtlCol="0" anchor="ctr">
                <a:noAutofit/>
              </a:bodyPr>
              <a:lstStyle/>
              <a:p>
                <a:pPr algn="ctr"/>
                <a:r>
                  <a:rPr lang="en-US" sz="1400" b="1" dirty="0">
                    <a:solidFill>
                      <a:schemeClr val="tx2"/>
                    </a:solidFill>
                    <a:latin typeface="Montserrat" panose="00000500000000000000" pitchFamily="50" charset="0"/>
                  </a:rPr>
                  <a:t>-9</a:t>
                </a:r>
              </a:p>
            </p:txBody>
          </p:sp>
        </p:grpSp>
        <p:cxnSp>
          <p:nvCxnSpPr>
            <p:cNvPr id="113" name="Straight Arrow Connector 112">
              <a:extLst>
                <a:ext uri="{FF2B5EF4-FFF2-40B4-BE49-F238E27FC236}">
                  <a16:creationId xmlns:a16="http://schemas.microsoft.com/office/drawing/2014/main" id="{F137D852-F844-EE0D-0924-3E3F1843B708}"/>
                </a:ext>
              </a:extLst>
            </p:cNvPr>
            <p:cNvCxnSpPr>
              <a:cxnSpLocks/>
            </p:cNvCxnSpPr>
            <p:nvPr/>
          </p:nvCxnSpPr>
          <p:spPr>
            <a:xfrm flipV="1">
              <a:off x="10056781" y="5099955"/>
              <a:ext cx="0" cy="152675"/>
            </a:xfrm>
            <a:prstGeom prst="straightConnector1">
              <a:avLst/>
            </a:prstGeom>
            <a:ln w="25400" cap="rnd">
              <a:solidFill>
                <a:schemeClr val="tx2"/>
              </a:solidFill>
              <a:round/>
              <a:headEnd type="arrow"/>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33A40439-22D4-464A-982D-46780221398E}"/>
              </a:ext>
            </a:extLst>
          </p:cNvPr>
          <p:cNvGrpSpPr/>
          <p:nvPr/>
        </p:nvGrpSpPr>
        <p:grpSpPr>
          <a:xfrm>
            <a:off x="5892815" y="4813967"/>
            <a:ext cx="1735602" cy="453731"/>
            <a:chOff x="5892815" y="4813967"/>
            <a:chExt cx="1735602" cy="453731"/>
          </a:xfrm>
        </p:grpSpPr>
        <p:sp>
          <p:nvSpPr>
            <p:cNvPr id="91" name="TextBox 90">
              <a:extLst>
                <a:ext uri="{FF2B5EF4-FFF2-40B4-BE49-F238E27FC236}">
                  <a16:creationId xmlns:a16="http://schemas.microsoft.com/office/drawing/2014/main" id="{356F20C4-A624-5D75-4CC4-9F3E0F3FC9D7}"/>
                </a:ext>
              </a:extLst>
            </p:cNvPr>
            <p:cNvSpPr txBox="1"/>
            <p:nvPr/>
          </p:nvSpPr>
          <p:spPr>
            <a:xfrm>
              <a:off x="5892815" y="4813967"/>
              <a:ext cx="1735602" cy="220725"/>
            </a:xfrm>
            <a:prstGeom prst="rect">
              <a:avLst/>
            </a:prstGeom>
            <a:noFill/>
          </p:spPr>
          <p:txBody>
            <a:bodyPr wrap="square" rtlCol="0" anchor="ctr">
              <a:noAutofit/>
            </a:bodyPr>
            <a:lstStyle/>
            <a:p>
              <a:pPr algn="ctr"/>
              <a:r>
                <a:rPr lang="en-US" sz="900" dirty="0">
                  <a:solidFill>
                    <a:srgbClr val="000000"/>
                  </a:solidFill>
                  <a:latin typeface="Montserrat" panose="00000500000000000000" pitchFamily="50" charset="0"/>
                </a:rPr>
                <a:t>Change in Rank</a:t>
              </a:r>
            </a:p>
          </p:txBody>
        </p:sp>
        <p:sp>
          <p:nvSpPr>
            <p:cNvPr id="108" name="TextBox 107">
              <a:extLst>
                <a:ext uri="{FF2B5EF4-FFF2-40B4-BE49-F238E27FC236}">
                  <a16:creationId xmlns:a16="http://schemas.microsoft.com/office/drawing/2014/main" id="{C9D9D114-26BA-D4A3-F7E8-ADAC4C336700}"/>
                </a:ext>
              </a:extLst>
            </p:cNvPr>
            <p:cNvSpPr txBox="1"/>
            <p:nvPr/>
          </p:nvSpPr>
          <p:spPr>
            <a:xfrm>
              <a:off x="6484108" y="5046973"/>
              <a:ext cx="553016" cy="220725"/>
            </a:xfrm>
            <a:prstGeom prst="rect">
              <a:avLst/>
            </a:prstGeom>
            <a:noFill/>
          </p:spPr>
          <p:txBody>
            <a:bodyPr wrap="square" rtlCol="0" anchor="ctr">
              <a:noAutofit/>
            </a:bodyPr>
            <a:lstStyle/>
            <a:p>
              <a:pPr algn="ctr"/>
              <a:r>
                <a:rPr lang="en-US" sz="1400" b="1" dirty="0">
                  <a:solidFill>
                    <a:schemeClr val="tx2"/>
                  </a:solidFill>
                  <a:latin typeface="Montserrat" panose="00000500000000000000" pitchFamily="50" charset="0"/>
                </a:rPr>
                <a:t>-13</a:t>
              </a:r>
            </a:p>
          </p:txBody>
        </p:sp>
        <p:cxnSp>
          <p:nvCxnSpPr>
            <p:cNvPr id="114" name="Straight Arrow Connector 113">
              <a:extLst>
                <a:ext uri="{FF2B5EF4-FFF2-40B4-BE49-F238E27FC236}">
                  <a16:creationId xmlns:a16="http://schemas.microsoft.com/office/drawing/2014/main" id="{190BEFC0-815A-F3E1-5283-CD9B9EF9216D}"/>
                </a:ext>
              </a:extLst>
            </p:cNvPr>
            <p:cNvCxnSpPr>
              <a:cxnSpLocks/>
            </p:cNvCxnSpPr>
            <p:nvPr/>
          </p:nvCxnSpPr>
          <p:spPr>
            <a:xfrm flipV="1">
              <a:off x="6525562" y="5099955"/>
              <a:ext cx="0" cy="152675"/>
            </a:xfrm>
            <a:prstGeom prst="straightConnector1">
              <a:avLst/>
            </a:prstGeom>
            <a:ln w="25400" cap="rnd">
              <a:solidFill>
                <a:schemeClr val="tx2"/>
              </a:solidFill>
              <a:round/>
              <a:headEnd type="arrow"/>
              <a:tailEnd type="non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BD5C2128-8786-4420-A56F-8A4FABF5A91F}"/>
              </a:ext>
            </a:extLst>
          </p:cNvPr>
          <p:cNvGrpSpPr/>
          <p:nvPr/>
        </p:nvGrpSpPr>
        <p:grpSpPr>
          <a:xfrm>
            <a:off x="4136844" y="4813967"/>
            <a:ext cx="1735602" cy="453731"/>
            <a:chOff x="4136844" y="4813967"/>
            <a:chExt cx="1735602" cy="453731"/>
          </a:xfrm>
        </p:grpSpPr>
        <p:sp>
          <p:nvSpPr>
            <p:cNvPr id="90" name="TextBox 89">
              <a:extLst>
                <a:ext uri="{FF2B5EF4-FFF2-40B4-BE49-F238E27FC236}">
                  <a16:creationId xmlns:a16="http://schemas.microsoft.com/office/drawing/2014/main" id="{E14A4BA9-DE29-7C9C-D961-6223E9CECE48}"/>
                </a:ext>
              </a:extLst>
            </p:cNvPr>
            <p:cNvSpPr txBox="1"/>
            <p:nvPr/>
          </p:nvSpPr>
          <p:spPr>
            <a:xfrm>
              <a:off x="4136844" y="4813967"/>
              <a:ext cx="1735602" cy="220725"/>
            </a:xfrm>
            <a:prstGeom prst="rect">
              <a:avLst/>
            </a:prstGeom>
            <a:noFill/>
          </p:spPr>
          <p:txBody>
            <a:bodyPr wrap="square" rtlCol="0" anchor="ctr">
              <a:noAutofit/>
            </a:bodyPr>
            <a:lstStyle/>
            <a:p>
              <a:pPr algn="ctr"/>
              <a:r>
                <a:rPr lang="en-US" sz="900" dirty="0">
                  <a:solidFill>
                    <a:srgbClr val="000000"/>
                  </a:solidFill>
                  <a:latin typeface="Montserrat" panose="00000500000000000000" pitchFamily="50" charset="0"/>
                </a:rPr>
                <a:t>Change in Rank</a:t>
              </a:r>
            </a:p>
          </p:txBody>
        </p:sp>
        <p:sp>
          <p:nvSpPr>
            <p:cNvPr id="107" name="TextBox 106">
              <a:extLst>
                <a:ext uri="{FF2B5EF4-FFF2-40B4-BE49-F238E27FC236}">
                  <a16:creationId xmlns:a16="http://schemas.microsoft.com/office/drawing/2014/main" id="{6017E645-69EC-C88C-4F2B-E0B482CF1858}"/>
                </a:ext>
              </a:extLst>
            </p:cNvPr>
            <p:cNvSpPr txBox="1"/>
            <p:nvPr/>
          </p:nvSpPr>
          <p:spPr>
            <a:xfrm>
              <a:off x="4728137" y="5046973"/>
              <a:ext cx="553016" cy="220725"/>
            </a:xfrm>
            <a:prstGeom prst="rect">
              <a:avLst/>
            </a:prstGeom>
            <a:noFill/>
          </p:spPr>
          <p:txBody>
            <a:bodyPr wrap="square" rtlCol="0" anchor="ctr">
              <a:noAutofit/>
            </a:bodyPr>
            <a:lstStyle/>
            <a:p>
              <a:pPr algn="ctr"/>
              <a:r>
                <a:rPr lang="en-US" sz="1400" b="1" dirty="0">
                  <a:solidFill>
                    <a:schemeClr val="tx2"/>
                  </a:solidFill>
                  <a:latin typeface="Montserrat" panose="00000500000000000000" pitchFamily="50" charset="0"/>
                </a:rPr>
                <a:t>-18</a:t>
              </a:r>
            </a:p>
          </p:txBody>
        </p:sp>
        <p:cxnSp>
          <p:nvCxnSpPr>
            <p:cNvPr id="115" name="Straight Arrow Connector 114">
              <a:extLst>
                <a:ext uri="{FF2B5EF4-FFF2-40B4-BE49-F238E27FC236}">
                  <a16:creationId xmlns:a16="http://schemas.microsoft.com/office/drawing/2014/main" id="{BE9865E5-4E73-242E-E90F-DF84AA2C2E44}"/>
                </a:ext>
              </a:extLst>
            </p:cNvPr>
            <p:cNvCxnSpPr>
              <a:cxnSpLocks/>
            </p:cNvCxnSpPr>
            <p:nvPr/>
          </p:nvCxnSpPr>
          <p:spPr>
            <a:xfrm flipV="1">
              <a:off x="4748801" y="5099955"/>
              <a:ext cx="0" cy="152675"/>
            </a:xfrm>
            <a:prstGeom prst="straightConnector1">
              <a:avLst/>
            </a:prstGeom>
            <a:ln w="25400" cap="rnd">
              <a:solidFill>
                <a:schemeClr val="tx2"/>
              </a:solidFill>
              <a:round/>
              <a:headEnd type="arrow"/>
              <a:tailEnd type="non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1055D815-61EA-413C-B9C1-0D80D1416C71}"/>
              </a:ext>
            </a:extLst>
          </p:cNvPr>
          <p:cNvGrpSpPr/>
          <p:nvPr/>
        </p:nvGrpSpPr>
        <p:grpSpPr>
          <a:xfrm>
            <a:off x="7648787" y="2913508"/>
            <a:ext cx="1735602" cy="457634"/>
            <a:chOff x="7648787" y="2913508"/>
            <a:chExt cx="1735602" cy="457634"/>
          </a:xfrm>
        </p:grpSpPr>
        <p:grpSp>
          <p:nvGrpSpPr>
            <p:cNvPr id="9" name="Group 8">
              <a:extLst>
                <a:ext uri="{FF2B5EF4-FFF2-40B4-BE49-F238E27FC236}">
                  <a16:creationId xmlns:a16="http://schemas.microsoft.com/office/drawing/2014/main" id="{907AB85F-36D6-49E5-99DD-E36F1C702EE4}"/>
                </a:ext>
              </a:extLst>
            </p:cNvPr>
            <p:cNvGrpSpPr/>
            <p:nvPr/>
          </p:nvGrpSpPr>
          <p:grpSpPr>
            <a:xfrm>
              <a:off x="7648787" y="2913508"/>
              <a:ext cx="1735602" cy="457634"/>
              <a:chOff x="7648787" y="2913508"/>
              <a:chExt cx="1735602" cy="457634"/>
            </a:xfrm>
          </p:grpSpPr>
          <p:sp>
            <p:nvSpPr>
              <p:cNvPr id="88" name="TextBox 87">
                <a:extLst>
                  <a:ext uri="{FF2B5EF4-FFF2-40B4-BE49-F238E27FC236}">
                    <a16:creationId xmlns:a16="http://schemas.microsoft.com/office/drawing/2014/main" id="{93E0DBC4-1F73-7609-B12D-F14F5108B0F7}"/>
                  </a:ext>
                </a:extLst>
              </p:cNvPr>
              <p:cNvSpPr txBox="1"/>
              <p:nvPr/>
            </p:nvSpPr>
            <p:spPr>
              <a:xfrm>
                <a:off x="7648787" y="2913508"/>
                <a:ext cx="1735602" cy="220725"/>
              </a:xfrm>
              <a:prstGeom prst="rect">
                <a:avLst/>
              </a:prstGeom>
              <a:noFill/>
            </p:spPr>
            <p:txBody>
              <a:bodyPr wrap="square" rtlCol="0" anchor="ctr">
                <a:noAutofit/>
              </a:bodyPr>
              <a:lstStyle/>
              <a:p>
                <a:pPr algn="ctr"/>
                <a:r>
                  <a:rPr lang="en-US" sz="900" dirty="0">
                    <a:solidFill>
                      <a:srgbClr val="000000"/>
                    </a:solidFill>
                    <a:latin typeface="Montserrat" panose="00000500000000000000" pitchFamily="50" charset="0"/>
                  </a:rPr>
                  <a:t>Change in Rank</a:t>
                </a:r>
              </a:p>
            </p:txBody>
          </p:sp>
          <p:sp>
            <p:nvSpPr>
              <p:cNvPr id="105" name="TextBox 104">
                <a:extLst>
                  <a:ext uri="{FF2B5EF4-FFF2-40B4-BE49-F238E27FC236}">
                    <a16:creationId xmlns:a16="http://schemas.microsoft.com/office/drawing/2014/main" id="{757A0049-57C4-682C-B00B-C85CB7A3EEAF}"/>
                  </a:ext>
                </a:extLst>
              </p:cNvPr>
              <p:cNvSpPr txBox="1"/>
              <p:nvPr/>
            </p:nvSpPr>
            <p:spPr>
              <a:xfrm>
                <a:off x="8240080" y="3150417"/>
                <a:ext cx="553016" cy="220725"/>
              </a:xfrm>
              <a:prstGeom prst="rect">
                <a:avLst/>
              </a:prstGeom>
              <a:noFill/>
            </p:spPr>
            <p:txBody>
              <a:bodyPr wrap="square" rtlCol="0" anchor="ctr">
                <a:noAutofit/>
              </a:bodyPr>
              <a:lstStyle/>
              <a:p>
                <a:pPr algn="ctr"/>
                <a:r>
                  <a:rPr lang="en-US" sz="1400" b="1" dirty="0">
                    <a:solidFill>
                      <a:schemeClr val="accent2"/>
                    </a:solidFill>
                    <a:latin typeface="Montserrat" panose="00000500000000000000" pitchFamily="50" charset="0"/>
                  </a:rPr>
                  <a:t>29</a:t>
                </a:r>
              </a:p>
            </p:txBody>
          </p:sp>
        </p:grpSp>
        <p:cxnSp>
          <p:nvCxnSpPr>
            <p:cNvPr id="116" name="Straight Arrow Connector 115">
              <a:extLst>
                <a:ext uri="{FF2B5EF4-FFF2-40B4-BE49-F238E27FC236}">
                  <a16:creationId xmlns:a16="http://schemas.microsoft.com/office/drawing/2014/main" id="{6DE56933-B27E-1468-B896-B7A9160CD636}"/>
                </a:ext>
              </a:extLst>
            </p:cNvPr>
            <p:cNvCxnSpPr>
              <a:cxnSpLocks/>
            </p:cNvCxnSpPr>
            <p:nvPr/>
          </p:nvCxnSpPr>
          <p:spPr>
            <a:xfrm flipV="1">
              <a:off x="8302322" y="3181949"/>
              <a:ext cx="0" cy="152675"/>
            </a:xfrm>
            <a:prstGeom prst="straightConnector1">
              <a:avLst/>
            </a:prstGeom>
            <a:ln w="25400" cap="rnd">
              <a:solidFill>
                <a:schemeClr val="accent2"/>
              </a:solidFill>
              <a:round/>
              <a:tailEnd type="arrow"/>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C82FDB9F-3674-4A3C-A685-CA1A2E505798}"/>
              </a:ext>
            </a:extLst>
          </p:cNvPr>
          <p:cNvGrpSpPr/>
          <p:nvPr/>
        </p:nvGrpSpPr>
        <p:grpSpPr>
          <a:xfrm>
            <a:off x="4136844" y="2913508"/>
            <a:ext cx="1735602" cy="457634"/>
            <a:chOff x="4136844" y="2913508"/>
            <a:chExt cx="1735602" cy="457634"/>
          </a:xfrm>
        </p:grpSpPr>
        <p:grpSp>
          <p:nvGrpSpPr>
            <p:cNvPr id="5" name="Group 4">
              <a:extLst>
                <a:ext uri="{FF2B5EF4-FFF2-40B4-BE49-F238E27FC236}">
                  <a16:creationId xmlns:a16="http://schemas.microsoft.com/office/drawing/2014/main" id="{0D23EC2F-4404-4E3A-B663-95990B4238ED}"/>
                </a:ext>
              </a:extLst>
            </p:cNvPr>
            <p:cNvGrpSpPr/>
            <p:nvPr/>
          </p:nvGrpSpPr>
          <p:grpSpPr>
            <a:xfrm>
              <a:off x="4136844" y="2913508"/>
              <a:ext cx="1735602" cy="457634"/>
              <a:chOff x="4136844" y="2913508"/>
              <a:chExt cx="1735602" cy="457634"/>
            </a:xfrm>
          </p:grpSpPr>
          <p:sp>
            <p:nvSpPr>
              <p:cNvPr id="86" name="TextBox 85">
                <a:extLst>
                  <a:ext uri="{FF2B5EF4-FFF2-40B4-BE49-F238E27FC236}">
                    <a16:creationId xmlns:a16="http://schemas.microsoft.com/office/drawing/2014/main" id="{66BCCFFA-086F-2FA3-8FE1-077C883CF2E5}"/>
                  </a:ext>
                </a:extLst>
              </p:cNvPr>
              <p:cNvSpPr txBox="1"/>
              <p:nvPr/>
            </p:nvSpPr>
            <p:spPr>
              <a:xfrm>
                <a:off x="4136844" y="2913508"/>
                <a:ext cx="1735602" cy="220725"/>
              </a:xfrm>
              <a:prstGeom prst="rect">
                <a:avLst/>
              </a:prstGeom>
              <a:noFill/>
            </p:spPr>
            <p:txBody>
              <a:bodyPr wrap="square" rtlCol="0" anchor="ctr">
                <a:noAutofit/>
              </a:bodyPr>
              <a:lstStyle/>
              <a:p>
                <a:pPr algn="ctr"/>
                <a:r>
                  <a:rPr lang="en-US" sz="900" dirty="0">
                    <a:solidFill>
                      <a:srgbClr val="000000"/>
                    </a:solidFill>
                    <a:latin typeface="Montserrat" panose="00000500000000000000" pitchFamily="50" charset="0"/>
                  </a:rPr>
                  <a:t>Change in Rank</a:t>
                </a:r>
              </a:p>
            </p:txBody>
          </p:sp>
          <p:sp>
            <p:nvSpPr>
              <p:cNvPr id="103" name="TextBox 102">
                <a:extLst>
                  <a:ext uri="{FF2B5EF4-FFF2-40B4-BE49-F238E27FC236}">
                    <a16:creationId xmlns:a16="http://schemas.microsoft.com/office/drawing/2014/main" id="{DB9D8CF6-8059-1297-08FC-A6059A51BF5F}"/>
                  </a:ext>
                </a:extLst>
              </p:cNvPr>
              <p:cNvSpPr txBox="1"/>
              <p:nvPr/>
            </p:nvSpPr>
            <p:spPr>
              <a:xfrm>
                <a:off x="4728137" y="3150417"/>
                <a:ext cx="553016" cy="220725"/>
              </a:xfrm>
              <a:prstGeom prst="rect">
                <a:avLst/>
              </a:prstGeom>
              <a:noFill/>
            </p:spPr>
            <p:txBody>
              <a:bodyPr wrap="square" rtlCol="0" anchor="ctr">
                <a:noAutofit/>
              </a:bodyPr>
              <a:lstStyle/>
              <a:p>
                <a:pPr algn="ctr"/>
                <a:r>
                  <a:rPr lang="en-US" sz="1400" b="1" dirty="0">
                    <a:solidFill>
                      <a:schemeClr val="tx2"/>
                    </a:solidFill>
                    <a:latin typeface="Montserrat" panose="00000500000000000000" pitchFamily="50" charset="0"/>
                  </a:rPr>
                  <a:t>-43</a:t>
                </a:r>
              </a:p>
            </p:txBody>
          </p:sp>
        </p:grpSp>
        <p:cxnSp>
          <p:nvCxnSpPr>
            <p:cNvPr id="117" name="Straight Arrow Connector 116">
              <a:extLst>
                <a:ext uri="{FF2B5EF4-FFF2-40B4-BE49-F238E27FC236}">
                  <a16:creationId xmlns:a16="http://schemas.microsoft.com/office/drawing/2014/main" id="{FB702859-5FA9-B6F1-FA73-055313A28B2F}"/>
                </a:ext>
              </a:extLst>
            </p:cNvPr>
            <p:cNvCxnSpPr>
              <a:cxnSpLocks/>
            </p:cNvCxnSpPr>
            <p:nvPr/>
          </p:nvCxnSpPr>
          <p:spPr>
            <a:xfrm flipV="1">
              <a:off x="4748801" y="3199780"/>
              <a:ext cx="0" cy="152675"/>
            </a:xfrm>
            <a:prstGeom prst="straightConnector1">
              <a:avLst/>
            </a:prstGeom>
            <a:ln w="25400" cap="rnd">
              <a:solidFill>
                <a:schemeClr val="tx2"/>
              </a:solidFill>
              <a:round/>
              <a:headEnd type="arrow"/>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055D094B-7AA3-4454-958F-250C823E0FF0}"/>
              </a:ext>
            </a:extLst>
          </p:cNvPr>
          <p:cNvGrpSpPr/>
          <p:nvPr/>
        </p:nvGrpSpPr>
        <p:grpSpPr>
          <a:xfrm>
            <a:off x="9388574" y="2913508"/>
            <a:ext cx="1735602" cy="457634"/>
            <a:chOff x="9388574" y="2913508"/>
            <a:chExt cx="1735602" cy="457634"/>
          </a:xfrm>
        </p:grpSpPr>
        <p:grpSp>
          <p:nvGrpSpPr>
            <p:cNvPr id="11" name="Group 10">
              <a:extLst>
                <a:ext uri="{FF2B5EF4-FFF2-40B4-BE49-F238E27FC236}">
                  <a16:creationId xmlns:a16="http://schemas.microsoft.com/office/drawing/2014/main" id="{B8FAB905-0F70-486E-BAA1-D345482E3156}"/>
                </a:ext>
              </a:extLst>
            </p:cNvPr>
            <p:cNvGrpSpPr/>
            <p:nvPr/>
          </p:nvGrpSpPr>
          <p:grpSpPr>
            <a:xfrm>
              <a:off x="9388574" y="2913508"/>
              <a:ext cx="1735602" cy="457634"/>
              <a:chOff x="9388574" y="2913508"/>
              <a:chExt cx="1735602" cy="457634"/>
            </a:xfrm>
          </p:grpSpPr>
          <p:sp>
            <p:nvSpPr>
              <p:cNvPr id="89" name="TextBox 88">
                <a:extLst>
                  <a:ext uri="{FF2B5EF4-FFF2-40B4-BE49-F238E27FC236}">
                    <a16:creationId xmlns:a16="http://schemas.microsoft.com/office/drawing/2014/main" id="{F54269D0-A4C8-847F-8515-1CEE6EE90BCF}"/>
                  </a:ext>
                </a:extLst>
              </p:cNvPr>
              <p:cNvSpPr txBox="1"/>
              <p:nvPr/>
            </p:nvSpPr>
            <p:spPr>
              <a:xfrm>
                <a:off x="9388574" y="2913508"/>
                <a:ext cx="1735602" cy="220725"/>
              </a:xfrm>
              <a:prstGeom prst="rect">
                <a:avLst/>
              </a:prstGeom>
              <a:noFill/>
            </p:spPr>
            <p:txBody>
              <a:bodyPr wrap="square" rtlCol="0" anchor="ctr">
                <a:noAutofit/>
              </a:bodyPr>
              <a:lstStyle/>
              <a:p>
                <a:pPr algn="ctr"/>
                <a:r>
                  <a:rPr lang="en-US" sz="900" dirty="0">
                    <a:solidFill>
                      <a:srgbClr val="000000"/>
                    </a:solidFill>
                    <a:latin typeface="Montserrat" panose="00000500000000000000" pitchFamily="50" charset="0"/>
                  </a:rPr>
                  <a:t>Change in Rank</a:t>
                </a:r>
              </a:p>
            </p:txBody>
          </p:sp>
          <p:sp>
            <p:nvSpPr>
              <p:cNvPr id="106" name="TextBox 105">
                <a:extLst>
                  <a:ext uri="{FF2B5EF4-FFF2-40B4-BE49-F238E27FC236}">
                    <a16:creationId xmlns:a16="http://schemas.microsoft.com/office/drawing/2014/main" id="{D1BE0D5F-B63A-C0EC-8308-087ECCD4B19F}"/>
                  </a:ext>
                </a:extLst>
              </p:cNvPr>
              <p:cNvSpPr txBox="1"/>
              <p:nvPr/>
            </p:nvSpPr>
            <p:spPr>
              <a:xfrm>
                <a:off x="9979867" y="3150417"/>
                <a:ext cx="553016" cy="220725"/>
              </a:xfrm>
              <a:prstGeom prst="rect">
                <a:avLst/>
              </a:prstGeom>
              <a:noFill/>
            </p:spPr>
            <p:txBody>
              <a:bodyPr wrap="square" rtlCol="0" anchor="ctr">
                <a:noAutofit/>
              </a:bodyPr>
              <a:lstStyle/>
              <a:p>
                <a:pPr algn="ctr"/>
                <a:r>
                  <a:rPr lang="en-US" sz="1400" b="1" dirty="0">
                    <a:solidFill>
                      <a:schemeClr val="accent2"/>
                    </a:solidFill>
                    <a:latin typeface="Montserrat" panose="00000500000000000000" pitchFamily="50" charset="0"/>
                  </a:rPr>
                  <a:t>23</a:t>
                </a:r>
              </a:p>
            </p:txBody>
          </p:sp>
        </p:grpSp>
        <p:cxnSp>
          <p:nvCxnSpPr>
            <p:cNvPr id="119" name="Straight Arrow Connector 118">
              <a:extLst>
                <a:ext uri="{FF2B5EF4-FFF2-40B4-BE49-F238E27FC236}">
                  <a16:creationId xmlns:a16="http://schemas.microsoft.com/office/drawing/2014/main" id="{00C64658-4AD1-C0A7-5A54-2C8DB332CD7F}"/>
                </a:ext>
              </a:extLst>
            </p:cNvPr>
            <p:cNvCxnSpPr>
              <a:cxnSpLocks/>
            </p:cNvCxnSpPr>
            <p:nvPr/>
          </p:nvCxnSpPr>
          <p:spPr>
            <a:xfrm flipV="1">
              <a:off x="10034478" y="3181949"/>
              <a:ext cx="0" cy="152675"/>
            </a:xfrm>
            <a:prstGeom prst="straightConnector1">
              <a:avLst/>
            </a:prstGeom>
            <a:ln w="25400" cap="rnd">
              <a:solidFill>
                <a:schemeClr val="accent2"/>
              </a:solidFill>
              <a:round/>
              <a:tailEnd type="arrow"/>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BD2B44A2-F144-4BE6-8C97-A443C5B4A832}"/>
              </a:ext>
            </a:extLst>
          </p:cNvPr>
          <p:cNvGrpSpPr/>
          <p:nvPr/>
        </p:nvGrpSpPr>
        <p:grpSpPr>
          <a:xfrm>
            <a:off x="5892815" y="2913508"/>
            <a:ext cx="1735602" cy="457634"/>
            <a:chOff x="5892815" y="2913508"/>
            <a:chExt cx="1735602" cy="457634"/>
          </a:xfrm>
        </p:grpSpPr>
        <p:grpSp>
          <p:nvGrpSpPr>
            <p:cNvPr id="7" name="Group 6">
              <a:extLst>
                <a:ext uri="{FF2B5EF4-FFF2-40B4-BE49-F238E27FC236}">
                  <a16:creationId xmlns:a16="http://schemas.microsoft.com/office/drawing/2014/main" id="{E3298A8A-C697-4375-9ADE-CF424DFB1410}"/>
                </a:ext>
              </a:extLst>
            </p:cNvPr>
            <p:cNvGrpSpPr/>
            <p:nvPr/>
          </p:nvGrpSpPr>
          <p:grpSpPr>
            <a:xfrm>
              <a:off x="5892815" y="2913508"/>
              <a:ext cx="1735602" cy="457634"/>
              <a:chOff x="5892815" y="2913508"/>
              <a:chExt cx="1735602" cy="457634"/>
            </a:xfrm>
          </p:grpSpPr>
          <p:sp>
            <p:nvSpPr>
              <p:cNvPr id="87" name="TextBox 86">
                <a:extLst>
                  <a:ext uri="{FF2B5EF4-FFF2-40B4-BE49-F238E27FC236}">
                    <a16:creationId xmlns:a16="http://schemas.microsoft.com/office/drawing/2014/main" id="{3905D35C-ABFE-A14E-607A-4BF8D12C7B09}"/>
                  </a:ext>
                </a:extLst>
              </p:cNvPr>
              <p:cNvSpPr txBox="1"/>
              <p:nvPr/>
            </p:nvSpPr>
            <p:spPr>
              <a:xfrm>
                <a:off x="5892815" y="2913508"/>
                <a:ext cx="1735602" cy="220725"/>
              </a:xfrm>
              <a:prstGeom prst="rect">
                <a:avLst/>
              </a:prstGeom>
              <a:noFill/>
            </p:spPr>
            <p:txBody>
              <a:bodyPr wrap="square" rtlCol="0" anchor="ctr">
                <a:noAutofit/>
              </a:bodyPr>
              <a:lstStyle/>
              <a:p>
                <a:pPr algn="ctr"/>
                <a:r>
                  <a:rPr lang="en-US" sz="900" dirty="0">
                    <a:solidFill>
                      <a:srgbClr val="000000"/>
                    </a:solidFill>
                    <a:latin typeface="Montserrat" panose="00000500000000000000" pitchFamily="50" charset="0"/>
                  </a:rPr>
                  <a:t>Change in Rank</a:t>
                </a:r>
              </a:p>
            </p:txBody>
          </p:sp>
          <p:sp>
            <p:nvSpPr>
              <p:cNvPr id="104" name="TextBox 103">
                <a:extLst>
                  <a:ext uri="{FF2B5EF4-FFF2-40B4-BE49-F238E27FC236}">
                    <a16:creationId xmlns:a16="http://schemas.microsoft.com/office/drawing/2014/main" id="{2A21C8EB-ABE4-B67A-C60D-CAEE9700E248}"/>
                  </a:ext>
                </a:extLst>
              </p:cNvPr>
              <p:cNvSpPr txBox="1"/>
              <p:nvPr/>
            </p:nvSpPr>
            <p:spPr>
              <a:xfrm>
                <a:off x="6484108" y="3150417"/>
                <a:ext cx="553016" cy="220725"/>
              </a:xfrm>
              <a:prstGeom prst="rect">
                <a:avLst/>
              </a:prstGeom>
              <a:noFill/>
            </p:spPr>
            <p:txBody>
              <a:bodyPr wrap="square" rtlCol="0" anchor="ctr">
                <a:noAutofit/>
              </a:bodyPr>
              <a:lstStyle/>
              <a:p>
                <a:pPr algn="ctr"/>
                <a:r>
                  <a:rPr lang="en-US" sz="1400" b="1" dirty="0">
                    <a:solidFill>
                      <a:schemeClr val="accent2"/>
                    </a:solidFill>
                    <a:latin typeface="Montserrat" panose="00000500000000000000" pitchFamily="50" charset="0"/>
                  </a:rPr>
                  <a:t>39</a:t>
                </a:r>
              </a:p>
            </p:txBody>
          </p:sp>
        </p:grpSp>
        <p:cxnSp>
          <p:nvCxnSpPr>
            <p:cNvPr id="120" name="Straight Arrow Connector 119">
              <a:extLst>
                <a:ext uri="{FF2B5EF4-FFF2-40B4-BE49-F238E27FC236}">
                  <a16:creationId xmlns:a16="http://schemas.microsoft.com/office/drawing/2014/main" id="{161A0078-7453-08CA-709C-6F8C22272180}"/>
                </a:ext>
              </a:extLst>
            </p:cNvPr>
            <p:cNvCxnSpPr>
              <a:cxnSpLocks/>
            </p:cNvCxnSpPr>
            <p:nvPr/>
          </p:nvCxnSpPr>
          <p:spPr>
            <a:xfrm flipV="1">
              <a:off x="6532995" y="3181949"/>
              <a:ext cx="0" cy="152675"/>
            </a:xfrm>
            <a:prstGeom prst="straightConnector1">
              <a:avLst/>
            </a:prstGeom>
            <a:ln w="25400" cap="rnd">
              <a:solidFill>
                <a:schemeClr val="accent2"/>
              </a:solidFill>
              <a:round/>
              <a:tailEnd type="arrow"/>
            </a:ln>
          </p:spPr>
          <p:style>
            <a:lnRef idx="1">
              <a:schemeClr val="accent1"/>
            </a:lnRef>
            <a:fillRef idx="0">
              <a:schemeClr val="accent1"/>
            </a:fillRef>
            <a:effectRef idx="0">
              <a:schemeClr val="accent1"/>
            </a:effectRef>
            <a:fontRef idx="minor">
              <a:schemeClr val="tx1"/>
            </a:fontRef>
          </p:style>
        </p:cxnSp>
      </p:grpSp>
      <p:sp>
        <p:nvSpPr>
          <p:cNvPr id="14" name="Rechteck">
            <a:extLst>
              <a:ext uri="{FF2B5EF4-FFF2-40B4-BE49-F238E27FC236}">
                <a16:creationId xmlns:a16="http://schemas.microsoft.com/office/drawing/2014/main" id="{2BA76871-7746-53C8-0066-E63B1BDBF3D6}"/>
              </a:ext>
            </a:extLst>
          </p:cNvPr>
          <p:cNvSpPr/>
          <p:nvPr/>
        </p:nvSpPr>
        <p:spPr>
          <a:xfrm>
            <a:off x="1067825" y="1205713"/>
            <a:ext cx="2821940" cy="4321484"/>
          </a:xfrm>
          <a:prstGeom prst="roundRect">
            <a:avLst>
              <a:gd name="adj" fmla="val 4113"/>
            </a:avLst>
          </a:prstGeom>
          <a:solidFill>
            <a:schemeClr val="accent2"/>
          </a:solidFill>
          <a:ln w="12700">
            <a:noFill/>
          </a:ln>
          <a:effectLst>
            <a:outerShdw blurRad="330200" dist="127000" dir="2700000" algn="tl" rotWithShape="0">
              <a:schemeClr val="accent3">
                <a:alpha val="15000"/>
              </a:schemeClr>
            </a:outerShdw>
          </a:effectLst>
        </p:spPr>
        <p:txBody>
          <a:bodyPr lIns="182880" tIns="365760" rIns="182880" bIns="38100" anchor="ctr"/>
          <a:lstStyle/>
          <a:p>
            <a:pPr marL="184150" indent="-171450" algn="l" defTabSz="457200">
              <a:lnSpc>
                <a:spcPts val="1700"/>
              </a:lnSpc>
              <a:buFont typeface="Arial" panose="020B0604020202020204" pitchFamily="34" charset="0"/>
              <a:buChar char="•"/>
              <a:defRPr sz="1600">
                <a:solidFill>
                  <a:srgbClr val="939598"/>
                </a:solidFill>
                <a:uFill>
                  <a:solidFill>
                    <a:srgbClr val="939598"/>
                  </a:solidFill>
                </a:uFill>
                <a:latin typeface="+mn-lt"/>
                <a:ea typeface="+mn-ea"/>
                <a:cs typeface="+mn-cs"/>
                <a:sym typeface="Roboto Regular"/>
              </a:defRPr>
            </a:pPr>
            <a:endParaRPr sz="1100" dirty="0">
              <a:solidFill>
                <a:srgbClr val="000000"/>
              </a:solidFill>
              <a:latin typeface="Montserrat" panose="00000500000000000000" pitchFamily="50" charset="0"/>
            </a:endParaRPr>
          </a:p>
        </p:txBody>
      </p:sp>
      <p:sp>
        <p:nvSpPr>
          <p:cNvPr id="15" name="Rectangle: Top Corners Rounded 20">
            <a:extLst>
              <a:ext uri="{FF2B5EF4-FFF2-40B4-BE49-F238E27FC236}">
                <a16:creationId xmlns:a16="http://schemas.microsoft.com/office/drawing/2014/main" id="{FD93330B-827B-8EB4-4956-242BC96DEEC7}"/>
              </a:ext>
            </a:extLst>
          </p:cNvPr>
          <p:cNvSpPr/>
          <p:nvPr/>
        </p:nvSpPr>
        <p:spPr>
          <a:xfrm>
            <a:off x="1067825" y="1128563"/>
            <a:ext cx="2821940" cy="503956"/>
          </a:xfrm>
          <a:prstGeom prst="round2SameRect">
            <a:avLst>
              <a:gd name="adj1" fmla="val 21345"/>
              <a:gd name="adj2"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sz="1500" b="1" dirty="0">
                <a:solidFill>
                  <a:schemeClr val="accent2"/>
                </a:solidFill>
                <a:latin typeface="Montserrat" panose="00000500000000000000" pitchFamily="50" charset="0"/>
              </a:rPr>
              <a:t>BRAND REPUTATION</a:t>
            </a:r>
          </a:p>
        </p:txBody>
      </p:sp>
      <p:pic>
        <p:nvPicPr>
          <p:cNvPr id="22" name="Picture 21" descr="Shape&#10;&#10;Description automatically generated with medium confidence">
            <a:extLst>
              <a:ext uri="{FF2B5EF4-FFF2-40B4-BE49-F238E27FC236}">
                <a16:creationId xmlns:a16="http://schemas.microsoft.com/office/drawing/2014/main" id="{5C014A03-0247-D808-5139-47667D6608C9}"/>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1618537" y="1951953"/>
            <a:ext cx="1720516" cy="494649"/>
          </a:xfrm>
          <a:prstGeom prst="rect">
            <a:avLst/>
          </a:prstGeom>
        </p:spPr>
      </p:pic>
      <p:grpSp>
        <p:nvGrpSpPr>
          <p:cNvPr id="2" name="Group 1">
            <a:extLst>
              <a:ext uri="{FF2B5EF4-FFF2-40B4-BE49-F238E27FC236}">
                <a16:creationId xmlns:a16="http://schemas.microsoft.com/office/drawing/2014/main" id="{CFF0188E-037B-4EBC-9D42-088B5EE4AB5A}"/>
              </a:ext>
            </a:extLst>
          </p:cNvPr>
          <p:cNvGrpSpPr/>
          <p:nvPr/>
        </p:nvGrpSpPr>
        <p:grpSpPr>
          <a:xfrm>
            <a:off x="1522363" y="2988681"/>
            <a:ext cx="1912865" cy="841018"/>
            <a:chOff x="1522363" y="2988681"/>
            <a:chExt cx="1912865" cy="841018"/>
          </a:xfrm>
        </p:grpSpPr>
        <p:sp>
          <p:nvSpPr>
            <p:cNvPr id="25" name="TextBox 24">
              <a:extLst>
                <a:ext uri="{FF2B5EF4-FFF2-40B4-BE49-F238E27FC236}">
                  <a16:creationId xmlns:a16="http://schemas.microsoft.com/office/drawing/2014/main" id="{A9B8D50F-0C1F-0A87-1FAE-715B1AB2CA7E}"/>
                </a:ext>
              </a:extLst>
            </p:cNvPr>
            <p:cNvSpPr txBox="1"/>
            <p:nvPr/>
          </p:nvSpPr>
          <p:spPr>
            <a:xfrm>
              <a:off x="1522363" y="2988681"/>
              <a:ext cx="1912865" cy="323165"/>
            </a:xfrm>
            <a:prstGeom prst="rect">
              <a:avLst/>
            </a:prstGeom>
            <a:noFill/>
          </p:spPr>
          <p:txBody>
            <a:bodyPr wrap="square" rtlCol="0" anchor="ctr">
              <a:noAutofit/>
            </a:bodyPr>
            <a:lstStyle/>
            <a:p>
              <a:pPr algn="ctr"/>
              <a:r>
                <a:rPr lang="en-US" sz="1400" dirty="0">
                  <a:latin typeface="Montserrat" panose="00000500000000000000" pitchFamily="50" charset="0"/>
                </a:rPr>
                <a:t>20XX Rank</a:t>
              </a:r>
            </a:p>
          </p:txBody>
        </p:sp>
        <p:sp>
          <p:nvSpPr>
            <p:cNvPr id="26" name="TextBox 25">
              <a:extLst>
                <a:ext uri="{FF2B5EF4-FFF2-40B4-BE49-F238E27FC236}">
                  <a16:creationId xmlns:a16="http://schemas.microsoft.com/office/drawing/2014/main" id="{D12E6EEA-4024-521F-155A-A9F17C6D8DF9}"/>
                </a:ext>
              </a:extLst>
            </p:cNvPr>
            <p:cNvSpPr txBox="1"/>
            <p:nvPr/>
          </p:nvSpPr>
          <p:spPr>
            <a:xfrm>
              <a:off x="1522363" y="3269619"/>
              <a:ext cx="1912865" cy="560080"/>
            </a:xfrm>
            <a:prstGeom prst="rect">
              <a:avLst/>
            </a:prstGeom>
            <a:noFill/>
          </p:spPr>
          <p:txBody>
            <a:bodyPr wrap="square" rtlCol="0" anchor="ctr">
              <a:noAutofit/>
            </a:bodyPr>
            <a:lstStyle/>
            <a:p>
              <a:pPr algn="ctr"/>
              <a:r>
                <a:rPr lang="en-US" sz="4000" b="1" dirty="0">
                  <a:latin typeface="Montserrat" panose="00000500000000000000" pitchFamily="50" charset="0"/>
                </a:rPr>
                <a:t>94</a:t>
              </a:r>
            </a:p>
          </p:txBody>
        </p:sp>
      </p:grpSp>
      <p:grpSp>
        <p:nvGrpSpPr>
          <p:cNvPr id="121" name="Group 120">
            <a:extLst>
              <a:ext uri="{FF2B5EF4-FFF2-40B4-BE49-F238E27FC236}">
                <a16:creationId xmlns:a16="http://schemas.microsoft.com/office/drawing/2014/main" id="{A0246C56-177E-3934-7676-BC54015B60DF}"/>
              </a:ext>
            </a:extLst>
          </p:cNvPr>
          <p:cNvGrpSpPr/>
          <p:nvPr/>
        </p:nvGrpSpPr>
        <p:grpSpPr>
          <a:xfrm>
            <a:off x="1284356" y="2749814"/>
            <a:ext cx="2388879" cy="1299577"/>
            <a:chOff x="1023768" y="2749814"/>
            <a:chExt cx="2254470" cy="1299577"/>
          </a:xfrm>
        </p:grpSpPr>
        <p:cxnSp>
          <p:nvCxnSpPr>
            <p:cNvPr id="36" name="Straight Connector 35">
              <a:extLst>
                <a:ext uri="{FF2B5EF4-FFF2-40B4-BE49-F238E27FC236}">
                  <a16:creationId xmlns:a16="http://schemas.microsoft.com/office/drawing/2014/main" id="{C5BB2560-1651-DCED-7F28-7A41C1ED0DEB}"/>
                </a:ext>
              </a:extLst>
            </p:cNvPr>
            <p:cNvCxnSpPr>
              <a:cxnSpLocks/>
            </p:cNvCxnSpPr>
            <p:nvPr/>
          </p:nvCxnSpPr>
          <p:spPr>
            <a:xfrm>
              <a:off x="1023768" y="4049391"/>
              <a:ext cx="225447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F6A988B-67AA-D389-58BF-0C8A63EBCC74}"/>
                </a:ext>
              </a:extLst>
            </p:cNvPr>
            <p:cNvCxnSpPr>
              <a:cxnSpLocks/>
            </p:cNvCxnSpPr>
            <p:nvPr/>
          </p:nvCxnSpPr>
          <p:spPr>
            <a:xfrm>
              <a:off x="1023768" y="2749814"/>
              <a:ext cx="225447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24353B02-D9C6-45A4-94CD-12FFD0169A18}"/>
              </a:ext>
            </a:extLst>
          </p:cNvPr>
          <p:cNvGrpSpPr/>
          <p:nvPr/>
        </p:nvGrpSpPr>
        <p:grpSpPr>
          <a:xfrm>
            <a:off x="1522363" y="4309282"/>
            <a:ext cx="1912865" cy="790674"/>
            <a:chOff x="1522363" y="4309282"/>
            <a:chExt cx="1912865" cy="790674"/>
          </a:xfrm>
        </p:grpSpPr>
        <p:sp>
          <p:nvSpPr>
            <p:cNvPr id="37" name="TextBox 36">
              <a:extLst>
                <a:ext uri="{FF2B5EF4-FFF2-40B4-BE49-F238E27FC236}">
                  <a16:creationId xmlns:a16="http://schemas.microsoft.com/office/drawing/2014/main" id="{33D8E991-F0E3-2AE6-E7E3-8F5F7EAEE8BE}"/>
                </a:ext>
              </a:extLst>
            </p:cNvPr>
            <p:cNvSpPr txBox="1"/>
            <p:nvPr/>
          </p:nvSpPr>
          <p:spPr>
            <a:xfrm>
              <a:off x="1522363" y="4309282"/>
              <a:ext cx="1912865" cy="323165"/>
            </a:xfrm>
            <a:prstGeom prst="rect">
              <a:avLst/>
            </a:prstGeom>
            <a:noFill/>
          </p:spPr>
          <p:txBody>
            <a:bodyPr wrap="square" rtlCol="0" anchor="ctr">
              <a:noAutofit/>
            </a:bodyPr>
            <a:lstStyle/>
            <a:p>
              <a:pPr algn="ctr"/>
              <a:r>
                <a:rPr lang="en-US" sz="1400" dirty="0">
                  <a:latin typeface="Montserrat" panose="00000500000000000000" pitchFamily="50" charset="0"/>
                </a:rPr>
                <a:t>Change in Rank</a:t>
              </a:r>
            </a:p>
          </p:txBody>
        </p:sp>
        <p:sp>
          <p:nvSpPr>
            <p:cNvPr id="38" name="TextBox 37">
              <a:extLst>
                <a:ext uri="{FF2B5EF4-FFF2-40B4-BE49-F238E27FC236}">
                  <a16:creationId xmlns:a16="http://schemas.microsoft.com/office/drawing/2014/main" id="{A14F17B1-C99F-8EAC-A522-ED4713F676CB}"/>
                </a:ext>
              </a:extLst>
            </p:cNvPr>
            <p:cNvSpPr txBox="1"/>
            <p:nvPr/>
          </p:nvSpPr>
          <p:spPr>
            <a:xfrm>
              <a:off x="2082584" y="4640564"/>
              <a:ext cx="981603" cy="459392"/>
            </a:xfrm>
            <a:prstGeom prst="rect">
              <a:avLst/>
            </a:prstGeom>
            <a:noFill/>
          </p:spPr>
          <p:txBody>
            <a:bodyPr wrap="square" rtlCol="0" anchor="ctr">
              <a:noAutofit/>
            </a:bodyPr>
            <a:lstStyle/>
            <a:p>
              <a:pPr algn="ctr"/>
              <a:r>
                <a:rPr lang="en-US" sz="4000" b="1" dirty="0">
                  <a:latin typeface="Montserrat" panose="00000500000000000000" pitchFamily="50" charset="0"/>
                </a:rPr>
                <a:t>43</a:t>
              </a:r>
            </a:p>
          </p:txBody>
        </p:sp>
        <p:cxnSp>
          <p:nvCxnSpPr>
            <p:cNvPr id="41" name="Straight Arrow Connector 40">
              <a:extLst>
                <a:ext uri="{FF2B5EF4-FFF2-40B4-BE49-F238E27FC236}">
                  <a16:creationId xmlns:a16="http://schemas.microsoft.com/office/drawing/2014/main" id="{2E797616-151A-C30F-039A-B55469F8AC53}"/>
                </a:ext>
              </a:extLst>
            </p:cNvPr>
            <p:cNvCxnSpPr/>
            <p:nvPr/>
          </p:nvCxnSpPr>
          <p:spPr>
            <a:xfrm flipV="1">
              <a:off x="2072508" y="4687613"/>
              <a:ext cx="0" cy="360000"/>
            </a:xfrm>
            <a:prstGeom prst="straightConnector1">
              <a:avLst/>
            </a:prstGeom>
            <a:ln w="41275" cap="rnd">
              <a:solidFill>
                <a:schemeClr val="tx1"/>
              </a:solidFill>
              <a:round/>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04617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500"/>
                                        <p:tgtEl>
                                          <p:spTgt spid="14"/>
                                        </p:tgtEl>
                                        <p:attrNameLst>
                                          <p:attrName>ppt_x</p:attrName>
                                        </p:attrNameLst>
                                      </p:cBhvr>
                                      <p:tavLst>
                                        <p:tav tm="0">
                                          <p:val>
                                            <p:strVal val="#ppt_x+#ppt_w*1.125000"/>
                                          </p:val>
                                        </p:tav>
                                        <p:tav tm="100000">
                                          <p:val>
                                            <p:strVal val="#ppt_x"/>
                                          </p:val>
                                        </p:tav>
                                      </p:tavLst>
                                    </p:anim>
                                    <p:animEffect transition="in" filter="wipe(left)">
                                      <p:cBhvr>
                                        <p:cTn id="8" dur="1500"/>
                                        <p:tgtEl>
                                          <p:spTgt spid="14"/>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1500"/>
                                        <p:tgtEl>
                                          <p:spTgt spid="43"/>
                                        </p:tgtEl>
                                        <p:attrNameLst>
                                          <p:attrName>ppt_x</p:attrName>
                                        </p:attrNameLst>
                                      </p:cBhvr>
                                      <p:tavLst>
                                        <p:tav tm="0">
                                          <p:val>
                                            <p:strVal val="#ppt_x-#ppt_w*1.125000"/>
                                          </p:val>
                                        </p:tav>
                                        <p:tav tm="100000">
                                          <p:val>
                                            <p:strVal val="#ppt_x"/>
                                          </p:val>
                                        </p:tav>
                                      </p:tavLst>
                                    </p:anim>
                                    <p:animEffect transition="in" filter="wipe(right)">
                                      <p:cBhvr>
                                        <p:cTn id="12" dur="1500"/>
                                        <p:tgtEl>
                                          <p:spTgt spid="43"/>
                                        </p:tgtEl>
                                      </p:cBhvr>
                                    </p:animEffect>
                                  </p:childTnLst>
                                </p:cTn>
                              </p:par>
                              <p:par>
                                <p:cTn id="13" presetID="12" presetClass="entr" presetSubtype="1" fill="hold" grpId="0" nodeType="withEffect">
                                  <p:stCondLst>
                                    <p:cond delay="125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1000"/>
                                        <p:tgtEl>
                                          <p:spTgt spid="15"/>
                                        </p:tgtEl>
                                        <p:attrNameLst>
                                          <p:attrName>ppt_y</p:attrName>
                                        </p:attrNameLst>
                                      </p:cBhvr>
                                      <p:tavLst>
                                        <p:tav tm="0">
                                          <p:val>
                                            <p:strVal val="#ppt_y-#ppt_h*1.125000"/>
                                          </p:val>
                                        </p:tav>
                                        <p:tav tm="100000">
                                          <p:val>
                                            <p:strVal val="#ppt_y"/>
                                          </p:val>
                                        </p:tav>
                                      </p:tavLst>
                                    </p:anim>
                                    <p:animEffect transition="in" filter="wipe(down)">
                                      <p:cBhvr>
                                        <p:cTn id="16" dur="1000"/>
                                        <p:tgtEl>
                                          <p:spTgt spid="15"/>
                                        </p:tgtEl>
                                      </p:cBhvr>
                                    </p:animEffect>
                                  </p:childTnLst>
                                </p:cTn>
                              </p:par>
                              <p:par>
                                <p:cTn id="17" presetID="12" presetClass="entr" presetSubtype="1" fill="hold" grpId="0" nodeType="withEffect">
                                  <p:stCondLst>
                                    <p:cond delay="1250"/>
                                  </p:stCondLst>
                                  <p:childTnLst>
                                    <p:set>
                                      <p:cBhvr>
                                        <p:cTn id="18" dur="1" fill="hold">
                                          <p:stCondLst>
                                            <p:cond delay="0"/>
                                          </p:stCondLst>
                                        </p:cTn>
                                        <p:tgtEl>
                                          <p:spTgt spid="44"/>
                                        </p:tgtEl>
                                        <p:attrNameLst>
                                          <p:attrName>style.visibility</p:attrName>
                                        </p:attrNameLst>
                                      </p:cBhvr>
                                      <p:to>
                                        <p:strVal val="visible"/>
                                      </p:to>
                                    </p:set>
                                    <p:anim calcmode="lin" valueType="num">
                                      <p:cBhvr additive="base">
                                        <p:cTn id="19" dur="1000"/>
                                        <p:tgtEl>
                                          <p:spTgt spid="44"/>
                                        </p:tgtEl>
                                        <p:attrNameLst>
                                          <p:attrName>ppt_y</p:attrName>
                                        </p:attrNameLst>
                                      </p:cBhvr>
                                      <p:tavLst>
                                        <p:tav tm="0">
                                          <p:val>
                                            <p:strVal val="#ppt_y-#ppt_h*1.125000"/>
                                          </p:val>
                                        </p:tav>
                                        <p:tav tm="100000">
                                          <p:val>
                                            <p:strVal val="#ppt_y"/>
                                          </p:val>
                                        </p:tav>
                                      </p:tavLst>
                                    </p:anim>
                                    <p:animEffect transition="in" filter="wipe(down)">
                                      <p:cBhvr>
                                        <p:cTn id="20" dur="1000"/>
                                        <p:tgtEl>
                                          <p:spTgt spid="44"/>
                                        </p:tgtEl>
                                      </p:cBhvr>
                                    </p:animEffect>
                                  </p:childTnLst>
                                </p:cTn>
                              </p:par>
                              <p:par>
                                <p:cTn id="21" presetID="55" presetClass="entr" presetSubtype="0" fill="hold" nodeType="withEffect">
                                  <p:stCondLst>
                                    <p:cond delay="2500"/>
                                  </p:stCondLst>
                                  <p:childTnLst>
                                    <p:set>
                                      <p:cBhvr>
                                        <p:cTn id="22" dur="1" fill="hold">
                                          <p:stCondLst>
                                            <p:cond delay="0"/>
                                          </p:stCondLst>
                                        </p:cTn>
                                        <p:tgtEl>
                                          <p:spTgt spid="22"/>
                                        </p:tgtEl>
                                        <p:attrNameLst>
                                          <p:attrName>style.visibility</p:attrName>
                                        </p:attrNameLst>
                                      </p:cBhvr>
                                      <p:to>
                                        <p:strVal val="visible"/>
                                      </p:to>
                                    </p:set>
                                    <p:anim calcmode="lin" valueType="num">
                                      <p:cBhvr>
                                        <p:cTn id="23" dur="1000" fill="hold"/>
                                        <p:tgtEl>
                                          <p:spTgt spid="22"/>
                                        </p:tgtEl>
                                        <p:attrNameLst>
                                          <p:attrName>ppt_w</p:attrName>
                                        </p:attrNameLst>
                                      </p:cBhvr>
                                      <p:tavLst>
                                        <p:tav tm="0">
                                          <p:val>
                                            <p:strVal val="#ppt_w*0.70"/>
                                          </p:val>
                                        </p:tav>
                                        <p:tav tm="100000">
                                          <p:val>
                                            <p:strVal val="#ppt_w"/>
                                          </p:val>
                                        </p:tav>
                                      </p:tavLst>
                                    </p:anim>
                                    <p:anim calcmode="lin" valueType="num">
                                      <p:cBhvr>
                                        <p:cTn id="24" dur="1000" fill="hold"/>
                                        <p:tgtEl>
                                          <p:spTgt spid="22"/>
                                        </p:tgtEl>
                                        <p:attrNameLst>
                                          <p:attrName>ppt_h</p:attrName>
                                        </p:attrNameLst>
                                      </p:cBhvr>
                                      <p:tavLst>
                                        <p:tav tm="0">
                                          <p:val>
                                            <p:strVal val="#ppt_h"/>
                                          </p:val>
                                        </p:tav>
                                        <p:tav tm="100000">
                                          <p:val>
                                            <p:strVal val="#ppt_h"/>
                                          </p:val>
                                        </p:tav>
                                      </p:tavLst>
                                    </p:anim>
                                    <p:animEffect transition="in" filter="fade">
                                      <p:cBhvr>
                                        <p:cTn id="25" dur="1000"/>
                                        <p:tgtEl>
                                          <p:spTgt spid="22"/>
                                        </p:tgtEl>
                                      </p:cBhvr>
                                    </p:animEffect>
                                  </p:childTnLst>
                                </p:cTn>
                              </p:par>
                              <p:par>
                                <p:cTn id="26" presetID="16" presetClass="entr" presetSubtype="37" fill="hold" nodeType="withEffect">
                                  <p:stCondLst>
                                    <p:cond delay="1750"/>
                                  </p:stCondLst>
                                  <p:childTnLst>
                                    <p:set>
                                      <p:cBhvr>
                                        <p:cTn id="27" dur="1" fill="hold">
                                          <p:stCondLst>
                                            <p:cond delay="0"/>
                                          </p:stCondLst>
                                        </p:cTn>
                                        <p:tgtEl>
                                          <p:spTgt spid="121"/>
                                        </p:tgtEl>
                                        <p:attrNameLst>
                                          <p:attrName>style.visibility</p:attrName>
                                        </p:attrNameLst>
                                      </p:cBhvr>
                                      <p:to>
                                        <p:strVal val="visible"/>
                                      </p:to>
                                    </p:set>
                                    <p:animEffect transition="in" filter="barn(outVertical)">
                                      <p:cBhvr>
                                        <p:cTn id="28" dur="1000"/>
                                        <p:tgtEl>
                                          <p:spTgt spid="121"/>
                                        </p:tgtEl>
                                      </p:cBhvr>
                                    </p:animEffect>
                                  </p:childTnLst>
                                </p:cTn>
                              </p:par>
                              <p:par>
                                <p:cTn id="29" presetID="16" presetClass="entr" presetSubtype="42" fill="hold" nodeType="withEffect">
                                  <p:stCondLst>
                                    <p:cond delay="1750"/>
                                  </p:stCondLst>
                                  <p:childTnLst>
                                    <p:set>
                                      <p:cBhvr>
                                        <p:cTn id="30" dur="1" fill="hold">
                                          <p:stCondLst>
                                            <p:cond delay="0"/>
                                          </p:stCondLst>
                                        </p:cTn>
                                        <p:tgtEl>
                                          <p:spTgt spid="94"/>
                                        </p:tgtEl>
                                        <p:attrNameLst>
                                          <p:attrName>style.visibility</p:attrName>
                                        </p:attrNameLst>
                                      </p:cBhvr>
                                      <p:to>
                                        <p:strVal val="visible"/>
                                      </p:to>
                                    </p:set>
                                    <p:animEffect transition="in" filter="barn(outHorizontal)">
                                      <p:cBhvr>
                                        <p:cTn id="31" dur="1000"/>
                                        <p:tgtEl>
                                          <p:spTgt spid="94"/>
                                        </p:tgtEl>
                                      </p:cBhvr>
                                    </p:animEffect>
                                  </p:childTnLst>
                                </p:cTn>
                              </p:par>
                              <p:par>
                                <p:cTn id="32" presetID="16" presetClass="entr" presetSubtype="37" fill="hold" nodeType="withEffect">
                                  <p:stCondLst>
                                    <p:cond delay="1750"/>
                                  </p:stCondLst>
                                  <p:childTnLst>
                                    <p:set>
                                      <p:cBhvr>
                                        <p:cTn id="33" dur="1" fill="hold">
                                          <p:stCondLst>
                                            <p:cond delay="0"/>
                                          </p:stCondLst>
                                        </p:cTn>
                                        <p:tgtEl>
                                          <p:spTgt spid="51"/>
                                        </p:tgtEl>
                                        <p:attrNameLst>
                                          <p:attrName>style.visibility</p:attrName>
                                        </p:attrNameLst>
                                      </p:cBhvr>
                                      <p:to>
                                        <p:strVal val="visible"/>
                                      </p:to>
                                    </p:set>
                                    <p:animEffect transition="in" filter="barn(outVertical)">
                                      <p:cBhvr>
                                        <p:cTn id="34" dur="1000"/>
                                        <p:tgtEl>
                                          <p:spTgt spid="51"/>
                                        </p:tgtEl>
                                      </p:cBhvr>
                                    </p:animEffect>
                                  </p:childTnLst>
                                </p:cTn>
                              </p:par>
                              <p:par>
                                <p:cTn id="35" presetID="55" presetClass="entr" presetSubtype="0" fill="hold" nodeType="withEffect">
                                  <p:stCondLst>
                                    <p:cond delay="2500"/>
                                  </p:stCondLst>
                                  <p:childTnLst>
                                    <p:set>
                                      <p:cBhvr>
                                        <p:cTn id="36" dur="1" fill="hold">
                                          <p:stCondLst>
                                            <p:cond delay="0"/>
                                          </p:stCondLst>
                                        </p:cTn>
                                        <p:tgtEl>
                                          <p:spTgt spid="69"/>
                                        </p:tgtEl>
                                        <p:attrNameLst>
                                          <p:attrName>style.visibility</p:attrName>
                                        </p:attrNameLst>
                                      </p:cBhvr>
                                      <p:to>
                                        <p:strVal val="visible"/>
                                      </p:to>
                                    </p:set>
                                    <p:anim calcmode="lin" valueType="num">
                                      <p:cBhvr>
                                        <p:cTn id="37" dur="1000" fill="hold"/>
                                        <p:tgtEl>
                                          <p:spTgt spid="69"/>
                                        </p:tgtEl>
                                        <p:attrNameLst>
                                          <p:attrName>ppt_w</p:attrName>
                                        </p:attrNameLst>
                                      </p:cBhvr>
                                      <p:tavLst>
                                        <p:tav tm="0">
                                          <p:val>
                                            <p:strVal val="#ppt_w*0.70"/>
                                          </p:val>
                                        </p:tav>
                                        <p:tav tm="100000">
                                          <p:val>
                                            <p:strVal val="#ppt_w"/>
                                          </p:val>
                                        </p:tav>
                                      </p:tavLst>
                                    </p:anim>
                                    <p:anim calcmode="lin" valueType="num">
                                      <p:cBhvr>
                                        <p:cTn id="38" dur="1000" fill="hold"/>
                                        <p:tgtEl>
                                          <p:spTgt spid="69"/>
                                        </p:tgtEl>
                                        <p:attrNameLst>
                                          <p:attrName>ppt_h</p:attrName>
                                        </p:attrNameLst>
                                      </p:cBhvr>
                                      <p:tavLst>
                                        <p:tav tm="0">
                                          <p:val>
                                            <p:strVal val="#ppt_h"/>
                                          </p:val>
                                        </p:tav>
                                        <p:tav tm="100000">
                                          <p:val>
                                            <p:strVal val="#ppt_h"/>
                                          </p:val>
                                        </p:tav>
                                      </p:tavLst>
                                    </p:anim>
                                    <p:animEffect transition="in" filter="fade">
                                      <p:cBhvr>
                                        <p:cTn id="39" dur="1000"/>
                                        <p:tgtEl>
                                          <p:spTgt spid="69"/>
                                        </p:tgtEl>
                                      </p:cBhvr>
                                    </p:animEffect>
                                  </p:childTnLst>
                                </p:cTn>
                              </p:par>
                              <p:par>
                                <p:cTn id="40" presetID="55" presetClass="entr" presetSubtype="0" fill="hold" nodeType="withEffect">
                                  <p:stCondLst>
                                    <p:cond delay="2500"/>
                                  </p:stCondLst>
                                  <p:childTnLst>
                                    <p:set>
                                      <p:cBhvr>
                                        <p:cTn id="41" dur="1" fill="hold">
                                          <p:stCondLst>
                                            <p:cond delay="0"/>
                                          </p:stCondLst>
                                        </p:cTn>
                                        <p:tgtEl>
                                          <p:spTgt spid="71"/>
                                        </p:tgtEl>
                                        <p:attrNameLst>
                                          <p:attrName>style.visibility</p:attrName>
                                        </p:attrNameLst>
                                      </p:cBhvr>
                                      <p:to>
                                        <p:strVal val="visible"/>
                                      </p:to>
                                    </p:set>
                                    <p:anim calcmode="lin" valueType="num">
                                      <p:cBhvr>
                                        <p:cTn id="42" dur="1000" fill="hold"/>
                                        <p:tgtEl>
                                          <p:spTgt spid="71"/>
                                        </p:tgtEl>
                                        <p:attrNameLst>
                                          <p:attrName>ppt_w</p:attrName>
                                        </p:attrNameLst>
                                      </p:cBhvr>
                                      <p:tavLst>
                                        <p:tav tm="0">
                                          <p:val>
                                            <p:strVal val="#ppt_w*0.70"/>
                                          </p:val>
                                        </p:tav>
                                        <p:tav tm="100000">
                                          <p:val>
                                            <p:strVal val="#ppt_w"/>
                                          </p:val>
                                        </p:tav>
                                      </p:tavLst>
                                    </p:anim>
                                    <p:anim calcmode="lin" valueType="num">
                                      <p:cBhvr>
                                        <p:cTn id="43" dur="1000" fill="hold"/>
                                        <p:tgtEl>
                                          <p:spTgt spid="71"/>
                                        </p:tgtEl>
                                        <p:attrNameLst>
                                          <p:attrName>ppt_h</p:attrName>
                                        </p:attrNameLst>
                                      </p:cBhvr>
                                      <p:tavLst>
                                        <p:tav tm="0">
                                          <p:val>
                                            <p:strVal val="#ppt_h"/>
                                          </p:val>
                                        </p:tav>
                                        <p:tav tm="100000">
                                          <p:val>
                                            <p:strVal val="#ppt_h"/>
                                          </p:val>
                                        </p:tav>
                                      </p:tavLst>
                                    </p:anim>
                                    <p:animEffect transition="in" filter="fade">
                                      <p:cBhvr>
                                        <p:cTn id="44" dur="1000"/>
                                        <p:tgtEl>
                                          <p:spTgt spid="71"/>
                                        </p:tgtEl>
                                      </p:cBhvr>
                                    </p:animEffect>
                                  </p:childTnLst>
                                </p:cTn>
                              </p:par>
                              <p:par>
                                <p:cTn id="45" presetID="55" presetClass="entr" presetSubtype="0" fill="hold" nodeType="withEffect">
                                  <p:stCondLst>
                                    <p:cond delay="2500"/>
                                  </p:stCondLst>
                                  <p:childTnLst>
                                    <p:set>
                                      <p:cBhvr>
                                        <p:cTn id="46" dur="1" fill="hold">
                                          <p:stCondLst>
                                            <p:cond delay="0"/>
                                          </p:stCondLst>
                                        </p:cTn>
                                        <p:tgtEl>
                                          <p:spTgt spid="72"/>
                                        </p:tgtEl>
                                        <p:attrNameLst>
                                          <p:attrName>style.visibility</p:attrName>
                                        </p:attrNameLst>
                                      </p:cBhvr>
                                      <p:to>
                                        <p:strVal val="visible"/>
                                      </p:to>
                                    </p:set>
                                    <p:anim calcmode="lin" valueType="num">
                                      <p:cBhvr>
                                        <p:cTn id="47" dur="1000" fill="hold"/>
                                        <p:tgtEl>
                                          <p:spTgt spid="72"/>
                                        </p:tgtEl>
                                        <p:attrNameLst>
                                          <p:attrName>ppt_w</p:attrName>
                                        </p:attrNameLst>
                                      </p:cBhvr>
                                      <p:tavLst>
                                        <p:tav tm="0">
                                          <p:val>
                                            <p:strVal val="#ppt_w*0.70"/>
                                          </p:val>
                                        </p:tav>
                                        <p:tav tm="100000">
                                          <p:val>
                                            <p:strVal val="#ppt_w"/>
                                          </p:val>
                                        </p:tav>
                                      </p:tavLst>
                                    </p:anim>
                                    <p:anim calcmode="lin" valueType="num">
                                      <p:cBhvr>
                                        <p:cTn id="48" dur="1000" fill="hold"/>
                                        <p:tgtEl>
                                          <p:spTgt spid="72"/>
                                        </p:tgtEl>
                                        <p:attrNameLst>
                                          <p:attrName>ppt_h</p:attrName>
                                        </p:attrNameLst>
                                      </p:cBhvr>
                                      <p:tavLst>
                                        <p:tav tm="0">
                                          <p:val>
                                            <p:strVal val="#ppt_h"/>
                                          </p:val>
                                        </p:tav>
                                        <p:tav tm="100000">
                                          <p:val>
                                            <p:strVal val="#ppt_h"/>
                                          </p:val>
                                        </p:tav>
                                      </p:tavLst>
                                    </p:anim>
                                    <p:animEffect transition="in" filter="fade">
                                      <p:cBhvr>
                                        <p:cTn id="49" dur="1000"/>
                                        <p:tgtEl>
                                          <p:spTgt spid="72"/>
                                        </p:tgtEl>
                                      </p:cBhvr>
                                    </p:animEffect>
                                  </p:childTnLst>
                                </p:cTn>
                              </p:par>
                              <p:par>
                                <p:cTn id="50" presetID="55" presetClass="entr" presetSubtype="0" fill="hold" nodeType="withEffect">
                                  <p:stCondLst>
                                    <p:cond delay="2500"/>
                                  </p:stCondLst>
                                  <p:childTnLst>
                                    <p:set>
                                      <p:cBhvr>
                                        <p:cTn id="51" dur="1" fill="hold">
                                          <p:stCondLst>
                                            <p:cond delay="0"/>
                                          </p:stCondLst>
                                        </p:cTn>
                                        <p:tgtEl>
                                          <p:spTgt spid="73"/>
                                        </p:tgtEl>
                                        <p:attrNameLst>
                                          <p:attrName>style.visibility</p:attrName>
                                        </p:attrNameLst>
                                      </p:cBhvr>
                                      <p:to>
                                        <p:strVal val="visible"/>
                                      </p:to>
                                    </p:set>
                                    <p:anim calcmode="lin" valueType="num">
                                      <p:cBhvr>
                                        <p:cTn id="52" dur="1000" fill="hold"/>
                                        <p:tgtEl>
                                          <p:spTgt spid="73"/>
                                        </p:tgtEl>
                                        <p:attrNameLst>
                                          <p:attrName>ppt_w</p:attrName>
                                        </p:attrNameLst>
                                      </p:cBhvr>
                                      <p:tavLst>
                                        <p:tav tm="0">
                                          <p:val>
                                            <p:strVal val="#ppt_w*0.70"/>
                                          </p:val>
                                        </p:tav>
                                        <p:tav tm="100000">
                                          <p:val>
                                            <p:strVal val="#ppt_w"/>
                                          </p:val>
                                        </p:tav>
                                      </p:tavLst>
                                    </p:anim>
                                    <p:anim calcmode="lin" valueType="num">
                                      <p:cBhvr>
                                        <p:cTn id="53" dur="1000" fill="hold"/>
                                        <p:tgtEl>
                                          <p:spTgt spid="73"/>
                                        </p:tgtEl>
                                        <p:attrNameLst>
                                          <p:attrName>ppt_h</p:attrName>
                                        </p:attrNameLst>
                                      </p:cBhvr>
                                      <p:tavLst>
                                        <p:tav tm="0">
                                          <p:val>
                                            <p:strVal val="#ppt_h"/>
                                          </p:val>
                                        </p:tav>
                                        <p:tav tm="100000">
                                          <p:val>
                                            <p:strVal val="#ppt_h"/>
                                          </p:val>
                                        </p:tav>
                                      </p:tavLst>
                                    </p:anim>
                                    <p:animEffect transition="in" filter="fade">
                                      <p:cBhvr>
                                        <p:cTn id="54" dur="1000"/>
                                        <p:tgtEl>
                                          <p:spTgt spid="73"/>
                                        </p:tgtEl>
                                      </p:cBhvr>
                                    </p:animEffect>
                                  </p:childTnLst>
                                </p:cTn>
                              </p:par>
                              <p:par>
                                <p:cTn id="55" presetID="55" presetClass="entr" presetSubtype="0" fill="hold" nodeType="withEffect">
                                  <p:stCondLst>
                                    <p:cond delay="2500"/>
                                  </p:stCondLst>
                                  <p:childTnLst>
                                    <p:set>
                                      <p:cBhvr>
                                        <p:cTn id="56" dur="1" fill="hold">
                                          <p:stCondLst>
                                            <p:cond delay="0"/>
                                          </p:stCondLst>
                                        </p:cTn>
                                        <p:tgtEl>
                                          <p:spTgt spid="74"/>
                                        </p:tgtEl>
                                        <p:attrNameLst>
                                          <p:attrName>style.visibility</p:attrName>
                                        </p:attrNameLst>
                                      </p:cBhvr>
                                      <p:to>
                                        <p:strVal val="visible"/>
                                      </p:to>
                                    </p:set>
                                    <p:anim calcmode="lin" valueType="num">
                                      <p:cBhvr>
                                        <p:cTn id="57" dur="1000" fill="hold"/>
                                        <p:tgtEl>
                                          <p:spTgt spid="74"/>
                                        </p:tgtEl>
                                        <p:attrNameLst>
                                          <p:attrName>ppt_w</p:attrName>
                                        </p:attrNameLst>
                                      </p:cBhvr>
                                      <p:tavLst>
                                        <p:tav tm="0">
                                          <p:val>
                                            <p:strVal val="#ppt_w*0.70"/>
                                          </p:val>
                                        </p:tav>
                                        <p:tav tm="100000">
                                          <p:val>
                                            <p:strVal val="#ppt_w"/>
                                          </p:val>
                                        </p:tav>
                                      </p:tavLst>
                                    </p:anim>
                                    <p:anim calcmode="lin" valueType="num">
                                      <p:cBhvr>
                                        <p:cTn id="58" dur="1000" fill="hold"/>
                                        <p:tgtEl>
                                          <p:spTgt spid="74"/>
                                        </p:tgtEl>
                                        <p:attrNameLst>
                                          <p:attrName>ppt_h</p:attrName>
                                        </p:attrNameLst>
                                      </p:cBhvr>
                                      <p:tavLst>
                                        <p:tav tm="0">
                                          <p:val>
                                            <p:strVal val="#ppt_h"/>
                                          </p:val>
                                        </p:tav>
                                        <p:tav tm="100000">
                                          <p:val>
                                            <p:strVal val="#ppt_h"/>
                                          </p:val>
                                        </p:tav>
                                      </p:tavLst>
                                    </p:anim>
                                    <p:animEffect transition="in" filter="fade">
                                      <p:cBhvr>
                                        <p:cTn id="59" dur="1000"/>
                                        <p:tgtEl>
                                          <p:spTgt spid="74"/>
                                        </p:tgtEl>
                                      </p:cBhvr>
                                    </p:animEffect>
                                  </p:childTnLst>
                                </p:cTn>
                              </p:par>
                              <p:par>
                                <p:cTn id="60" presetID="55" presetClass="entr" presetSubtype="0" fill="hold" nodeType="withEffect">
                                  <p:stCondLst>
                                    <p:cond delay="2500"/>
                                  </p:stCondLst>
                                  <p:childTnLst>
                                    <p:set>
                                      <p:cBhvr>
                                        <p:cTn id="61" dur="1" fill="hold">
                                          <p:stCondLst>
                                            <p:cond delay="0"/>
                                          </p:stCondLst>
                                        </p:cTn>
                                        <p:tgtEl>
                                          <p:spTgt spid="75"/>
                                        </p:tgtEl>
                                        <p:attrNameLst>
                                          <p:attrName>style.visibility</p:attrName>
                                        </p:attrNameLst>
                                      </p:cBhvr>
                                      <p:to>
                                        <p:strVal val="visible"/>
                                      </p:to>
                                    </p:set>
                                    <p:anim calcmode="lin" valueType="num">
                                      <p:cBhvr>
                                        <p:cTn id="62" dur="1000" fill="hold"/>
                                        <p:tgtEl>
                                          <p:spTgt spid="75"/>
                                        </p:tgtEl>
                                        <p:attrNameLst>
                                          <p:attrName>ppt_w</p:attrName>
                                        </p:attrNameLst>
                                      </p:cBhvr>
                                      <p:tavLst>
                                        <p:tav tm="0">
                                          <p:val>
                                            <p:strVal val="#ppt_w*0.70"/>
                                          </p:val>
                                        </p:tav>
                                        <p:tav tm="100000">
                                          <p:val>
                                            <p:strVal val="#ppt_w"/>
                                          </p:val>
                                        </p:tav>
                                      </p:tavLst>
                                    </p:anim>
                                    <p:anim calcmode="lin" valueType="num">
                                      <p:cBhvr>
                                        <p:cTn id="63" dur="1000" fill="hold"/>
                                        <p:tgtEl>
                                          <p:spTgt spid="75"/>
                                        </p:tgtEl>
                                        <p:attrNameLst>
                                          <p:attrName>ppt_h</p:attrName>
                                        </p:attrNameLst>
                                      </p:cBhvr>
                                      <p:tavLst>
                                        <p:tav tm="0">
                                          <p:val>
                                            <p:strVal val="#ppt_h"/>
                                          </p:val>
                                        </p:tav>
                                        <p:tav tm="100000">
                                          <p:val>
                                            <p:strVal val="#ppt_h"/>
                                          </p:val>
                                        </p:tav>
                                      </p:tavLst>
                                    </p:anim>
                                    <p:animEffect transition="in" filter="fade">
                                      <p:cBhvr>
                                        <p:cTn id="64" dur="1000"/>
                                        <p:tgtEl>
                                          <p:spTgt spid="75"/>
                                        </p:tgtEl>
                                      </p:cBhvr>
                                    </p:animEffect>
                                  </p:childTnLst>
                                </p:cTn>
                              </p:par>
                              <p:par>
                                <p:cTn id="65" presetID="55" presetClass="entr" presetSubtype="0" fill="hold" nodeType="withEffect">
                                  <p:stCondLst>
                                    <p:cond delay="2500"/>
                                  </p:stCondLst>
                                  <p:childTnLst>
                                    <p:set>
                                      <p:cBhvr>
                                        <p:cTn id="66" dur="1" fill="hold">
                                          <p:stCondLst>
                                            <p:cond delay="0"/>
                                          </p:stCondLst>
                                        </p:cTn>
                                        <p:tgtEl>
                                          <p:spTgt spid="76"/>
                                        </p:tgtEl>
                                        <p:attrNameLst>
                                          <p:attrName>style.visibility</p:attrName>
                                        </p:attrNameLst>
                                      </p:cBhvr>
                                      <p:to>
                                        <p:strVal val="visible"/>
                                      </p:to>
                                    </p:set>
                                    <p:anim calcmode="lin" valueType="num">
                                      <p:cBhvr>
                                        <p:cTn id="67" dur="1000" fill="hold"/>
                                        <p:tgtEl>
                                          <p:spTgt spid="76"/>
                                        </p:tgtEl>
                                        <p:attrNameLst>
                                          <p:attrName>ppt_w</p:attrName>
                                        </p:attrNameLst>
                                      </p:cBhvr>
                                      <p:tavLst>
                                        <p:tav tm="0">
                                          <p:val>
                                            <p:strVal val="#ppt_w*0.70"/>
                                          </p:val>
                                        </p:tav>
                                        <p:tav tm="100000">
                                          <p:val>
                                            <p:strVal val="#ppt_w"/>
                                          </p:val>
                                        </p:tav>
                                      </p:tavLst>
                                    </p:anim>
                                    <p:anim calcmode="lin" valueType="num">
                                      <p:cBhvr>
                                        <p:cTn id="68" dur="1000" fill="hold"/>
                                        <p:tgtEl>
                                          <p:spTgt spid="76"/>
                                        </p:tgtEl>
                                        <p:attrNameLst>
                                          <p:attrName>ppt_h</p:attrName>
                                        </p:attrNameLst>
                                      </p:cBhvr>
                                      <p:tavLst>
                                        <p:tav tm="0">
                                          <p:val>
                                            <p:strVal val="#ppt_h"/>
                                          </p:val>
                                        </p:tav>
                                        <p:tav tm="100000">
                                          <p:val>
                                            <p:strVal val="#ppt_h"/>
                                          </p:val>
                                        </p:tav>
                                      </p:tavLst>
                                    </p:anim>
                                    <p:animEffect transition="in" filter="fade">
                                      <p:cBhvr>
                                        <p:cTn id="69" dur="1000"/>
                                        <p:tgtEl>
                                          <p:spTgt spid="76"/>
                                        </p:tgtEl>
                                      </p:cBhvr>
                                    </p:animEffect>
                                  </p:childTnLst>
                                </p:cTn>
                              </p:par>
                              <p:par>
                                <p:cTn id="70" presetID="55" presetClass="entr" presetSubtype="0" fill="hold" nodeType="withEffect">
                                  <p:stCondLst>
                                    <p:cond delay="2500"/>
                                  </p:stCondLst>
                                  <p:childTnLst>
                                    <p:set>
                                      <p:cBhvr>
                                        <p:cTn id="71" dur="1" fill="hold">
                                          <p:stCondLst>
                                            <p:cond delay="0"/>
                                          </p:stCondLst>
                                        </p:cTn>
                                        <p:tgtEl>
                                          <p:spTgt spid="77"/>
                                        </p:tgtEl>
                                        <p:attrNameLst>
                                          <p:attrName>style.visibility</p:attrName>
                                        </p:attrNameLst>
                                      </p:cBhvr>
                                      <p:to>
                                        <p:strVal val="visible"/>
                                      </p:to>
                                    </p:set>
                                    <p:anim calcmode="lin" valueType="num">
                                      <p:cBhvr>
                                        <p:cTn id="72" dur="1000" fill="hold"/>
                                        <p:tgtEl>
                                          <p:spTgt spid="77"/>
                                        </p:tgtEl>
                                        <p:attrNameLst>
                                          <p:attrName>ppt_w</p:attrName>
                                        </p:attrNameLst>
                                      </p:cBhvr>
                                      <p:tavLst>
                                        <p:tav tm="0">
                                          <p:val>
                                            <p:strVal val="#ppt_w*0.70"/>
                                          </p:val>
                                        </p:tav>
                                        <p:tav tm="100000">
                                          <p:val>
                                            <p:strVal val="#ppt_w"/>
                                          </p:val>
                                        </p:tav>
                                      </p:tavLst>
                                    </p:anim>
                                    <p:anim calcmode="lin" valueType="num">
                                      <p:cBhvr>
                                        <p:cTn id="73" dur="1000" fill="hold"/>
                                        <p:tgtEl>
                                          <p:spTgt spid="77"/>
                                        </p:tgtEl>
                                        <p:attrNameLst>
                                          <p:attrName>ppt_h</p:attrName>
                                        </p:attrNameLst>
                                      </p:cBhvr>
                                      <p:tavLst>
                                        <p:tav tm="0">
                                          <p:val>
                                            <p:strVal val="#ppt_h"/>
                                          </p:val>
                                        </p:tav>
                                        <p:tav tm="100000">
                                          <p:val>
                                            <p:strVal val="#ppt_h"/>
                                          </p:val>
                                        </p:tav>
                                      </p:tavLst>
                                    </p:anim>
                                    <p:animEffect transition="in" filter="fade">
                                      <p:cBhvr>
                                        <p:cTn id="74" dur="1000"/>
                                        <p:tgtEl>
                                          <p:spTgt spid="77"/>
                                        </p:tgtEl>
                                      </p:cBhvr>
                                    </p:animEffect>
                                  </p:childTnLst>
                                </p:cTn>
                              </p:par>
                              <p:par>
                                <p:cTn id="75" presetID="55" presetClass="entr" presetSubtype="0" fill="hold" nodeType="withEffect">
                                  <p:stCondLst>
                                    <p:cond delay="3250"/>
                                  </p:stCondLst>
                                  <p:childTnLst>
                                    <p:set>
                                      <p:cBhvr>
                                        <p:cTn id="76" dur="1" fill="hold">
                                          <p:stCondLst>
                                            <p:cond delay="0"/>
                                          </p:stCondLst>
                                        </p:cTn>
                                        <p:tgtEl>
                                          <p:spTgt spid="2"/>
                                        </p:tgtEl>
                                        <p:attrNameLst>
                                          <p:attrName>style.visibility</p:attrName>
                                        </p:attrNameLst>
                                      </p:cBhvr>
                                      <p:to>
                                        <p:strVal val="visible"/>
                                      </p:to>
                                    </p:set>
                                    <p:anim calcmode="lin" valueType="num">
                                      <p:cBhvr>
                                        <p:cTn id="77" dur="1000" fill="hold"/>
                                        <p:tgtEl>
                                          <p:spTgt spid="2"/>
                                        </p:tgtEl>
                                        <p:attrNameLst>
                                          <p:attrName>ppt_w</p:attrName>
                                        </p:attrNameLst>
                                      </p:cBhvr>
                                      <p:tavLst>
                                        <p:tav tm="0">
                                          <p:val>
                                            <p:strVal val="#ppt_w*0.70"/>
                                          </p:val>
                                        </p:tav>
                                        <p:tav tm="100000">
                                          <p:val>
                                            <p:strVal val="#ppt_w"/>
                                          </p:val>
                                        </p:tav>
                                      </p:tavLst>
                                    </p:anim>
                                    <p:anim calcmode="lin" valueType="num">
                                      <p:cBhvr>
                                        <p:cTn id="78" dur="1000" fill="hold"/>
                                        <p:tgtEl>
                                          <p:spTgt spid="2"/>
                                        </p:tgtEl>
                                        <p:attrNameLst>
                                          <p:attrName>ppt_h</p:attrName>
                                        </p:attrNameLst>
                                      </p:cBhvr>
                                      <p:tavLst>
                                        <p:tav tm="0">
                                          <p:val>
                                            <p:strVal val="#ppt_h"/>
                                          </p:val>
                                        </p:tav>
                                        <p:tav tm="100000">
                                          <p:val>
                                            <p:strVal val="#ppt_h"/>
                                          </p:val>
                                        </p:tav>
                                      </p:tavLst>
                                    </p:anim>
                                    <p:animEffect transition="in" filter="fade">
                                      <p:cBhvr>
                                        <p:cTn id="79" dur="1000"/>
                                        <p:tgtEl>
                                          <p:spTgt spid="2"/>
                                        </p:tgtEl>
                                      </p:cBhvr>
                                    </p:animEffect>
                                  </p:childTnLst>
                                </p:cTn>
                              </p:par>
                              <p:par>
                                <p:cTn id="80" presetID="12" presetClass="entr" presetSubtype="1" fill="hold" nodeType="withEffect">
                                  <p:stCondLst>
                                    <p:cond delay="3250"/>
                                  </p:stCondLst>
                                  <p:childTnLst>
                                    <p:set>
                                      <p:cBhvr>
                                        <p:cTn id="81" dur="1" fill="hold">
                                          <p:stCondLst>
                                            <p:cond delay="0"/>
                                          </p:stCondLst>
                                        </p:cTn>
                                        <p:tgtEl>
                                          <p:spTgt spid="4"/>
                                        </p:tgtEl>
                                        <p:attrNameLst>
                                          <p:attrName>style.visibility</p:attrName>
                                        </p:attrNameLst>
                                      </p:cBhvr>
                                      <p:to>
                                        <p:strVal val="visible"/>
                                      </p:to>
                                    </p:set>
                                    <p:anim calcmode="lin" valueType="num">
                                      <p:cBhvr additive="base">
                                        <p:cTn id="82" dur="1000"/>
                                        <p:tgtEl>
                                          <p:spTgt spid="4"/>
                                        </p:tgtEl>
                                        <p:attrNameLst>
                                          <p:attrName>ppt_y</p:attrName>
                                        </p:attrNameLst>
                                      </p:cBhvr>
                                      <p:tavLst>
                                        <p:tav tm="0">
                                          <p:val>
                                            <p:strVal val="#ppt_y-#ppt_h*1.125000"/>
                                          </p:val>
                                        </p:tav>
                                        <p:tav tm="100000">
                                          <p:val>
                                            <p:strVal val="#ppt_y"/>
                                          </p:val>
                                        </p:tav>
                                      </p:tavLst>
                                    </p:anim>
                                    <p:animEffect transition="in" filter="wipe(down)">
                                      <p:cBhvr>
                                        <p:cTn id="83" dur="1000"/>
                                        <p:tgtEl>
                                          <p:spTgt spid="4"/>
                                        </p:tgtEl>
                                      </p:cBhvr>
                                    </p:animEffect>
                                  </p:childTnLst>
                                </p:cTn>
                              </p:par>
                              <p:par>
                                <p:cTn id="84" presetID="12" presetClass="entr" presetSubtype="1" fill="hold" nodeType="withEffect">
                                  <p:stCondLst>
                                    <p:cond delay="3250"/>
                                  </p:stCondLst>
                                  <p:childTnLst>
                                    <p:set>
                                      <p:cBhvr>
                                        <p:cTn id="85" dur="1" fill="hold">
                                          <p:stCondLst>
                                            <p:cond delay="0"/>
                                          </p:stCondLst>
                                        </p:cTn>
                                        <p:tgtEl>
                                          <p:spTgt spid="6"/>
                                        </p:tgtEl>
                                        <p:attrNameLst>
                                          <p:attrName>style.visibility</p:attrName>
                                        </p:attrNameLst>
                                      </p:cBhvr>
                                      <p:to>
                                        <p:strVal val="visible"/>
                                      </p:to>
                                    </p:set>
                                    <p:anim calcmode="lin" valueType="num">
                                      <p:cBhvr additive="base">
                                        <p:cTn id="86" dur="1000"/>
                                        <p:tgtEl>
                                          <p:spTgt spid="6"/>
                                        </p:tgtEl>
                                        <p:attrNameLst>
                                          <p:attrName>ppt_y</p:attrName>
                                        </p:attrNameLst>
                                      </p:cBhvr>
                                      <p:tavLst>
                                        <p:tav tm="0">
                                          <p:val>
                                            <p:strVal val="#ppt_y-#ppt_h*1.125000"/>
                                          </p:val>
                                        </p:tav>
                                        <p:tav tm="100000">
                                          <p:val>
                                            <p:strVal val="#ppt_y"/>
                                          </p:val>
                                        </p:tav>
                                      </p:tavLst>
                                    </p:anim>
                                    <p:animEffect transition="in" filter="wipe(down)">
                                      <p:cBhvr>
                                        <p:cTn id="87" dur="1000"/>
                                        <p:tgtEl>
                                          <p:spTgt spid="6"/>
                                        </p:tgtEl>
                                      </p:cBhvr>
                                    </p:animEffect>
                                  </p:childTnLst>
                                </p:cTn>
                              </p:par>
                              <p:par>
                                <p:cTn id="88" presetID="12" presetClass="entr" presetSubtype="1" fill="hold" nodeType="withEffect">
                                  <p:stCondLst>
                                    <p:cond delay="3250"/>
                                  </p:stCondLst>
                                  <p:childTnLst>
                                    <p:set>
                                      <p:cBhvr>
                                        <p:cTn id="89" dur="1" fill="hold">
                                          <p:stCondLst>
                                            <p:cond delay="0"/>
                                          </p:stCondLst>
                                        </p:cTn>
                                        <p:tgtEl>
                                          <p:spTgt spid="8"/>
                                        </p:tgtEl>
                                        <p:attrNameLst>
                                          <p:attrName>style.visibility</p:attrName>
                                        </p:attrNameLst>
                                      </p:cBhvr>
                                      <p:to>
                                        <p:strVal val="visible"/>
                                      </p:to>
                                    </p:set>
                                    <p:anim calcmode="lin" valueType="num">
                                      <p:cBhvr additive="base">
                                        <p:cTn id="90" dur="1000"/>
                                        <p:tgtEl>
                                          <p:spTgt spid="8"/>
                                        </p:tgtEl>
                                        <p:attrNameLst>
                                          <p:attrName>ppt_y</p:attrName>
                                        </p:attrNameLst>
                                      </p:cBhvr>
                                      <p:tavLst>
                                        <p:tav tm="0">
                                          <p:val>
                                            <p:strVal val="#ppt_y-#ppt_h*1.125000"/>
                                          </p:val>
                                        </p:tav>
                                        <p:tav tm="100000">
                                          <p:val>
                                            <p:strVal val="#ppt_y"/>
                                          </p:val>
                                        </p:tav>
                                      </p:tavLst>
                                    </p:anim>
                                    <p:animEffect transition="in" filter="wipe(down)">
                                      <p:cBhvr>
                                        <p:cTn id="91" dur="1000"/>
                                        <p:tgtEl>
                                          <p:spTgt spid="8"/>
                                        </p:tgtEl>
                                      </p:cBhvr>
                                    </p:animEffect>
                                  </p:childTnLst>
                                </p:cTn>
                              </p:par>
                              <p:par>
                                <p:cTn id="92" presetID="12" presetClass="entr" presetSubtype="1" fill="hold" nodeType="withEffect">
                                  <p:stCondLst>
                                    <p:cond delay="3250"/>
                                  </p:stCondLst>
                                  <p:childTnLst>
                                    <p:set>
                                      <p:cBhvr>
                                        <p:cTn id="93" dur="1" fill="hold">
                                          <p:stCondLst>
                                            <p:cond delay="0"/>
                                          </p:stCondLst>
                                        </p:cTn>
                                        <p:tgtEl>
                                          <p:spTgt spid="10"/>
                                        </p:tgtEl>
                                        <p:attrNameLst>
                                          <p:attrName>style.visibility</p:attrName>
                                        </p:attrNameLst>
                                      </p:cBhvr>
                                      <p:to>
                                        <p:strVal val="visible"/>
                                      </p:to>
                                    </p:set>
                                    <p:anim calcmode="lin" valueType="num">
                                      <p:cBhvr additive="base">
                                        <p:cTn id="94" dur="1000"/>
                                        <p:tgtEl>
                                          <p:spTgt spid="10"/>
                                        </p:tgtEl>
                                        <p:attrNameLst>
                                          <p:attrName>ppt_y</p:attrName>
                                        </p:attrNameLst>
                                      </p:cBhvr>
                                      <p:tavLst>
                                        <p:tav tm="0">
                                          <p:val>
                                            <p:strVal val="#ppt_y-#ppt_h*1.125000"/>
                                          </p:val>
                                        </p:tav>
                                        <p:tav tm="100000">
                                          <p:val>
                                            <p:strVal val="#ppt_y"/>
                                          </p:val>
                                        </p:tav>
                                      </p:tavLst>
                                    </p:anim>
                                    <p:animEffect transition="in" filter="wipe(down)">
                                      <p:cBhvr>
                                        <p:cTn id="95" dur="1000"/>
                                        <p:tgtEl>
                                          <p:spTgt spid="10"/>
                                        </p:tgtEl>
                                      </p:cBhvr>
                                    </p:animEffect>
                                  </p:childTnLst>
                                </p:cTn>
                              </p:par>
                              <p:par>
                                <p:cTn id="96" presetID="12" presetClass="entr" presetSubtype="1" fill="hold" nodeType="withEffect">
                                  <p:stCondLst>
                                    <p:cond delay="3250"/>
                                  </p:stCondLst>
                                  <p:childTnLst>
                                    <p:set>
                                      <p:cBhvr>
                                        <p:cTn id="97" dur="1" fill="hold">
                                          <p:stCondLst>
                                            <p:cond delay="0"/>
                                          </p:stCondLst>
                                        </p:cTn>
                                        <p:tgtEl>
                                          <p:spTgt spid="30"/>
                                        </p:tgtEl>
                                        <p:attrNameLst>
                                          <p:attrName>style.visibility</p:attrName>
                                        </p:attrNameLst>
                                      </p:cBhvr>
                                      <p:to>
                                        <p:strVal val="visible"/>
                                      </p:to>
                                    </p:set>
                                    <p:anim calcmode="lin" valueType="num">
                                      <p:cBhvr additive="base">
                                        <p:cTn id="98" dur="1000"/>
                                        <p:tgtEl>
                                          <p:spTgt spid="30"/>
                                        </p:tgtEl>
                                        <p:attrNameLst>
                                          <p:attrName>ppt_y</p:attrName>
                                        </p:attrNameLst>
                                      </p:cBhvr>
                                      <p:tavLst>
                                        <p:tav tm="0">
                                          <p:val>
                                            <p:strVal val="#ppt_y-#ppt_h*1.125000"/>
                                          </p:val>
                                        </p:tav>
                                        <p:tav tm="100000">
                                          <p:val>
                                            <p:strVal val="#ppt_y"/>
                                          </p:val>
                                        </p:tav>
                                      </p:tavLst>
                                    </p:anim>
                                    <p:animEffect transition="in" filter="wipe(down)">
                                      <p:cBhvr>
                                        <p:cTn id="99" dur="1000"/>
                                        <p:tgtEl>
                                          <p:spTgt spid="30"/>
                                        </p:tgtEl>
                                      </p:cBhvr>
                                    </p:animEffect>
                                  </p:childTnLst>
                                </p:cTn>
                              </p:par>
                              <p:par>
                                <p:cTn id="100" presetID="12" presetClass="entr" presetSubtype="1" fill="hold" nodeType="withEffect">
                                  <p:stCondLst>
                                    <p:cond delay="3250"/>
                                  </p:stCondLst>
                                  <p:childTnLst>
                                    <p:set>
                                      <p:cBhvr>
                                        <p:cTn id="101" dur="1" fill="hold">
                                          <p:stCondLst>
                                            <p:cond delay="0"/>
                                          </p:stCondLst>
                                        </p:cTn>
                                        <p:tgtEl>
                                          <p:spTgt spid="31"/>
                                        </p:tgtEl>
                                        <p:attrNameLst>
                                          <p:attrName>style.visibility</p:attrName>
                                        </p:attrNameLst>
                                      </p:cBhvr>
                                      <p:to>
                                        <p:strVal val="visible"/>
                                      </p:to>
                                    </p:set>
                                    <p:anim calcmode="lin" valueType="num">
                                      <p:cBhvr additive="base">
                                        <p:cTn id="102" dur="1000"/>
                                        <p:tgtEl>
                                          <p:spTgt spid="31"/>
                                        </p:tgtEl>
                                        <p:attrNameLst>
                                          <p:attrName>ppt_y</p:attrName>
                                        </p:attrNameLst>
                                      </p:cBhvr>
                                      <p:tavLst>
                                        <p:tav tm="0">
                                          <p:val>
                                            <p:strVal val="#ppt_y-#ppt_h*1.125000"/>
                                          </p:val>
                                        </p:tav>
                                        <p:tav tm="100000">
                                          <p:val>
                                            <p:strVal val="#ppt_y"/>
                                          </p:val>
                                        </p:tav>
                                      </p:tavLst>
                                    </p:anim>
                                    <p:animEffect transition="in" filter="wipe(down)">
                                      <p:cBhvr>
                                        <p:cTn id="103" dur="1000"/>
                                        <p:tgtEl>
                                          <p:spTgt spid="31"/>
                                        </p:tgtEl>
                                      </p:cBhvr>
                                    </p:animEffect>
                                  </p:childTnLst>
                                </p:cTn>
                              </p:par>
                              <p:par>
                                <p:cTn id="104" presetID="12" presetClass="entr" presetSubtype="1" fill="hold" nodeType="withEffect">
                                  <p:stCondLst>
                                    <p:cond delay="3250"/>
                                  </p:stCondLst>
                                  <p:childTnLst>
                                    <p:set>
                                      <p:cBhvr>
                                        <p:cTn id="105" dur="1" fill="hold">
                                          <p:stCondLst>
                                            <p:cond delay="0"/>
                                          </p:stCondLst>
                                        </p:cTn>
                                        <p:tgtEl>
                                          <p:spTgt spid="16"/>
                                        </p:tgtEl>
                                        <p:attrNameLst>
                                          <p:attrName>style.visibility</p:attrName>
                                        </p:attrNameLst>
                                      </p:cBhvr>
                                      <p:to>
                                        <p:strVal val="visible"/>
                                      </p:to>
                                    </p:set>
                                    <p:anim calcmode="lin" valueType="num">
                                      <p:cBhvr additive="base">
                                        <p:cTn id="106" dur="1000"/>
                                        <p:tgtEl>
                                          <p:spTgt spid="16"/>
                                        </p:tgtEl>
                                        <p:attrNameLst>
                                          <p:attrName>ppt_y</p:attrName>
                                        </p:attrNameLst>
                                      </p:cBhvr>
                                      <p:tavLst>
                                        <p:tav tm="0">
                                          <p:val>
                                            <p:strVal val="#ppt_y-#ppt_h*1.125000"/>
                                          </p:val>
                                        </p:tav>
                                        <p:tav tm="100000">
                                          <p:val>
                                            <p:strVal val="#ppt_y"/>
                                          </p:val>
                                        </p:tav>
                                      </p:tavLst>
                                    </p:anim>
                                    <p:animEffect transition="in" filter="wipe(down)">
                                      <p:cBhvr>
                                        <p:cTn id="107" dur="1000"/>
                                        <p:tgtEl>
                                          <p:spTgt spid="16"/>
                                        </p:tgtEl>
                                      </p:cBhvr>
                                    </p:animEffect>
                                  </p:childTnLst>
                                </p:cTn>
                              </p:par>
                              <p:par>
                                <p:cTn id="108" presetID="12" presetClass="entr" presetSubtype="1" fill="hold" nodeType="withEffect">
                                  <p:stCondLst>
                                    <p:cond delay="3250"/>
                                  </p:stCondLst>
                                  <p:childTnLst>
                                    <p:set>
                                      <p:cBhvr>
                                        <p:cTn id="109" dur="1" fill="hold">
                                          <p:stCondLst>
                                            <p:cond delay="0"/>
                                          </p:stCondLst>
                                        </p:cTn>
                                        <p:tgtEl>
                                          <p:spTgt spid="12"/>
                                        </p:tgtEl>
                                        <p:attrNameLst>
                                          <p:attrName>style.visibility</p:attrName>
                                        </p:attrNameLst>
                                      </p:cBhvr>
                                      <p:to>
                                        <p:strVal val="visible"/>
                                      </p:to>
                                    </p:set>
                                    <p:anim calcmode="lin" valueType="num">
                                      <p:cBhvr additive="base">
                                        <p:cTn id="110" dur="1000"/>
                                        <p:tgtEl>
                                          <p:spTgt spid="12"/>
                                        </p:tgtEl>
                                        <p:attrNameLst>
                                          <p:attrName>ppt_y</p:attrName>
                                        </p:attrNameLst>
                                      </p:cBhvr>
                                      <p:tavLst>
                                        <p:tav tm="0">
                                          <p:val>
                                            <p:strVal val="#ppt_y-#ppt_h*1.125000"/>
                                          </p:val>
                                        </p:tav>
                                        <p:tav tm="100000">
                                          <p:val>
                                            <p:strVal val="#ppt_y"/>
                                          </p:val>
                                        </p:tav>
                                      </p:tavLst>
                                    </p:anim>
                                    <p:animEffect transition="in" filter="wipe(down)">
                                      <p:cBhvr>
                                        <p:cTn id="111" dur="1000"/>
                                        <p:tgtEl>
                                          <p:spTgt spid="12"/>
                                        </p:tgtEl>
                                      </p:cBhvr>
                                    </p:animEffect>
                                  </p:childTnLst>
                                </p:cTn>
                              </p:par>
                              <p:par>
                                <p:cTn id="112" presetID="12" presetClass="entr" presetSubtype="1" fill="hold" nodeType="withEffect">
                                  <p:stCondLst>
                                    <p:cond delay="4000"/>
                                  </p:stCondLst>
                                  <p:childTnLst>
                                    <p:set>
                                      <p:cBhvr>
                                        <p:cTn id="113" dur="1" fill="hold">
                                          <p:stCondLst>
                                            <p:cond delay="0"/>
                                          </p:stCondLst>
                                        </p:cTn>
                                        <p:tgtEl>
                                          <p:spTgt spid="29"/>
                                        </p:tgtEl>
                                        <p:attrNameLst>
                                          <p:attrName>style.visibility</p:attrName>
                                        </p:attrNameLst>
                                      </p:cBhvr>
                                      <p:to>
                                        <p:strVal val="visible"/>
                                      </p:to>
                                    </p:set>
                                    <p:anim calcmode="lin" valueType="num">
                                      <p:cBhvr additive="base">
                                        <p:cTn id="114" dur="1000"/>
                                        <p:tgtEl>
                                          <p:spTgt spid="29"/>
                                        </p:tgtEl>
                                        <p:attrNameLst>
                                          <p:attrName>ppt_y</p:attrName>
                                        </p:attrNameLst>
                                      </p:cBhvr>
                                      <p:tavLst>
                                        <p:tav tm="0">
                                          <p:val>
                                            <p:strVal val="#ppt_y-#ppt_h*1.125000"/>
                                          </p:val>
                                        </p:tav>
                                        <p:tav tm="100000">
                                          <p:val>
                                            <p:strVal val="#ppt_y"/>
                                          </p:val>
                                        </p:tav>
                                      </p:tavLst>
                                    </p:anim>
                                    <p:animEffect transition="in" filter="wipe(down)">
                                      <p:cBhvr>
                                        <p:cTn id="115" dur="1000"/>
                                        <p:tgtEl>
                                          <p:spTgt spid="29"/>
                                        </p:tgtEl>
                                      </p:cBhvr>
                                    </p:animEffect>
                                  </p:childTnLst>
                                </p:cTn>
                              </p:par>
                              <p:par>
                                <p:cTn id="116" presetID="12" presetClass="entr" presetSubtype="1" fill="hold" nodeType="withEffect">
                                  <p:stCondLst>
                                    <p:cond delay="4000"/>
                                  </p:stCondLst>
                                  <p:childTnLst>
                                    <p:set>
                                      <p:cBhvr>
                                        <p:cTn id="117" dur="1" fill="hold">
                                          <p:stCondLst>
                                            <p:cond delay="0"/>
                                          </p:stCondLst>
                                        </p:cTn>
                                        <p:tgtEl>
                                          <p:spTgt spid="24"/>
                                        </p:tgtEl>
                                        <p:attrNameLst>
                                          <p:attrName>style.visibility</p:attrName>
                                        </p:attrNameLst>
                                      </p:cBhvr>
                                      <p:to>
                                        <p:strVal val="visible"/>
                                      </p:to>
                                    </p:set>
                                    <p:anim calcmode="lin" valueType="num">
                                      <p:cBhvr additive="base">
                                        <p:cTn id="118" dur="1000"/>
                                        <p:tgtEl>
                                          <p:spTgt spid="24"/>
                                        </p:tgtEl>
                                        <p:attrNameLst>
                                          <p:attrName>ppt_y</p:attrName>
                                        </p:attrNameLst>
                                      </p:cBhvr>
                                      <p:tavLst>
                                        <p:tav tm="0">
                                          <p:val>
                                            <p:strVal val="#ppt_y-#ppt_h*1.125000"/>
                                          </p:val>
                                        </p:tav>
                                        <p:tav tm="100000">
                                          <p:val>
                                            <p:strVal val="#ppt_y"/>
                                          </p:val>
                                        </p:tav>
                                      </p:tavLst>
                                    </p:anim>
                                    <p:animEffect transition="in" filter="wipe(down)">
                                      <p:cBhvr>
                                        <p:cTn id="119" dur="1000"/>
                                        <p:tgtEl>
                                          <p:spTgt spid="24"/>
                                        </p:tgtEl>
                                      </p:cBhvr>
                                    </p:animEffect>
                                  </p:childTnLst>
                                </p:cTn>
                              </p:par>
                              <p:par>
                                <p:cTn id="120" presetID="12" presetClass="entr" presetSubtype="1" fill="hold" nodeType="withEffect">
                                  <p:stCondLst>
                                    <p:cond delay="4000"/>
                                  </p:stCondLst>
                                  <p:childTnLst>
                                    <p:set>
                                      <p:cBhvr>
                                        <p:cTn id="121" dur="1" fill="hold">
                                          <p:stCondLst>
                                            <p:cond delay="0"/>
                                          </p:stCondLst>
                                        </p:cTn>
                                        <p:tgtEl>
                                          <p:spTgt spid="23"/>
                                        </p:tgtEl>
                                        <p:attrNameLst>
                                          <p:attrName>style.visibility</p:attrName>
                                        </p:attrNameLst>
                                      </p:cBhvr>
                                      <p:to>
                                        <p:strVal val="visible"/>
                                      </p:to>
                                    </p:set>
                                    <p:anim calcmode="lin" valueType="num">
                                      <p:cBhvr additive="base">
                                        <p:cTn id="122" dur="1000"/>
                                        <p:tgtEl>
                                          <p:spTgt spid="23"/>
                                        </p:tgtEl>
                                        <p:attrNameLst>
                                          <p:attrName>ppt_y</p:attrName>
                                        </p:attrNameLst>
                                      </p:cBhvr>
                                      <p:tavLst>
                                        <p:tav tm="0">
                                          <p:val>
                                            <p:strVal val="#ppt_y-#ppt_h*1.125000"/>
                                          </p:val>
                                        </p:tav>
                                        <p:tav tm="100000">
                                          <p:val>
                                            <p:strVal val="#ppt_y"/>
                                          </p:val>
                                        </p:tav>
                                      </p:tavLst>
                                    </p:anim>
                                    <p:animEffect transition="in" filter="wipe(down)">
                                      <p:cBhvr>
                                        <p:cTn id="123" dur="1000"/>
                                        <p:tgtEl>
                                          <p:spTgt spid="23"/>
                                        </p:tgtEl>
                                      </p:cBhvr>
                                    </p:animEffect>
                                  </p:childTnLst>
                                </p:cTn>
                              </p:par>
                              <p:par>
                                <p:cTn id="124" presetID="12" presetClass="entr" presetSubtype="1" fill="hold" nodeType="withEffect">
                                  <p:stCondLst>
                                    <p:cond delay="4000"/>
                                  </p:stCondLst>
                                  <p:childTnLst>
                                    <p:set>
                                      <p:cBhvr>
                                        <p:cTn id="125" dur="1" fill="hold">
                                          <p:stCondLst>
                                            <p:cond delay="0"/>
                                          </p:stCondLst>
                                        </p:cTn>
                                        <p:tgtEl>
                                          <p:spTgt spid="21"/>
                                        </p:tgtEl>
                                        <p:attrNameLst>
                                          <p:attrName>style.visibility</p:attrName>
                                        </p:attrNameLst>
                                      </p:cBhvr>
                                      <p:to>
                                        <p:strVal val="visible"/>
                                      </p:to>
                                    </p:set>
                                    <p:anim calcmode="lin" valueType="num">
                                      <p:cBhvr additive="base">
                                        <p:cTn id="126" dur="1000"/>
                                        <p:tgtEl>
                                          <p:spTgt spid="21"/>
                                        </p:tgtEl>
                                        <p:attrNameLst>
                                          <p:attrName>ppt_y</p:attrName>
                                        </p:attrNameLst>
                                      </p:cBhvr>
                                      <p:tavLst>
                                        <p:tav tm="0">
                                          <p:val>
                                            <p:strVal val="#ppt_y-#ppt_h*1.125000"/>
                                          </p:val>
                                        </p:tav>
                                        <p:tav tm="100000">
                                          <p:val>
                                            <p:strVal val="#ppt_y"/>
                                          </p:val>
                                        </p:tav>
                                      </p:tavLst>
                                    </p:anim>
                                    <p:animEffect transition="in" filter="wipe(down)">
                                      <p:cBhvr>
                                        <p:cTn id="127" dur="1000"/>
                                        <p:tgtEl>
                                          <p:spTgt spid="21"/>
                                        </p:tgtEl>
                                      </p:cBhvr>
                                    </p:animEffect>
                                  </p:childTnLst>
                                </p:cTn>
                              </p:par>
                              <p:par>
                                <p:cTn id="128" presetID="12" presetClass="entr" presetSubtype="1" fill="hold" nodeType="withEffect">
                                  <p:stCondLst>
                                    <p:cond delay="4000"/>
                                  </p:stCondLst>
                                  <p:childTnLst>
                                    <p:set>
                                      <p:cBhvr>
                                        <p:cTn id="129" dur="1" fill="hold">
                                          <p:stCondLst>
                                            <p:cond delay="0"/>
                                          </p:stCondLst>
                                        </p:cTn>
                                        <p:tgtEl>
                                          <p:spTgt spid="20"/>
                                        </p:tgtEl>
                                        <p:attrNameLst>
                                          <p:attrName>style.visibility</p:attrName>
                                        </p:attrNameLst>
                                      </p:cBhvr>
                                      <p:to>
                                        <p:strVal val="visible"/>
                                      </p:to>
                                    </p:set>
                                    <p:anim calcmode="lin" valueType="num">
                                      <p:cBhvr additive="base">
                                        <p:cTn id="130" dur="1000"/>
                                        <p:tgtEl>
                                          <p:spTgt spid="20"/>
                                        </p:tgtEl>
                                        <p:attrNameLst>
                                          <p:attrName>ppt_y</p:attrName>
                                        </p:attrNameLst>
                                      </p:cBhvr>
                                      <p:tavLst>
                                        <p:tav tm="0">
                                          <p:val>
                                            <p:strVal val="#ppt_y-#ppt_h*1.125000"/>
                                          </p:val>
                                        </p:tav>
                                        <p:tav tm="100000">
                                          <p:val>
                                            <p:strVal val="#ppt_y"/>
                                          </p:val>
                                        </p:tav>
                                      </p:tavLst>
                                    </p:anim>
                                    <p:animEffect transition="in" filter="wipe(down)">
                                      <p:cBhvr>
                                        <p:cTn id="131" dur="1000"/>
                                        <p:tgtEl>
                                          <p:spTgt spid="20"/>
                                        </p:tgtEl>
                                      </p:cBhvr>
                                    </p:animEffect>
                                  </p:childTnLst>
                                </p:cTn>
                              </p:par>
                              <p:par>
                                <p:cTn id="132" presetID="12" presetClass="entr" presetSubtype="1" fill="hold" nodeType="withEffect">
                                  <p:stCondLst>
                                    <p:cond delay="4000"/>
                                  </p:stCondLst>
                                  <p:childTnLst>
                                    <p:set>
                                      <p:cBhvr>
                                        <p:cTn id="133" dur="1" fill="hold">
                                          <p:stCondLst>
                                            <p:cond delay="0"/>
                                          </p:stCondLst>
                                        </p:cTn>
                                        <p:tgtEl>
                                          <p:spTgt spid="19"/>
                                        </p:tgtEl>
                                        <p:attrNameLst>
                                          <p:attrName>style.visibility</p:attrName>
                                        </p:attrNameLst>
                                      </p:cBhvr>
                                      <p:to>
                                        <p:strVal val="visible"/>
                                      </p:to>
                                    </p:set>
                                    <p:anim calcmode="lin" valueType="num">
                                      <p:cBhvr additive="base">
                                        <p:cTn id="134" dur="1000"/>
                                        <p:tgtEl>
                                          <p:spTgt spid="19"/>
                                        </p:tgtEl>
                                        <p:attrNameLst>
                                          <p:attrName>ppt_y</p:attrName>
                                        </p:attrNameLst>
                                      </p:cBhvr>
                                      <p:tavLst>
                                        <p:tav tm="0">
                                          <p:val>
                                            <p:strVal val="#ppt_y-#ppt_h*1.125000"/>
                                          </p:val>
                                        </p:tav>
                                        <p:tav tm="100000">
                                          <p:val>
                                            <p:strVal val="#ppt_y"/>
                                          </p:val>
                                        </p:tav>
                                      </p:tavLst>
                                    </p:anim>
                                    <p:animEffect transition="in" filter="wipe(down)">
                                      <p:cBhvr>
                                        <p:cTn id="135" dur="1000"/>
                                        <p:tgtEl>
                                          <p:spTgt spid="19"/>
                                        </p:tgtEl>
                                      </p:cBhvr>
                                    </p:animEffect>
                                  </p:childTnLst>
                                </p:cTn>
                              </p:par>
                              <p:par>
                                <p:cTn id="136" presetID="12" presetClass="entr" presetSubtype="1" fill="hold" nodeType="withEffect">
                                  <p:stCondLst>
                                    <p:cond delay="4000"/>
                                  </p:stCondLst>
                                  <p:childTnLst>
                                    <p:set>
                                      <p:cBhvr>
                                        <p:cTn id="137" dur="1" fill="hold">
                                          <p:stCondLst>
                                            <p:cond delay="0"/>
                                          </p:stCondLst>
                                        </p:cTn>
                                        <p:tgtEl>
                                          <p:spTgt spid="17"/>
                                        </p:tgtEl>
                                        <p:attrNameLst>
                                          <p:attrName>style.visibility</p:attrName>
                                        </p:attrNameLst>
                                      </p:cBhvr>
                                      <p:to>
                                        <p:strVal val="visible"/>
                                      </p:to>
                                    </p:set>
                                    <p:anim calcmode="lin" valueType="num">
                                      <p:cBhvr additive="base">
                                        <p:cTn id="138" dur="1000"/>
                                        <p:tgtEl>
                                          <p:spTgt spid="17"/>
                                        </p:tgtEl>
                                        <p:attrNameLst>
                                          <p:attrName>ppt_y</p:attrName>
                                        </p:attrNameLst>
                                      </p:cBhvr>
                                      <p:tavLst>
                                        <p:tav tm="0">
                                          <p:val>
                                            <p:strVal val="#ppt_y-#ppt_h*1.125000"/>
                                          </p:val>
                                        </p:tav>
                                        <p:tav tm="100000">
                                          <p:val>
                                            <p:strVal val="#ppt_y"/>
                                          </p:val>
                                        </p:tav>
                                      </p:tavLst>
                                    </p:anim>
                                    <p:animEffect transition="in" filter="wipe(down)">
                                      <p:cBhvr>
                                        <p:cTn id="139" dur="1000"/>
                                        <p:tgtEl>
                                          <p:spTgt spid="17"/>
                                        </p:tgtEl>
                                      </p:cBhvr>
                                    </p:animEffect>
                                  </p:childTnLst>
                                </p:cTn>
                              </p:par>
                              <p:par>
                                <p:cTn id="140" presetID="12" presetClass="entr" presetSubtype="1" fill="hold" nodeType="withEffect">
                                  <p:stCondLst>
                                    <p:cond delay="4000"/>
                                  </p:stCondLst>
                                  <p:childTnLst>
                                    <p:set>
                                      <p:cBhvr>
                                        <p:cTn id="141" dur="1" fill="hold">
                                          <p:stCondLst>
                                            <p:cond delay="0"/>
                                          </p:stCondLst>
                                        </p:cTn>
                                        <p:tgtEl>
                                          <p:spTgt spid="18"/>
                                        </p:tgtEl>
                                        <p:attrNameLst>
                                          <p:attrName>style.visibility</p:attrName>
                                        </p:attrNameLst>
                                      </p:cBhvr>
                                      <p:to>
                                        <p:strVal val="visible"/>
                                      </p:to>
                                    </p:set>
                                    <p:anim calcmode="lin" valueType="num">
                                      <p:cBhvr additive="base">
                                        <p:cTn id="142" dur="1000"/>
                                        <p:tgtEl>
                                          <p:spTgt spid="18"/>
                                        </p:tgtEl>
                                        <p:attrNameLst>
                                          <p:attrName>ppt_y</p:attrName>
                                        </p:attrNameLst>
                                      </p:cBhvr>
                                      <p:tavLst>
                                        <p:tav tm="0">
                                          <p:val>
                                            <p:strVal val="#ppt_y-#ppt_h*1.125000"/>
                                          </p:val>
                                        </p:tav>
                                        <p:tav tm="100000">
                                          <p:val>
                                            <p:strVal val="#ppt_y"/>
                                          </p:val>
                                        </p:tav>
                                      </p:tavLst>
                                    </p:anim>
                                    <p:animEffect transition="in" filter="wipe(down)">
                                      <p:cBhvr>
                                        <p:cTn id="143" dur="1000"/>
                                        <p:tgtEl>
                                          <p:spTgt spid="18"/>
                                        </p:tgtEl>
                                      </p:cBhvr>
                                    </p:animEffect>
                                  </p:childTnLst>
                                </p:cTn>
                              </p:par>
                              <p:par>
                                <p:cTn id="144" presetID="55" presetClass="entr" presetSubtype="0" fill="hold" nodeType="withEffect">
                                  <p:stCondLst>
                                    <p:cond delay="4000"/>
                                  </p:stCondLst>
                                  <p:childTnLst>
                                    <p:set>
                                      <p:cBhvr>
                                        <p:cTn id="145" dur="1" fill="hold">
                                          <p:stCondLst>
                                            <p:cond delay="0"/>
                                          </p:stCondLst>
                                        </p:cTn>
                                        <p:tgtEl>
                                          <p:spTgt spid="3"/>
                                        </p:tgtEl>
                                        <p:attrNameLst>
                                          <p:attrName>style.visibility</p:attrName>
                                        </p:attrNameLst>
                                      </p:cBhvr>
                                      <p:to>
                                        <p:strVal val="visible"/>
                                      </p:to>
                                    </p:set>
                                    <p:anim calcmode="lin" valueType="num">
                                      <p:cBhvr>
                                        <p:cTn id="146" dur="1000" fill="hold"/>
                                        <p:tgtEl>
                                          <p:spTgt spid="3"/>
                                        </p:tgtEl>
                                        <p:attrNameLst>
                                          <p:attrName>ppt_w</p:attrName>
                                        </p:attrNameLst>
                                      </p:cBhvr>
                                      <p:tavLst>
                                        <p:tav tm="0">
                                          <p:val>
                                            <p:strVal val="#ppt_w*0.70"/>
                                          </p:val>
                                        </p:tav>
                                        <p:tav tm="100000">
                                          <p:val>
                                            <p:strVal val="#ppt_w"/>
                                          </p:val>
                                        </p:tav>
                                      </p:tavLst>
                                    </p:anim>
                                    <p:anim calcmode="lin" valueType="num">
                                      <p:cBhvr>
                                        <p:cTn id="147" dur="1000" fill="hold"/>
                                        <p:tgtEl>
                                          <p:spTgt spid="3"/>
                                        </p:tgtEl>
                                        <p:attrNameLst>
                                          <p:attrName>ppt_h</p:attrName>
                                        </p:attrNameLst>
                                      </p:cBhvr>
                                      <p:tavLst>
                                        <p:tav tm="0">
                                          <p:val>
                                            <p:strVal val="#ppt_h"/>
                                          </p:val>
                                        </p:tav>
                                        <p:tav tm="100000">
                                          <p:val>
                                            <p:strVal val="#ppt_h"/>
                                          </p:val>
                                        </p:tav>
                                      </p:tavLst>
                                    </p:anim>
                                    <p:animEffect transition="in" filter="fade">
                                      <p:cBhvr>
                                        <p:cTn id="148" dur="1000"/>
                                        <p:tgtEl>
                                          <p:spTgt spid="3"/>
                                        </p:tgtEl>
                                      </p:cBhvr>
                                    </p:animEffect>
                                  </p:childTnLst>
                                </p:cTn>
                              </p:par>
                              <p:par>
                                <p:cTn id="149" presetID="53" presetClass="entr" presetSubtype="16" fill="hold" grpId="0" nodeType="withEffect">
                                  <p:stCondLst>
                                    <p:cond delay="2000"/>
                                  </p:stCondLst>
                                  <p:childTnLst>
                                    <p:set>
                                      <p:cBhvr>
                                        <p:cTn id="150" dur="1" fill="hold">
                                          <p:stCondLst>
                                            <p:cond delay="0"/>
                                          </p:stCondLst>
                                        </p:cTn>
                                        <p:tgtEl>
                                          <p:spTgt spid="28"/>
                                        </p:tgtEl>
                                        <p:attrNameLst>
                                          <p:attrName>style.visibility</p:attrName>
                                        </p:attrNameLst>
                                      </p:cBhvr>
                                      <p:to>
                                        <p:strVal val="visible"/>
                                      </p:to>
                                    </p:set>
                                    <p:anim calcmode="lin" valueType="num">
                                      <p:cBhvr>
                                        <p:cTn id="151" dur="1500" fill="hold"/>
                                        <p:tgtEl>
                                          <p:spTgt spid="28"/>
                                        </p:tgtEl>
                                        <p:attrNameLst>
                                          <p:attrName>ppt_w</p:attrName>
                                        </p:attrNameLst>
                                      </p:cBhvr>
                                      <p:tavLst>
                                        <p:tav tm="0">
                                          <p:val>
                                            <p:fltVal val="0"/>
                                          </p:val>
                                        </p:tav>
                                        <p:tav tm="100000">
                                          <p:val>
                                            <p:strVal val="#ppt_w"/>
                                          </p:val>
                                        </p:tav>
                                      </p:tavLst>
                                    </p:anim>
                                    <p:anim calcmode="lin" valueType="num">
                                      <p:cBhvr>
                                        <p:cTn id="152" dur="1500" fill="hold"/>
                                        <p:tgtEl>
                                          <p:spTgt spid="28"/>
                                        </p:tgtEl>
                                        <p:attrNameLst>
                                          <p:attrName>ppt_h</p:attrName>
                                        </p:attrNameLst>
                                      </p:cBhvr>
                                      <p:tavLst>
                                        <p:tav tm="0">
                                          <p:val>
                                            <p:fltVal val="0"/>
                                          </p:val>
                                        </p:tav>
                                        <p:tav tm="100000">
                                          <p:val>
                                            <p:strVal val="#ppt_h"/>
                                          </p:val>
                                        </p:tav>
                                      </p:tavLst>
                                    </p:anim>
                                    <p:animEffect transition="in" filter="fade">
                                      <p:cBhvr>
                                        <p:cTn id="153" dur="1500"/>
                                        <p:tgtEl>
                                          <p:spTgt spid="28"/>
                                        </p:tgtEl>
                                      </p:cBhvr>
                                    </p:animEffect>
                                  </p:childTnLst>
                                </p:cTn>
                              </p:par>
                              <p:par>
                                <p:cTn id="154" presetID="53" presetClass="entr" presetSubtype="16" fill="hold" grpId="0" nodeType="withEffect">
                                  <p:stCondLst>
                                    <p:cond delay="2000"/>
                                  </p:stCondLst>
                                  <p:childTnLst>
                                    <p:set>
                                      <p:cBhvr>
                                        <p:cTn id="155" dur="1" fill="hold">
                                          <p:stCondLst>
                                            <p:cond delay="0"/>
                                          </p:stCondLst>
                                        </p:cTn>
                                        <p:tgtEl>
                                          <p:spTgt spid="27"/>
                                        </p:tgtEl>
                                        <p:attrNameLst>
                                          <p:attrName>style.visibility</p:attrName>
                                        </p:attrNameLst>
                                      </p:cBhvr>
                                      <p:to>
                                        <p:strVal val="visible"/>
                                      </p:to>
                                    </p:set>
                                    <p:anim calcmode="lin" valueType="num">
                                      <p:cBhvr>
                                        <p:cTn id="156" dur="1500" fill="hold"/>
                                        <p:tgtEl>
                                          <p:spTgt spid="27"/>
                                        </p:tgtEl>
                                        <p:attrNameLst>
                                          <p:attrName>ppt_w</p:attrName>
                                        </p:attrNameLst>
                                      </p:cBhvr>
                                      <p:tavLst>
                                        <p:tav tm="0">
                                          <p:val>
                                            <p:fltVal val="0"/>
                                          </p:val>
                                        </p:tav>
                                        <p:tav tm="100000">
                                          <p:val>
                                            <p:strVal val="#ppt_w"/>
                                          </p:val>
                                        </p:tav>
                                      </p:tavLst>
                                    </p:anim>
                                    <p:anim calcmode="lin" valueType="num">
                                      <p:cBhvr>
                                        <p:cTn id="157" dur="1500" fill="hold"/>
                                        <p:tgtEl>
                                          <p:spTgt spid="27"/>
                                        </p:tgtEl>
                                        <p:attrNameLst>
                                          <p:attrName>ppt_h</p:attrName>
                                        </p:attrNameLst>
                                      </p:cBhvr>
                                      <p:tavLst>
                                        <p:tav tm="0">
                                          <p:val>
                                            <p:fltVal val="0"/>
                                          </p:val>
                                        </p:tav>
                                        <p:tav tm="100000">
                                          <p:val>
                                            <p:strVal val="#ppt_h"/>
                                          </p:val>
                                        </p:tav>
                                      </p:tavLst>
                                    </p:anim>
                                    <p:animEffect transition="in" filter="fade">
                                      <p:cBhvr>
                                        <p:cTn id="158" dur="1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7" grpId="0" animBg="1"/>
      <p:bldP spid="43" grpId="0" animBg="1"/>
      <p:bldP spid="44" grpId="0" animBg="1"/>
      <p:bldP spid="14" grpId="0" animBg="1"/>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AF48822-ECEF-369C-2841-9BBD7D857D06}"/>
              </a:ext>
            </a:extLst>
          </p:cNvPr>
          <p:cNvSpPr/>
          <p:nvPr/>
        </p:nvSpPr>
        <p:spPr>
          <a:xfrm>
            <a:off x="-3548346" y="-4117259"/>
            <a:ext cx="7777692" cy="7777692"/>
          </a:xfrm>
          <a:prstGeom prst="rect">
            <a:avLst/>
          </a:prstGeom>
          <a:blipFill dpi="0" rotWithShape="1">
            <a:blip r:embed="rId2">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8" name="Table 7">
            <a:extLst>
              <a:ext uri="{FF2B5EF4-FFF2-40B4-BE49-F238E27FC236}">
                <a16:creationId xmlns:a16="http://schemas.microsoft.com/office/drawing/2014/main" id="{256B2F08-57F3-16AD-B975-D493657C3CDB}"/>
              </a:ext>
            </a:extLst>
          </p:cNvPr>
          <p:cNvGraphicFramePr>
            <a:graphicFrameLocks noGrp="1"/>
          </p:cNvGraphicFramePr>
          <p:nvPr>
            <p:extLst>
              <p:ext uri="{D42A27DB-BD31-4B8C-83A1-F6EECF244321}">
                <p14:modId xmlns:p14="http://schemas.microsoft.com/office/powerpoint/2010/main" val="1540953284"/>
              </p:ext>
            </p:extLst>
          </p:nvPr>
        </p:nvGraphicFramePr>
        <p:xfrm>
          <a:off x="800101" y="1524495"/>
          <a:ext cx="10591800" cy="4680000"/>
        </p:xfrm>
        <a:graphic>
          <a:graphicData uri="http://schemas.openxmlformats.org/drawingml/2006/table">
            <a:tbl>
              <a:tblPr firstRow="1" bandRow="1">
                <a:tableStyleId>{5C22544A-7EE6-4342-B048-85BDC9FD1C3A}</a:tableStyleId>
              </a:tblPr>
              <a:tblGrid>
                <a:gridCol w="2590799">
                  <a:extLst>
                    <a:ext uri="{9D8B030D-6E8A-4147-A177-3AD203B41FA5}">
                      <a16:colId xmlns:a16="http://schemas.microsoft.com/office/drawing/2014/main" val="1315780658"/>
                    </a:ext>
                  </a:extLst>
                </a:gridCol>
                <a:gridCol w="2692400">
                  <a:extLst>
                    <a:ext uri="{9D8B030D-6E8A-4147-A177-3AD203B41FA5}">
                      <a16:colId xmlns:a16="http://schemas.microsoft.com/office/drawing/2014/main" val="2903872406"/>
                    </a:ext>
                  </a:extLst>
                </a:gridCol>
                <a:gridCol w="2628900">
                  <a:extLst>
                    <a:ext uri="{9D8B030D-6E8A-4147-A177-3AD203B41FA5}">
                      <a16:colId xmlns:a16="http://schemas.microsoft.com/office/drawing/2014/main" val="2918678832"/>
                    </a:ext>
                  </a:extLst>
                </a:gridCol>
                <a:gridCol w="2679701">
                  <a:extLst>
                    <a:ext uri="{9D8B030D-6E8A-4147-A177-3AD203B41FA5}">
                      <a16:colId xmlns:a16="http://schemas.microsoft.com/office/drawing/2014/main" val="3763019579"/>
                    </a:ext>
                  </a:extLst>
                </a:gridCol>
              </a:tblGrid>
              <a:tr h="46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2">
                              <a:lumMod val="40000"/>
                              <a:lumOff val="60000"/>
                            </a:schemeClr>
                          </a:solidFill>
                          <a:effectLst/>
                          <a:uLnTx/>
                          <a:uFillTx/>
                          <a:latin typeface="Montserrat" panose="00000500000000000000" pitchFamily="50" charset="0"/>
                          <a:ea typeface="+mn-ea"/>
                          <a:cs typeface="+mn-cs"/>
                        </a:rPr>
                        <a:t>01</a:t>
                      </a:r>
                    </a:p>
                  </a:txBody>
                  <a:tcPr anchor="ctr">
                    <a:lnL w="12700" cmpd="sng">
                      <a:noFill/>
                    </a:lnL>
                    <a:lnR w="12700" cmpd="sng">
                      <a:noFill/>
                    </a:lnR>
                    <a:lnT w="12700" cmpd="sng">
                      <a:noFill/>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bg1">
                            <a:lumMod val="50000"/>
                          </a:schemeClr>
                        </a:solidFill>
                        <a:effectLst/>
                        <a:uLnTx/>
                        <a:uFillTx/>
                        <a:latin typeface="Montserrat" panose="00000500000000000000" pitchFamily="50" charset="0"/>
                        <a:ea typeface="+mn-ea"/>
                        <a:cs typeface="+mn-cs"/>
                      </a:endParaRPr>
                    </a:p>
                  </a:txBody>
                  <a:tcPr anchor="ctr">
                    <a:lnL w="12700" cmpd="sng">
                      <a:noFill/>
                    </a:lnL>
                    <a:lnR w="12700" cmpd="sng">
                      <a:noFill/>
                    </a:lnR>
                    <a:lnT w="12700" cmpd="sng">
                      <a:noFill/>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uk-UA" sz="1600" b="1" i="0" u="none" strike="noStrike" kern="1200" cap="none" spc="0" normalizeH="0" baseline="0" noProof="0" dirty="0">
                          <a:ln>
                            <a:noFill/>
                          </a:ln>
                          <a:solidFill>
                            <a:schemeClr val="accent2"/>
                          </a:solidFill>
                          <a:effectLst/>
                          <a:uLnTx/>
                          <a:uFillTx/>
                          <a:latin typeface="Montserrat" panose="00000500000000000000" pitchFamily="50" charset="0"/>
                          <a:ea typeface="+mn-ea"/>
                          <a:cs typeface="+mn-cs"/>
                        </a:rPr>
                        <a:t>+9%</a:t>
                      </a:r>
                      <a:endParaRPr kumimoji="0" lang="en-US" sz="1600" b="1" i="0" u="none" strike="noStrike" kern="1200" cap="none" spc="0" normalizeH="0" baseline="0" noProof="0" dirty="0">
                        <a:ln>
                          <a:noFill/>
                        </a:ln>
                        <a:solidFill>
                          <a:schemeClr val="accent2"/>
                        </a:solidFill>
                        <a:effectLst/>
                        <a:uLnTx/>
                        <a:uFillTx/>
                        <a:latin typeface="Montserrat" panose="00000500000000000000" pitchFamily="50" charset="0"/>
                        <a:ea typeface="+mn-ea"/>
                        <a:cs typeface="+mn-cs"/>
                      </a:endParaRPr>
                    </a:p>
                  </a:txBody>
                  <a:tcPr anchor="ctr">
                    <a:lnL w="12700" cmpd="sng">
                      <a:noFill/>
                    </a:lnL>
                    <a:lnR w="12700" cmpd="sng">
                      <a:noFill/>
                    </a:lnR>
                    <a:lnT w="12700" cmpd="sng">
                      <a:noFill/>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lumMod val="50000"/>
                            </a:schemeClr>
                          </a:solidFill>
                          <a:effectLst/>
                          <a:uLnTx/>
                          <a:uFillTx/>
                          <a:latin typeface="Montserrat" panose="00000500000000000000" pitchFamily="50" charset="0"/>
                          <a:ea typeface="+mn-ea"/>
                          <a:cs typeface="+mn-cs"/>
                        </a:rPr>
                        <a:t>$</a:t>
                      </a:r>
                      <a:r>
                        <a:rPr kumimoji="0" lang="uk-UA" sz="1200" b="1" i="0" u="none" strike="noStrike" kern="1200" cap="none" spc="0" normalizeH="0" baseline="0" noProof="0" dirty="0">
                          <a:ln>
                            <a:noFill/>
                          </a:ln>
                          <a:solidFill>
                            <a:schemeClr val="bg1">
                              <a:lumMod val="50000"/>
                            </a:schemeClr>
                          </a:solidFill>
                          <a:effectLst/>
                          <a:uLnTx/>
                          <a:uFillTx/>
                          <a:latin typeface="Montserrat" panose="00000500000000000000" pitchFamily="50" charset="0"/>
                          <a:ea typeface="+mn-ea"/>
                          <a:cs typeface="+mn-cs"/>
                        </a:rPr>
                        <a:t>2</a:t>
                      </a:r>
                      <a:r>
                        <a:rPr kumimoji="0" lang="en-US" sz="1200" b="1" i="0" u="none" strike="noStrike" kern="1200" cap="none" spc="0" normalizeH="0" baseline="0" noProof="0" dirty="0">
                          <a:ln>
                            <a:noFill/>
                          </a:ln>
                          <a:solidFill>
                            <a:schemeClr val="bg1">
                              <a:lumMod val="50000"/>
                            </a:schemeClr>
                          </a:solidFill>
                          <a:effectLst/>
                          <a:uLnTx/>
                          <a:uFillTx/>
                          <a:latin typeface="Montserrat" panose="00000500000000000000" pitchFamily="50" charset="0"/>
                          <a:ea typeface="+mn-ea"/>
                          <a:cs typeface="+mn-cs"/>
                        </a:rPr>
                        <a:t>34,241 M</a:t>
                      </a:r>
                    </a:p>
                  </a:txBody>
                  <a:tcPr anchor="ctr">
                    <a:lnL w="12700" cmpd="sng">
                      <a:noFill/>
                    </a:lnL>
                    <a:lnR w="12700" cmpd="sng">
                      <a:noFill/>
                    </a:lnR>
                    <a:lnT w="12700" cmpd="sng">
                      <a:noFill/>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02124914"/>
                  </a:ext>
                </a:extLst>
              </a:tr>
              <a:tr h="46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2">
                              <a:lumMod val="40000"/>
                              <a:lumOff val="60000"/>
                            </a:schemeClr>
                          </a:solidFill>
                          <a:effectLst/>
                          <a:uLnTx/>
                          <a:uFillTx/>
                          <a:latin typeface="Montserrat" panose="00000500000000000000" pitchFamily="50" charset="0"/>
                          <a:ea typeface="+mn-ea"/>
                          <a:cs typeface="+mn-cs"/>
                        </a:rPr>
                        <a:t>0</a:t>
                      </a:r>
                      <a:r>
                        <a:rPr kumimoji="0" lang="uk-UA" sz="2000" b="1" i="0" u="none" strike="noStrike" kern="1200" cap="none" spc="0" normalizeH="0" baseline="0" noProof="0" dirty="0">
                          <a:ln>
                            <a:noFill/>
                          </a:ln>
                          <a:solidFill>
                            <a:schemeClr val="accent2">
                              <a:lumMod val="40000"/>
                              <a:lumOff val="60000"/>
                            </a:schemeClr>
                          </a:solidFill>
                          <a:effectLst/>
                          <a:uLnTx/>
                          <a:uFillTx/>
                          <a:latin typeface="Montserrat" panose="00000500000000000000" pitchFamily="50" charset="0"/>
                          <a:ea typeface="+mn-ea"/>
                          <a:cs typeface="+mn-cs"/>
                        </a:rPr>
                        <a:t>2</a:t>
                      </a:r>
                      <a:endParaRPr kumimoji="0" lang="en-US" sz="2000" b="1" i="0" u="none" strike="noStrike" kern="1200" cap="none" spc="0" normalizeH="0" baseline="0" noProof="0" dirty="0">
                        <a:ln>
                          <a:noFill/>
                        </a:ln>
                        <a:solidFill>
                          <a:schemeClr val="accent2">
                            <a:lumMod val="40000"/>
                            <a:lumOff val="60000"/>
                          </a:schemeClr>
                        </a:solidFill>
                        <a:effectLst/>
                        <a:uLnTx/>
                        <a:uFillTx/>
                        <a:latin typeface="Montserrat" panose="00000500000000000000" pitchFamily="50" charset="0"/>
                        <a:ea typeface="+mn-ea"/>
                        <a:cs typeface="+mn-cs"/>
                      </a:endParaRPr>
                    </a:p>
                  </a:txBody>
                  <a:tcPr anchor="ctr">
                    <a:lnL w="12700" cmpd="sng">
                      <a:noFill/>
                    </a:lnL>
                    <a:lnR w="12700" cmpd="sng">
                      <a:noFill/>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A" sz="1100" b="1" dirty="0">
                        <a:solidFill>
                          <a:srgbClr val="000000"/>
                        </a:solidFill>
                        <a:latin typeface="Montserrat" pitchFamily="2" charset="77"/>
                      </a:endParaRPr>
                    </a:p>
                  </a:txBody>
                  <a:tcPr anchor="ctr">
                    <a:lnL w="12700" cmpd="sng">
                      <a:noFill/>
                    </a:lnL>
                    <a:lnR w="12700" cmpd="sng">
                      <a:noFill/>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uk-UA" sz="1600" b="1" i="0" u="none" strike="noStrike" kern="1200" cap="none" spc="0" normalizeH="0" baseline="0" noProof="0" dirty="0">
                          <a:ln>
                            <a:noFill/>
                          </a:ln>
                          <a:solidFill>
                            <a:schemeClr val="accent2"/>
                          </a:solidFill>
                          <a:effectLst/>
                          <a:uLnTx/>
                          <a:uFillTx/>
                          <a:latin typeface="Montserrat" panose="00000500000000000000" pitchFamily="50" charset="0"/>
                          <a:ea typeface="+mn-ea"/>
                          <a:cs typeface="+mn-cs"/>
                        </a:rPr>
                        <a:t>+8%</a:t>
                      </a:r>
                      <a:endParaRPr kumimoji="0" lang="en-US" sz="1600" b="1" i="0" u="none" strike="noStrike" kern="1200" cap="none" spc="0" normalizeH="0" baseline="0" noProof="0" dirty="0">
                        <a:ln>
                          <a:noFill/>
                        </a:ln>
                        <a:solidFill>
                          <a:schemeClr val="accent2"/>
                        </a:solidFill>
                        <a:effectLst/>
                        <a:uLnTx/>
                        <a:uFillTx/>
                        <a:latin typeface="Montserrat" panose="00000500000000000000" pitchFamily="50" charset="0"/>
                        <a:ea typeface="+mn-ea"/>
                        <a:cs typeface="+mn-cs"/>
                      </a:endParaRPr>
                    </a:p>
                  </a:txBody>
                  <a:tcPr anchor="ctr">
                    <a:lnL w="12700" cmpd="sng">
                      <a:noFill/>
                    </a:lnL>
                    <a:lnR w="12700" cmpd="sng">
                      <a:noFill/>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406D">
                              <a:lumMod val="50000"/>
                            </a:srgbClr>
                          </a:solidFill>
                          <a:effectLst/>
                          <a:uLnTx/>
                          <a:uFillTx/>
                          <a:latin typeface="Montserrat" panose="00000500000000000000" pitchFamily="50" charset="0"/>
                          <a:ea typeface="+mn-ea"/>
                          <a:cs typeface="+mn-cs"/>
                        </a:rPr>
                        <a:t>$</a:t>
                      </a:r>
                      <a:r>
                        <a:rPr kumimoji="0" lang="uk-UA" sz="1200" b="1" i="0" u="none" strike="noStrike" kern="1200" cap="none" spc="0" normalizeH="0" baseline="0" noProof="0" dirty="0">
                          <a:ln>
                            <a:noFill/>
                          </a:ln>
                          <a:solidFill>
                            <a:srgbClr val="00406D">
                              <a:lumMod val="50000"/>
                            </a:srgbClr>
                          </a:solidFill>
                          <a:effectLst/>
                          <a:uLnTx/>
                          <a:uFillTx/>
                          <a:latin typeface="Montserrat" panose="00000500000000000000" pitchFamily="50" charset="0"/>
                          <a:ea typeface="+mn-ea"/>
                          <a:cs typeface="+mn-cs"/>
                        </a:rPr>
                        <a:t>167</a:t>
                      </a:r>
                      <a:r>
                        <a:rPr kumimoji="0" lang="en-US" sz="1200" b="1" i="0" u="none" strike="noStrike" kern="1200" cap="none" spc="0" normalizeH="0" baseline="0" noProof="0" dirty="0">
                          <a:ln>
                            <a:noFill/>
                          </a:ln>
                          <a:solidFill>
                            <a:srgbClr val="00406D">
                              <a:lumMod val="50000"/>
                            </a:srgbClr>
                          </a:solidFill>
                          <a:effectLst/>
                          <a:uLnTx/>
                          <a:uFillTx/>
                          <a:latin typeface="Montserrat" panose="00000500000000000000" pitchFamily="50" charset="0"/>
                          <a:ea typeface="+mn-ea"/>
                          <a:cs typeface="+mn-cs"/>
                        </a:rPr>
                        <a:t>,</a:t>
                      </a:r>
                      <a:r>
                        <a:rPr kumimoji="0" lang="uk-UA" sz="1200" b="1" i="0" u="none" strike="noStrike" kern="1200" cap="none" spc="0" normalizeH="0" baseline="0" noProof="0" dirty="0">
                          <a:ln>
                            <a:noFill/>
                          </a:ln>
                          <a:solidFill>
                            <a:srgbClr val="00406D">
                              <a:lumMod val="50000"/>
                            </a:srgbClr>
                          </a:solidFill>
                          <a:effectLst/>
                          <a:uLnTx/>
                          <a:uFillTx/>
                          <a:latin typeface="Montserrat" panose="00000500000000000000" pitchFamily="50" charset="0"/>
                          <a:ea typeface="+mn-ea"/>
                          <a:cs typeface="+mn-cs"/>
                        </a:rPr>
                        <a:t>713</a:t>
                      </a:r>
                      <a:r>
                        <a:rPr kumimoji="0" lang="en-US" sz="1200" b="1" i="0" u="none" strike="noStrike" kern="1200" cap="none" spc="0" normalizeH="0" baseline="0" noProof="0" dirty="0">
                          <a:ln>
                            <a:noFill/>
                          </a:ln>
                          <a:solidFill>
                            <a:srgbClr val="00406D">
                              <a:lumMod val="50000"/>
                            </a:srgbClr>
                          </a:solidFill>
                          <a:effectLst/>
                          <a:uLnTx/>
                          <a:uFillTx/>
                          <a:latin typeface="Montserrat" panose="00000500000000000000" pitchFamily="50" charset="0"/>
                          <a:ea typeface="+mn-ea"/>
                          <a:cs typeface="+mn-cs"/>
                        </a:rPr>
                        <a:t> M</a:t>
                      </a:r>
                    </a:p>
                  </a:txBody>
                  <a:tcPr anchor="ctr">
                    <a:lnL w="12700" cmpd="sng">
                      <a:noFill/>
                    </a:lnL>
                    <a:lnR w="12700" cmpd="sng">
                      <a:noFill/>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9175448"/>
                  </a:ext>
                </a:extLst>
              </a:tr>
              <a:tr h="46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2">
                              <a:lumMod val="40000"/>
                              <a:lumOff val="60000"/>
                            </a:schemeClr>
                          </a:solidFill>
                          <a:effectLst/>
                          <a:uLnTx/>
                          <a:uFillTx/>
                          <a:latin typeface="Montserrat" panose="00000500000000000000" pitchFamily="50" charset="0"/>
                          <a:ea typeface="+mn-ea"/>
                          <a:cs typeface="+mn-cs"/>
                        </a:rPr>
                        <a:t>0</a:t>
                      </a:r>
                      <a:r>
                        <a:rPr kumimoji="0" lang="uk-UA" sz="2000" b="1" i="0" u="none" strike="noStrike" kern="1200" cap="none" spc="0" normalizeH="0" baseline="0" noProof="0" dirty="0">
                          <a:ln>
                            <a:noFill/>
                          </a:ln>
                          <a:solidFill>
                            <a:schemeClr val="accent2">
                              <a:lumMod val="40000"/>
                              <a:lumOff val="60000"/>
                            </a:schemeClr>
                          </a:solidFill>
                          <a:effectLst/>
                          <a:uLnTx/>
                          <a:uFillTx/>
                          <a:latin typeface="Montserrat" panose="00000500000000000000" pitchFamily="50" charset="0"/>
                          <a:ea typeface="+mn-ea"/>
                          <a:cs typeface="+mn-cs"/>
                        </a:rPr>
                        <a:t>3</a:t>
                      </a:r>
                      <a:endParaRPr kumimoji="0" lang="en-US" sz="2000" b="1" i="0" u="none" strike="noStrike" kern="1200" cap="none" spc="0" normalizeH="0" baseline="0" noProof="0" dirty="0">
                        <a:ln>
                          <a:noFill/>
                        </a:ln>
                        <a:solidFill>
                          <a:schemeClr val="accent2">
                            <a:lumMod val="40000"/>
                            <a:lumOff val="60000"/>
                          </a:schemeClr>
                        </a:solidFill>
                        <a:effectLst/>
                        <a:uLnTx/>
                        <a:uFillTx/>
                        <a:latin typeface="Montserrat" panose="00000500000000000000" pitchFamily="50" charset="0"/>
                        <a:ea typeface="+mn-ea"/>
                        <a:cs typeface="+mn-cs"/>
                      </a:endParaRPr>
                    </a:p>
                  </a:txBody>
                  <a:tcPr anchor="ctr">
                    <a:lnL w="12700" cmpd="sng">
                      <a:noFill/>
                    </a:lnL>
                    <a:lnR w="12700" cmpd="sng">
                      <a:noFill/>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A" sz="1100" b="1" dirty="0">
                        <a:solidFill>
                          <a:srgbClr val="000000"/>
                        </a:solidFill>
                        <a:latin typeface="Montserrat" pitchFamily="2" charset="77"/>
                      </a:endParaRPr>
                    </a:p>
                  </a:txBody>
                  <a:tcPr anchor="ctr">
                    <a:lnL w="12700" cmpd="sng">
                      <a:noFill/>
                    </a:lnL>
                    <a:lnR w="12700" cmpd="sng">
                      <a:noFill/>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uk-UA" sz="1600" b="1" i="0" u="none" strike="noStrike" kern="1200" cap="none" spc="0" normalizeH="0" baseline="0" noProof="0" dirty="0">
                          <a:ln>
                            <a:noFill/>
                          </a:ln>
                          <a:solidFill>
                            <a:schemeClr val="accent2"/>
                          </a:solidFill>
                          <a:effectLst/>
                          <a:uLnTx/>
                          <a:uFillTx/>
                          <a:latin typeface="Montserrat" panose="00000500000000000000" pitchFamily="50" charset="0"/>
                          <a:ea typeface="+mn-ea"/>
                          <a:cs typeface="+mn-cs"/>
                        </a:rPr>
                        <a:t>+24%</a:t>
                      </a:r>
                      <a:endParaRPr kumimoji="0" lang="en-US" sz="1600" b="1" i="0" u="none" strike="noStrike" kern="1200" cap="none" spc="0" normalizeH="0" baseline="0" noProof="0" dirty="0">
                        <a:ln>
                          <a:noFill/>
                        </a:ln>
                        <a:solidFill>
                          <a:schemeClr val="accent2"/>
                        </a:solidFill>
                        <a:effectLst/>
                        <a:uLnTx/>
                        <a:uFillTx/>
                        <a:latin typeface="Montserrat" panose="00000500000000000000" pitchFamily="50" charset="0"/>
                        <a:ea typeface="+mn-ea"/>
                        <a:cs typeface="+mn-cs"/>
                      </a:endParaRPr>
                    </a:p>
                  </a:txBody>
                  <a:tcPr anchor="ctr">
                    <a:lnL w="12700" cmpd="sng">
                      <a:noFill/>
                    </a:lnL>
                    <a:lnR w="12700" cmpd="sng">
                      <a:noFill/>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406D">
                              <a:lumMod val="50000"/>
                            </a:srgbClr>
                          </a:solidFill>
                          <a:effectLst/>
                          <a:uLnTx/>
                          <a:uFillTx/>
                          <a:latin typeface="Montserrat" panose="00000500000000000000" pitchFamily="50" charset="0"/>
                          <a:ea typeface="+mn-ea"/>
                          <a:cs typeface="+mn-cs"/>
                        </a:rPr>
                        <a:t>$</a:t>
                      </a:r>
                      <a:r>
                        <a:rPr kumimoji="0" lang="uk-UA" sz="1200" b="1" i="0" u="none" strike="noStrike" kern="1200" cap="none" spc="0" normalizeH="0" baseline="0" noProof="0" dirty="0">
                          <a:ln>
                            <a:noFill/>
                          </a:ln>
                          <a:solidFill>
                            <a:srgbClr val="00406D">
                              <a:lumMod val="50000"/>
                            </a:srgbClr>
                          </a:solidFill>
                          <a:effectLst/>
                          <a:uLnTx/>
                          <a:uFillTx/>
                          <a:latin typeface="Montserrat" panose="00000500000000000000" pitchFamily="50" charset="0"/>
                          <a:ea typeface="+mn-ea"/>
                          <a:cs typeface="+mn-cs"/>
                        </a:rPr>
                        <a:t>125</a:t>
                      </a:r>
                      <a:r>
                        <a:rPr kumimoji="0" lang="en-US" sz="1200" b="1" i="0" u="none" strike="noStrike" kern="1200" cap="none" spc="0" normalizeH="0" baseline="0" noProof="0" dirty="0">
                          <a:ln>
                            <a:noFill/>
                          </a:ln>
                          <a:solidFill>
                            <a:srgbClr val="00406D">
                              <a:lumMod val="50000"/>
                            </a:srgbClr>
                          </a:solidFill>
                          <a:effectLst/>
                          <a:uLnTx/>
                          <a:uFillTx/>
                          <a:latin typeface="Montserrat" panose="00000500000000000000" pitchFamily="50" charset="0"/>
                          <a:ea typeface="+mn-ea"/>
                          <a:cs typeface="+mn-cs"/>
                        </a:rPr>
                        <a:t>,</a:t>
                      </a:r>
                      <a:r>
                        <a:rPr kumimoji="0" lang="uk-UA" sz="1200" b="1" i="0" u="none" strike="noStrike" kern="1200" cap="none" spc="0" normalizeH="0" baseline="0" noProof="0" dirty="0">
                          <a:ln>
                            <a:noFill/>
                          </a:ln>
                          <a:solidFill>
                            <a:srgbClr val="00406D">
                              <a:lumMod val="50000"/>
                            </a:srgbClr>
                          </a:solidFill>
                          <a:effectLst/>
                          <a:uLnTx/>
                          <a:uFillTx/>
                          <a:latin typeface="Montserrat" panose="00000500000000000000" pitchFamily="50" charset="0"/>
                          <a:ea typeface="+mn-ea"/>
                          <a:cs typeface="+mn-cs"/>
                        </a:rPr>
                        <a:t>263</a:t>
                      </a:r>
                      <a:r>
                        <a:rPr kumimoji="0" lang="en-US" sz="1200" b="1" i="0" u="none" strike="noStrike" kern="1200" cap="none" spc="0" normalizeH="0" baseline="0" noProof="0" dirty="0">
                          <a:ln>
                            <a:noFill/>
                          </a:ln>
                          <a:solidFill>
                            <a:srgbClr val="00406D">
                              <a:lumMod val="50000"/>
                            </a:srgbClr>
                          </a:solidFill>
                          <a:effectLst/>
                          <a:uLnTx/>
                          <a:uFillTx/>
                          <a:latin typeface="Montserrat" panose="00000500000000000000" pitchFamily="50" charset="0"/>
                          <a:ea typeface="+mn-ea"/>
                          <a:cs typeface="+mn-cs"/>
                        </a:rPr>
                        <a:t> M</a:t>
                      </a:r>
                    </a:p>
                  </a:txBody>
                  <a:tcPr anchor="ctr">
                    <a:lnL w="12700" cmpd="sng">
                      <a:noFill/>
                    </a:lnL>
                    <a:lnR w="12700" cmpd="sng">
                      <a:noFill/>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17249627"/>
                  </a:ext>
                </a:extLst>
              </a:tr>
              <a:tr h="46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4">
                              <a:lumMod val="20000"/>
                              <a:lumOff val="80000"/>
                            </a:schemeClr>
                          </a:solidFill>
                          <a:effectLst/>
                          <a:uLnTx/>
                          <a:uFillTx/>
                          <a:latin typeface="Montserrat" panose="00000500000000000000" pitchFamily="50" charset="0"/>
                          <a:ea typeface="+mn-ea"/>
                          <a:cs typeface="+mn-cs"/>
                        </a:rPr>
                        <a:t>0</a:t>
                      </a:r>
                      <a:r>
                        <a:rPr kumimoji="0" lang="uk-UA" sz="2000" b="1" i="0" u="none" strike="noStrike" kern="1200" cap="none" spc="0" normalizeH="0" baseline="0" noProof="0" dirty="0">
                          <a:ln>
                            <a:noFill/>
                          </a:ln>
                          <a:solidFill>
                            <a:schemeClr val="accent4">
                              <a:lumMod val="20000"/>
                              <a:lumOff val="80000"/>
                            </a:schemeClr>
                          </a:solidFill>
                          <a:effectLst/>
                          <a:uLnTx/>
                          <a:uFillTx/>
                          <a:latin typeface="Montserrat" panose="00000500000000000000" pitchFamily="50" charset="0"/>
                          <a:ea typeface="+mn-ea"/>
                          <a:cs typeface="+mn-cs"/>
                        </a:rPr>
                        <a:t>4</a:t>
                      </a:r>
                      <a:endParaRPr kumimoji="0" lang="en-US" sz="2000" b="1" i="0" u="none" strike="noStrike" kern="1200" cap="none" spc="0" normalizeH="0" baseline="0" noProof="0" dirty="0">
                        <a:ln>
                          <a:noFill/>
                        </a:ln>
                        <a:solidFill>
                          <a:schemeClr val="accent4">
                            <a:lumMod val="20000"/>
                            <a:lumOff val="80000"/>
                          </a:schemeClr>
                        </a:solidFill>
                        <a:effectLst/>
                        <a:uLnTx/>
                        <a:uFillTx/>
                        <a:latin typeface="Montserrat" panose="00000500000000000000" pitchFamily="50" charset="0"/>
                        <a:ea typeface="+mn-ea"/>
                        <a:cs typeface="+mn-cs"/>
                      </a:endParaRPr>
                    </a:p>
                  </a:txBody>
                  <a:tcPr anchor="ctr">
                    <a:lnL w="12700" cmpd="sng">
                      <a:noFill/>
                    </a:lnL>
                    <a:lnR w="12700" cmpd="sng">
                      <a:noFill/>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endParaRPr lang="en-UA" sz="1100" b="1" dirty="0">
                        <a:solidFill>
                          <a:srgbClr val="000000"/>
                        </a:solidFill>
                        <a:latin typeface="Montserrat" pitchFamily="2" charset="77"/>
                      </a:endParaRPr>
                    </a:p>
                  </a:txBody>
                  <a:tcPr anchor="ctr">
                    <a:lnL w="12700" cmpd="sng">
                      <a:noFill/>
                    </a:lnL>
                    <a:lnR w="12700" cmpd="sng">
                      <a:noFill/>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uk-UA" sz="1600" b="1" i="0" u="none" strike="noStrike" kern="1200" cap="none" spc="0" normalizeH="0" baseline="0" noProof="0" dirty="0">
                          <a:ln>
                            <a:noFill/>
                          </a:ln>
                          <a:solidFill>
                            <a:schemeClr val="accent2"/>
                          </a:solidFill>
                          <a:effectLst/>
                          <a:uLnTx/>
                          <a:uFillTx/>
                          <a:latin typeface="Montserrat" panose="00000500000000000000" pitchFamily="50" charset="0"/>
                          <a:ea typeface="+mn-ea"/>
                          <a:cs typeface="+mn-cs"/>
                        </a:rPr>
                        <a:t>+</a:t>
                      </a:r>
                      <a:r>
                        <a:rPr kumimoji="0" lang="uk-UA" sz="1600" b="1" i="0" u="none" strike="noStrike" kern="1200" cap="none" spc="0" normalizeH="0" baseline="0" noProof="0" dirty="0">
                          <a:ln>
                            <a:noFill/>
                          </a:ln>
                          <a:solidFill>
                            <a:schemeClr val="tx1"/>
                          </a:solidFill>
                          <a:effectLst/>
                          <a:uLnTx/>
                          <a:uFillTx/>
                          <a:latin typeface="Montserrat" panose="00000500000000000000" pitchFamily="50" charset="0"/>
                          <a:ea typeface="+mn-ea"/>
                          <a:cs typeface="+mn-cs"/>
                        </a:rPr>
                        <a:t>17%</a:t>
                      </a:r>
                      <a:endParaRPr kumimoji="0" lang="en-US" sz="1600" b="1" i="0" u="none" strike="noStrike" kern="1200" cap="none" spc="0" normalizeH="0" baseline="0" noProof="0" dirty="0">
                        <a:ln>
                          <a:noFill/>
                        </a:ln>
                        <a:solidFill>
                          <a:schemeClr val="tx1"/>
                        </a:solidFill>
                        <a:effectLst/>
                        <a:uLnTx/>
                        <a:uFillTx/>
                        <a:latin typeface="Montserrat" panose="00000500000000000000" pitchFamily="50" charset="0"/>
                        <a:ea typeface="+mn-ea"/>
                        <a:cs typeface="+mn-cs"/>
                      </a:endParaRPr>
                    </a:p>
                  </a:txBody>
                  <a:tcPr anchor="ctr">
                    <a:lnL w="12700" cmpd="sng">
                      <a:noFill/>
                    </a:lnL>
                    <a:lnR w="12700" cmpd="sng">
                      <a:noFill/>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Montserrat" panose="00000500000000000000" pitchFamily="50" charset="0"/>
                          <a:ea typeface="+mn-ea"/>
                          <a:cs typeface="+mn-cs"/>
                        </a:rPr>
                        <a:t>$</a:t>
                      </a:r>
                      <a:r>
                        <a:rPr kumimoji="0" lang="uk-UA" sz="1200" b="1" i="0" u="none" strike="noStrike" kern="1200" cap="none" spc="0" normalizeH="0" baseline="0" noProof="0" dirty="0">
                          <a:ln>
                            <a:noFill/>
                          </a:ln>
                          <a:solidFill>
                            <a:schemeClr val="tx1"/>
                          </a:solidFill>
                          <a:effectLst/>
                          <a:uLnTx/>
                          <a:uFillTx/>
                          <a:latin typeface="Montserrat" panose="00000500000000000000" pitchFamily="50" charset="0"/>
                          <a:ea typeface="+mn-ea"/>
                          <a:cs typeface="+mn-cs"/>
                        </a:rPr>
                        <a:t>108</a:t>
                      </a:r>
                      <a:r>
                        <a:rPr kumimoji="0" lang="en-US" sz="1200" b="1" i="0" u="none" strike="noStrike" kern="1200" cap="none" spc="0" normalizeH="0" baseline="0" noProof="0" dirty="0">
                          <a:ln>
                            <a:noFill/>
                          </a:ln>
                          <a:solidFill>
                            <a:schemeClr val="tx1"/>
                          </a:solidFill>
                          <a:effectLst/>
                          <a:uLnTx/>
                          <a:uFillTx/>
                          <a:latin typeface="Montserrat" panose="00000500000000000000" pitchFamily="50" charset="0"/>
                          <a:ea typeface="+mn-ea"/>
                          <a:cs typeface="+mn-cs"/>
                        </a:rPr>
                        <a:t>,</a:t>
                      </a:r>
                      <a:r>
                        <a:rPr kumimoji="0" lang="uk-UA" sz="1200" b="1" i="0" u="none" strike="noStrike" kern="1200" cap="none" spc="0" normalizeH="0" baseline="0" noProof="0" dirty="0">
                          <a:ln>
                            <a:noFill/>
                          </a:ln>
                          <a:solidFill>
                            <a:schemeClr val="tx1"/>
                          </a:solidFill>
                          <a:effectLst/>
                          <a:uLnTx/>
                          <a:uFillTx/>
                          <a:latin typeface="Montserrat" panose="00000500000000000000" pitchFamily="50" charset="0"/>
                          <a:ea typeface="+mn-ea"/>
                          <a:cs typeface="+mn-cs"/>
                        </a:rPr>
                        <a:t>847</a:t>
                      </a:r>
                      <a:r>
                        <a:rPr kumimoji="0" lang="en-US" sz="1200" b="1" i="0" u="none" strike="noStrike" kern="1200" cap="none" spc="0" normalizeH="0" baseline="0" noProof="0" dirty="0">
                          <a:ln>
                            <a:noFill/>
                          </a:ln>
                          <a:solidFill>
                            <a:schemeClr val="tx1"/>
                          </a:solidFill>
                          <a:effectLst/>
                          <a:uLnTx/>
                          <a:uFillTx/>
                          <a:latin typeface="Montserrat" panose="00000500000000000000" pitchFamily="50" charset="0"/>
                          <a:ea typeface="+mn-ea"/>
                          <a:cs typeface="+mn-cs"/>
                        </a:rPr>
                        <a:t> M</a:t>
                      </a:r>
                    </a:p>
                  </a:txBody>
                  <a:tcPr anchor="ctr">
                    <a:lnL w="12700" cmpd="sng">
                      <a:noFill/>
                    </a:lnL>
                    <a:lnR w="12700" cmpd="sng">
                      <a:noFill/>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767078628"/>
                  </a:ext>
                </a:extLst>
              </a:tr>
              <a:tr h="46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2">
                              <a:lumMod val="40000"/>
                              <a:lumOff val="60000"/>
                            </a:schemeClr>
                          </a:solidFill>
                          <a:effectLst/>
                          <a:uLnTx/>
                          <a:uFillTx/>
                          <a:latin typeface="Montserrat" panose="00000500000000000000" pitchFamily="50" charset="0"/>
                          <a:ea typeface="+mn-ea"/>
                          <a:cs typeface="+mn-cs"/>
                        </a:rPr>
                        <a:t>0</a:t>
                      </a:r>
                      <a:r>
                        <a:rPr kumimoji="0" lang="uk-UA" sz="2000" b="1" i="0" u="none" strike="noStrike" kern="1200" cap="none" spc="0" normalizeH="0" baseline="0" noProof="0" dirty="0">
                          <a:ln>
                            <a:noFill/>
                          </a:ln>
                          <a:solidFill>
                            <a:schemeClr val="accent2">
                              <a:lumMod val="40000"/>
                              <a:lumOff val="60000"/>
                            </a:schemeClr>
                          </a:solidFill>
                          <a:effectLst/>
                          <a:uLnTx/>
                          <a:uFillTx/>
                          <a:latin typeface="Montserrat" panose="00000500000000000000" pitchFamily="50" charset="0"/>
                          <a:ea typeface="+mn-ea"/>
                          <a:cs typeface="+mn-cs"/>
                        </a:rPr>
                        <a:t>5</a:t>
                      </a:r>
                      <a:endParaRPr kumimoji="0" lang="en-US" sz="2000" b="1" i="0" u="none" strike="noStrike" kern="1200" cap="none" spc="0" normalizeH="0" baseline="0" noProof="0" dirty="0">
                        <a:ln>
                          <a:noFill/>
                        </a:ln>
                        <a:solidFill>
                          <a:schemeClr val="accent2">
                            <a:lumMod val="40000"/>
                            <a:lumOff val="60000"/>
                          </a:schemeClr>
                        </a:solidFill>
                        <a:effectLst/>
                        <a:uLnTx/>
                        <a:uFillTx/>
                        <a:latin typeface="Montserrat" panose="00000500000000000000" pitchFamily="50" charset="0"/>
                        <a:ea typeface="+mn-ea"/>
                        <a:cs typeface="+mn-cs"/>
                      </a:endParaRPr>
                    </a:p>
                  </a:txBody>
                  <a:tcPr anchor="ctr">
                    <a:lnL w="12700" cmpd="sng">
                      <a:noFill/>
                    </a:lnL>
                    <a:lnR w="12700" cmpd="sng">
                      <a:noFill/>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A" sz="1100" b="1" dirty="0">
                        <a:solidFill>
                          <a:srgbClr val="000000"/>
                        </a:solidFill>
                        <a:latin typeface="Montserrat" pitchFamily="2" charset="77"/>
                      </a:endParaRPr>
                    </a:p>
                  </a:txBody>
                  <a:tcPr anchor="ctr">
                    <a:lnL w="12700" cmpd="sng">
                      <a:noFill/>
                    </a:lnL>
                    <a:lnR w="12700" cmpd="sng">
                      <a:noFill/>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uk-UA" sz="1600" b="1" i="0" u="none" strike="noStrike" kern="1200" cap="none" spc="0" normalizeH="0" baseline="0" noProof="0" dirty="0">
                          <a:ln>
                            <a:noFill/>
                          </a:ln>
                          <a:solidFill>
                            <a:schemeClr val="accent2"/>
                          </a:solidFill>
                          <a:effectLst/>
                          <a:uLnTx/>
                          <a:uFillTx/>
                          <a:latin typeface="Montserrat" panose="00000500000000000000" pitchFamily="50" charset="0"/>
                          <a:ea typeface="+mn-ea"/>
                          <a:cs typeface="+mn-cs"/>
                        </a:rPr>
                        <a:t>-4%</a:t>
                      </a:r>
                      <a:endParaRPr kumimoji="0" lang="en-US" sz="1600" b="1" i="0" u="none" strike="noStrike" kern="1200" cap="none" spc="0" normalizeH="0" baseline="0" noProof="0" dirty="0">
                        <a:ln>
                          <a:noFill/>
                        </a:ln>
                        <a:solidFill>
                          <a:schemeClr val="accent2"/>
                        </a:solidFill>
                        <a:effectLst/>
                        <a:uLnTx/>
                        <a:uFillTx/>
                        <a:latin typeface="Montserrat" panose="00000500000000000000" pitchFamily="50" charset="0"/>
                        <a:ea typeface="+mn-ea"/>
                        <a:cs typeface="+mn-cs"/>
                      </a:endParaRPr>
                    </a:p>
                  </a:txBody>
                  <a:tcPr anchor="ctr">
                    <a:lnL w="12700" cmpd="sng">
                      <a:noFill/>
                    </a:lnL>
                    <a:lnR w="12700" cmpd="sng">
                      <a:noFill/>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406D">
                              <a:lumMod val="50000"/>
                            </a:srgbClr>
                          </a:solidFill>
                          <a:effectLst/>
                          <a:uLnTx/>
                          <a:uFillTx/>
                          <a:latin typeface="Montserrat" panose="00000500000000000000" pitchFamily="50" charset="0"/>
                          <a:ea typeface="+mn-ea"/>
                          <a:cs typeface="+mn-cs"/>
                        </a:rPr>
                        <a:t>$</a:t>
                      </a:r>
                      <a:r>
                        <a:rPr kumimoji="0" lang="uk-UA" sz="1200" b="1" i="0" u="none" strike="noStrike" kern="1200" cap="none" spc="0" normalizeH="0" baseline="0" noProof="0" dirty="0">
                          <a:ln>
                            <a:noFill/>
                          </a:ln>
                          <a:solidFill>
                            <a:srgbClr val="00406D">
                              <a:lumMod val="50000"/>
                            </a:srgbClr>
                          </a:solidFill>
                          <a:effectLst/>
                          <a:uLnTx/>
                          <a:uFillTx/>
                          <a:latin typeface="Montserrat" panose="00000500000000000000" pitchFamily="50" charset="0"/>
                          <a:ea typeface="+mn-ea"/>
                          <a:cs typeface="+mn-cs"/>
                        </a:rPr>
                        <a:t>63</a:t>
                      </a:r>
                      <a:r>
                        <a:rPr kumimoji="0" lang="en-US" sz="1200" b="1" i="0" u="none" strike="noStrike" kern="1200" cap="none" spc="0" normalizeH="0" baseline="0" noProof="0" dirty="0">
                          <a:ln>
                            <a:noFill/>
                          </a:ln>
                          <a:solidFill>
                            <a:srgbClr val="00406D">
                              <a:lumMod val="50000"/>
                            </a:srgbClr>
                          </a:solidFill>
                          <a:effectLst/>
                          <a:uLnTx/>
                          <a:uFillTx/>
                          <a:latin typeface="Montserrat" panose="00000500000000000000" pitchFamily="50" charset="0"/>
                          <a:ea typeface="+mn-ea"/>
                          <a:cs typeface="+mn-cs"/>
                        </a:rPr>
                        <a:t>,</a:t>
                      </a:r>
                      <a:r>
                        <a:rPr kumimoji="0" lang="uk-UA" sz="1200" b="1" i="0" u="none" strike="noStrike" kern="1200" cap="none" spc="0" normalizeH="0" baseline="0" noProof="0" dirty="0">
                          <a:ln>
                            <a:noFill/>
                          </a:ln>
                          <a:solidFill>
                            <a:srgbClr val="00406D">
                              <a:lumMod val="50000"/>
                            </a:srgbClr>
                          </a:solidFill>
                          <a:effectLst/>
                          <a:uLnTx/>
                          <a:uFillTx/>
                          <a:latin typeface="Montserrat" panose="00000500000000000000" pitchFamily="50" charset="0"/>
                          <a:ea typeface="+mn-ea"/>
                          <a:cs typeface="+mn-cs"/>
                        </a:rPr>
                        <a:t>365</a:t>
                      </a:r>
                      <a:r>
                        <a:rPr kumimoji="0" lang="en-US" sz="1200" b="1" i="0" u="none" strike="noStrike" kern="1200" cap="none" spc="0" normalizeH="0" baseline="0" noProof="0" dirty="0">
                          <a:ln>
                            <a:noFill/>
                          </a:ln>
                          <a:solidFill>
                            <a:srgbClr val="00406D">
                              <a:lumMod val="50000"/>
                            </a:srgbClr>
                          </a:solidFill>
                          <a:effectLst/>
                          <a:uLnTx/>
                          <a:uFillTx/>
                          <a:latin typeface="Montserrat" panose="00000500000000000000" pitchFamily="50" charset="0"/>
                          <a:ea typeface="+mn-ea"/>
                          <a:cs typeface="+mn-cs"/>
                        </a:rPr>
                        <a:t> M</a:t>
                      </a:r>
                    </a:p>
                  </a:txBody>
                  <a:tcPr anchor="ctr">
                    <a:lnL w="12700" cmpd="sng">
                      <a:noFill/>
                    </a:lnL>
                    <a:lnR w="12700" cmpd="sng">
                      <a:noFill/>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11490288"/>
                  </a:ext>
                </a:extLst>
              </a:tr>
              <a:tr h="46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2">
                              <a:lumMod val="40000"/>
                              <a:lumOff val="60000"/>
                            </a:schemeClr>
                          </a:solidFill>
                          <a:effectLst/>
                          <a:uLnTx/>
                          <a:uFillTx/>
                          <a:latin typeface="Montserrat" panose="00000500000000000000" pitchFamily="50" charset="0"/>
                          <a:ea typeface="+mn-ea"/>
                          <a:cs typeface="+mn-cs"/>
                        </a:rPr>
                        <a:t>0</a:t>
                      </a:r>
                      <a:r>
                        <a:rPr kumimoji="0" lang="uk-UA" sz="2000" b="1" i="0" u="none" strike="noStrike" kern="1200" cap="none" spc="0" normalizeH="0" baseline="0" noProof="0" dirty="0">
                          <a:ln>
                            <a:noFill/>
                          </a:ln>
                          <a:solidFill>
                            <a:schemeClr val="accent2">
                              <a:lumMod val="40000"/>
                              <a:lumOff val="60000"/>
                            </a:schemeClr>
                          </a:solidFill>
                          <a:effectLst/>
                          <a:uLnTx/>
                          <a:uFillTx/>
                          <a:latin typeface="Montserrat" panose="00000500000000000000" pitchFamily="50" charset="0"/>
                          <a:ea typeface="+mn-ea"/>
                          <a:cs typeface="+mn-cs"/>
                        </a:rPr>
                        <a:t>6</a:t>
                      </a:r>
                      <a:endParaRPr kumimoji="0" lang="en-US" sz="2000" b="1" i="0" u="none" strike="noStrike" kern="1200" cap="none" spc="0" normalizeH="0" baseline="0" noProof="0" dirty="0">
                        <a:ln>
                          <a:noFill/>
                        </a:ln>
                        <a:solidFill>
                          <a:schemeClr val="accent2">
                            <a:lumMod val="40000"/>
                            <a:lumOff val="60000"/>
                          </a:schemeClr>
                        </a:solidFill>
                        <a:effectLst/>
                        <a:uLnTx/>
                        <a:uFillTx/>
                        <a:latin typeface="Montserrat" panose="00000500000000000000" pitchFamily="50" charset="0"/>
                        <a:ea typeface="+mn-ea"/>
                        <a:cs typeface="+mn-cs"/>
                      </a:endParaRPr>
                    </a:p>
                  </a:txBody>
                  <a:tcPr anchor="ctr">
                    <a:lnL w="12700" cmpd="sng">
                      <a:noFill/>
                    </a:lnL>
                    <a:lnR w="12700" cmpd="sng">
                      <a:noFill/>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A" sz="1100" b="1" dirty="0">
                        <a:solidFill>
                          <a:srgbClr val="000000"/>
                        </a:solidFill>
                        <a:latin typeface="Montserrat" pitchFamily="2" charset="77"/>
                      </a:endParaRPr>
                    </a:p>
                  </a:txBody>
                  <a:tcPr anchor="ctr">
                    <a:lnL w="12700" cmpd="sng">
                      <a:noFill/>
                    </a:lnL>
                    <a:lnR w="12700" cmpd="sng">
                      <a:noFill/>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uk-UA" sz="1600" b="1" i="0" u="none" strike="noStrike" kern="1200" cap="none" spc="0" normalizeH="0" baseline="0" noProof="0" dirty="0">
                          <a:ln>
                            <a:noFill/>
                          </a:ln>
                          <a:solidFill>
                            <a:schemeClr val="accent2"/>
                          </a:solidFill>
                          <a:effectLst/>
                          <a:uLnTx/>
                          <a:uFillTx/>
                          <a:latin typeface="Montserrat" panose="00000500000000000000" pitchFamily="50" charset="0"/>
                          <a:ea typeface="+mn-ea"/>
                          <a:cs typeface="+mn-cs"/>
                        </a:rPr>
                        <a:t>+2%</a:t>
                      </a:r>
                      <a:endParaRPr kumimoji="0" lang="en-US" sz="1600" b="1" i="0" u="none" strike="noStrike" kern="1200" cap="none" spc="0" normalizeH="0" baseline="0" noProof="0" dirty="0">
                        <a:ln>
                          <a:noFill/>
                        </a:ln>
                        <a:solidFill>
                          <a:schemeClr val="accent2"/>
                        </a:solidFill>
                        <a:effectLst/>
                        <a:uLnTx/>
                        <a:uFillTx/>
                        <a:latin typeface="Montserrat" panose="00000500000000000000" pitchFamily="50" charset="0"/>
                        <a:ea typeface="+mn-ea"/>
                        <a:cs typeface="+mn-cs"/>
                      </a:endParaRPr>
                    </a:p>
                  </a:txBody>
                  <a:tcPr anchor="ctr">
                    <a:lnL w="12700" cmpd="sng">
                      <a:noFill/>
                    </a:lnL>
                    <a:lnR w="12700" cmpd="sng">
                      <a:noFill/>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406D">
                              <a:lumMod val="50000"/>
                            </a:srgbClr>
                          </a:solidFill>
                          <a:effectLst/>
                          <a:uLnTx/>
                          <a:uFillTx/>
                          <a:latin typeface="Montserrat" panose="00000500000000000000" pitchFamily="50" charset="0"/>
                          <a:ea typeface="+mn-ea"/>
                          <a:cs typeface="+mn-cs"/>
                        </a:rPr>
                        <a:t>$</a:t>
                      </a:r>
                      <a:r>
                        <a:rPr kumimoji="0" lang="uk-UA" sz="1200" b="1" i="0" u="none" strike="noStrike" kern="1200" cap="none" spc="0" normalizeH="0" baseline="0" noProof="0" dirty="0">
                          <a:ln>
                            <a:noFill/>
                          </a:ln>
                          <a:solidFill>
                            <a:srgbClr val="00406D">
                              <a:lumMod val="50000"/>
                            </a:srgbClr>
                          </a:solidFill>
                          <a:effectLst/>
                          <a:uLnTx/>
                          <a:uFillTx/>
                          <a:latin typeface="Montserrat" panose="00000500000000000000" pitchFamily="50" charset="0"/>
                          <a:ea typeface="+mn-ea"/>
                          <a:cs typeface="+mn-cs"/>
                        </a:rPr>
                        <a:t>61</a:t>
                      </a:r>
                      <a:r>
                        <a:rPr kumimoji="0" lang="en-US" sz="1200" b="1" i="0" u="none" strike="noStrike" kern="1200" cap="none" spc="0" normalizeH="0" baseline="0" noProof="0" dirty="0">
                          <a:ln>
                            <a:noFill/>
                          </a:ln>
                          <a:solidFill>
                            <a:srgbClr val="00406D">
                              <a:lumMod val="50000"/>
                            </a:srgbClr>
                          </a:solidFill>
                          <a:effectLst/>
                          <a:uLnTx/>
                          <a:uFillTx/>
                          <a:latin typeface="Montserrat" panose="00000500000000000000" pitchFamily="50" charset="0"/>
                          <a:ea typeface="+mn-ea"/>
                          <a:cs typeface="+mn-cs"/>
                        </a:rPr>
                        <a:t>,</a:t>
                      </a:r>
                      <a:r>
                        <a:rPr kumimoji="0" lang="uk-UA" sz="1200" b="1" i="0" u="none" strike="noStrike" kern="1200" cap="none" spc="0" normalizeH="0" baseline="0" noProof="0" dirty="0">
                          <a:ln>
                            <a:noFill/>
                          </a:ln>
                          <a:solidFill>
                            <a:srgbClr val="00406D">
                              <a:lumMod val="50000"/>
                            </a:srgbClr>
                          </a:solidFill>
                          <a:effectLst/>
                          <a:uLnTx/>
                          <a:uFillTx/>
                          <a:latin typeface="Montserrat" panose="00000500000000000000" pitchFamily="50" charset="0"/>
                          <a:ea typeface="+mn-ea"/>
                          <a:cs typeface="+mn-cs"/>
                        </a:rPr>
                        <a:t>098</a:t>
                      </a:r>
                      <a:r>
                        <a:rPr kumimoji="0" lang="en-US" sz="1200" b="1" i="0" u="none" strike="noStrike" kern="1200" cap="none" spc="0" normalizeH="0" baseline="0" noProof="0" dirty="0">
                          <a:ln>
                            <a:noFill/>
                          </a:ln>
                          <a:solidFill>
                            <a:srgbClr val="00406D">
                              <a:lumMod val="50000"/>
                            </a:srgbClr>
                          </a:solidFill>
                          <a:effectLst/>
                          <a:uLnTx/>
                          <a:uFillTx/>
                          <a:latin typeface="Montserrat" panose="00000500000000000000" pitchFamily="50" charset="0"/>
                          <a:ea typeface="+mn-ea"/>
                          <a:cs typeface="+mn-cs"/>
                        </a:rPr>
                        <a:t> M</a:t>
                      </a:r>
                    </a:p>
                  </a:txBody>
                  <a:tcPr anchor="ctr">
                    <a:lnL w="12700" cmpd="sng">
                      <a:noFill/>
                    </a:lnL>
                    <a:lnR w="12700" cmpd="sng">
                      <a:noFill/>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6139735"/>
                  </a:ext>
                </a:extLst>
              </a:tr>
              <a:tr h="46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2">
                              <a:lumMod val="40000"/>
                              <a:lumOff val="60000"/>
                            </a:schemeClr>
                          </a:solidFill>
                          <a:effectLst/>
                          <a:uLnTx/>
                          <a:uFillTx/>
                          <a:latin typeface="Montserrat" panose="00000500000000000000" pitchFamily="50" charset="0"/>
                          <a:ea typeface="+mn-ea"/>
                          <a:cs typeface="+mn-cs"/>
                        </a:rPr>
                        <a:t>0</a:t>
                      </a:r>
                      <a:r>
                        <a:rPr kumimoji="0" lang="uk-UA" sz="2000" b="1" i="0" u="none" strike="noStrike" kern="1200" cap="none" spc="0" normalizeH="0" baseline="0" noProof="0" dirty="0">
                          <a:ln>
                            <a:noFill/>
                          </a:ln>
                          <a:solidFill>
                            <a:schemeClr val="accent2">
                              <a:lumMod val="40000"/>
                              <a:lumOff val="60000"/>
                            </a:schemeClr>
                          </a:solidFill>
                          <a:effectLst/>
                          <a:uLnTx/>
                          <a:uFillTx/>
                          <a:latin typeface="Montserrat" panose="00000500000000000000" pitchFamily="50" charset="0"/>
                          <a:ea typeface="+mn-ea"/>
                          <a:cs typeface="+mn-cs"/>
                        </a:rPr>
                        <a:t>7</a:t>
                      </a:r>
                      <a:endParaRPr kumimoji="0" lang="en-US" sz="2000" b="1" i="0" u="none" strike="noStrike" kern="1200" cap="none" spc="0" normalizeH="0" baseline="0" noProof="0" dirty="0">
                        <a:ln>
                          <a:noFill/>
                        </a:ln>
                        <a:solidFill>
                          <a:schemeClr val="accent2">
                            <a:lumMod val="40000"/>
                            <a:lumOff val="60000"/>
                          </a:schemeClr>
                        </a:solidFill>
                        <a:effectLst/>
                        <a:uLnTx/>
                        <a:uFillTx/>
                        <a:latin typeface="Montserrat" panose="00000500000000000000" pitchFamily="50" charset="0"/>
                        <a:ea typeface="+mn-ea"/>
                        <a:cs typeface="+mn-cs"/>
                      </a:endParaRPr>
                    </a:p>
                  </a:txBody>
                  <a:tcPr anchor="ctr">
                    <a:lnL w="12700" cmpd="sng">
                      <a:noFill/>
                    </a:lnL>
                    <a:lnR w="12700" cmpd="sng">
                      <a:noFill/>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A" sz="1100" b="1" dirty="0">
                        <a:solidFill>
                          <a:srgbClr val="000000"/>
                        </a:solidFill>
                        <a:latin typeface="Montserrat" pitchFamily="2" charset="77"/>
                      </a:endParaRPr>
                    </a:p>
                  </a:txBody>
                  <a:tcPr anchor="ctr">
                    <a:lnL w="12700" cmpd="sng">
                      <a:noFill/>
                    </a:lnL>
                    <a:lnR w="12700" cmpd="sng">
                      <a:noFill/>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uk-UA" sz="1600" b="1" i="0" u="none" strike="noStrike" kern="1200" cap="none" spc="0" normalizeH="0" baseline="0" noProof="0" dirty="0">
                          <a:ln>
                            <a:noFill/>
                          </a:ln>
                          <a:solidFill>
                            <a:schemeClr val="accent2"/>
                          </a:solidFill>
                          <a:effectLst/>
                          <a:uLnTx/>
                          <a:uFillTx/>
                          <a:latin typeface="Montserrat" panose="00000500000000000000" pitchFamily="50" charset="0"/>
                          <a:ea typeface="+mn-ea"/>
                          <a:cs typeface="+mn-cs"/>
                        </a:rPr>
                        <a:t>+5%</a:t>
                      </a:r>
                      <a:endParaRPr kumimoji="0" lang="en-US" sz="1600" b="1" i="0" u="none" strike="noStrike" kern="1200" cap="none" spc="0" normalizeH="0" baseline="0" noProof="0" dirty="0">
                        <a:ln>
                          <a:noFill/>
                        </a:ln>
                        <a:solidFill>
                          <a:schemeClr val="accent2"/>
                        </a:solidFill>
                        <a:effectLst/>
                        <a:uLnTx/>
                        <a:uFillTx/>
                        <a:latin typeface="Montserrat" panose="00000500000000000000" pitchFamily="50" charset="0"/>
                        <a:ea typeface="+mn-ea"/>
                        <a:cs typeface="+mn-cs"/>
                      </a:endParaRPr>
                    </a:p>
                  </a:txBody>
                  <a:tcPr anchor="ctr">
                    <a:lnL w="12700" cmpd="sng">
                      <a:noFill/>
                    </a:lnL>
                    <a:lnR w="12700" cmpd="sng">
                      <a:noFill/>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406D">
                              <a:lumMod val="50000"/>
                            </a:srgbClr>
                          </a:solidFill>
                          <a:effectLst/>
                          <a:uLnTx/>
                          <a:uFillTx/>
                          <a:latin typeface="Montserrat" panose="00000500000000000000" pitchFamily="50" charset="0"/>
                          <a:ea typeface="+mn-ea"/>
                          <a:cs typeface="+mn-cs"/>
                        </a:rPr>
                        <a:t>$</a:t>
                      </a:r>
                      <a:r>
                        <a:rPr kumimoji="0" lang="uk-UA" sz="1200" b="1" i="0" u="none" strike="noStrike" kern="1200" cap="none" spc="0" normalizeH="0" baseline="0" noProof="0" dirty="0">
                          <a:ln>
                            <a:noFill/>
                          </a:ln>
                          <a:solidFill>
                            <a:srgbClr val="00406D">
                              <a:lumMod val="50000"/>
                            </a:srgbClr>
                          </a:solidFill>
                          <a:effectLst/>
                          <a:uLnTx/>
                          <a:uFillTx/>
                          <a:latin typeface="Montserrat" panose="00000500000000000000" pitchFamily="50" charset="0"/>
                          <a:ea typeface="+mn-ea"/>
                          <a:cs typeface="+mn-cs"/>
                        </a:rPr>
                        <a:t>56</a:t>
                      </a:r>
                      <a:r>
                        <a:rPr kumimoji="0" lang="en-US" sz="1200" b="1" i="0" u="none" strike="noStrike" kern="1200" cap="none" spc="0" normalizeH="0" baseline="0" noProof="0" dirty="0">
                          <a:ln>
                            <a:noFill/>
                          </a:ln>
                          <a:solidFill>
                            <a:srgbClr val="00406D">
                              <a:lumMod val="50000"/>
                            </a:srgbClr>
                          </a:solidFill>
                          <a:effectLst/>
                          <a:uLnTx/>
                          <a:uFillTx/>
                          <a:latin typeface="Montserrat" panose="00000500000000000000" pitchFamily="50" charset="0"/>
                          <a:ea typeface="+mn-ea"/>
                          <a:cs typeface="+mn-cs"/>
                        </a:rPr>
                        <a:t>,</a:t>
                      </a:r>
                      <a:r>
                        <a:rPr kumimoji="0" lang="uk-UA" sz="1200" b="1" i="0" u="none" strike="noStrike" kern="1200" cap="none" spc="0" normalizeH="0" baseline="0" noProof="0" dirty="0">
                          <a:ln>
                            <a:noFill/>
                          </a:ln>
                          <a:solidFill>
                            <a:srgbClr val="00406D">
                              <a:lumMod val="50000"/>
                            </a:srgbClr>
                          </a:solidFill>
                          <a:effectLst/>
                          <a:uLnTx/>
                          <a:uFillTx/>
                          <a:latin typeface="Montserrat" panose="00000500000000000000" pitchFamily="50" charset="0"/>
                          <a:ea typeface="+mn-ea"/>
                          <a:cs typeface="+mn-cs"/>
                        </a:rPr>
                        <a:t>246</a:t>
                      </a:r>
                      <a:r>
                        <a:rPr kumimoji="0" lang="en-US" sz="1200" b="1" i="0" u="none" strike="noStrike" kern="1200" cap="none" spc="0" normalizeH="0" baseline="0" noProof="0" dirty="0">
                          <a:ln>
                            <a:noFill/>
                          </a:ln>
                          <a:solidFill>
                            <a:srgbClr val="00406D">
                              <a:lumMod val="50000"/>
                            </a:srgbClr>
                          </a:solidFill>
                          <a:effectLst/>
                          <a:uLnTx/>
                          <a:uFillTx/>
                          <a:latin typeface="Montserrat" panose="00000500000000000000" pitchFamily="50" charset="0"/>
                          <a:ea typeface="+mn-ea"/>
                          <a:cs typeface="+mn-cs"/>
                        </a:rPr>
                        <a:t> M</a:t>
                      </a:r>
                    </a:p>
                  </a:txBody>
                  <a:tcPr anchor="ctr">
                    <a:lnL w="12700" cmpd="sng">
                      <a:noFill/>
                    </a:lnL>
                    <a:lnR w="12700" cmpd="sng">
                      <a:noFill/>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62204905"/>
                  </a:ext>
                </a:extLst>
              </a:tr>
              <a:tr h="46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2">
                              <a:lumMod val="40000"/>
                              <a:lumOff val="60000"/>
                            </a:schemeClr>
                          </a:solidFill>
                          <a:effectLst/>
                          <a:uLnTx/>
                          <a:uFillTx/>
                          <a:latin typeface="Montserrat" panose="00000500000000000000" pitchFamily="50" charset="0"/>
                          <a:ea typeface="+mn-ea"/>
                          <a:cs typeface="+mn-cs"/>
                        </a:rPr>
                        <a:t>0</a:t>
                      </a:r>
                      <a:r>
                        <a:rPr kumimoji="0" lang="uk-UA" sz="2000" b="1" i="0" u="none" strike="noStrike" kern="1200" cap="none" spc="0" normalizeH="0" baseline="0" noProof="0" dirty="0">
                          <a:ln>
                            <a:noFill/>
                          </a:ln>
                          <a:solidFill>
                            <a:schemeClr val="accent2">
                              <a:lumMod val="40000"/>
                              <a:lumOff val="60000"/>
                            </a:schemeClr>
                          </a:solidFill>
                          <a:effectLst/>
                          <a:uLnTx/>
                          <a:uFillTx/>
                          <a:latin typeface="Montserrat" panose="00000500000000000000" pitchFamily="50" charset="0"/>
                          <a:ea typeface="+mn-ea"/>
                          <a:cs typeface="+mn-cs"/>
                        </a:rPr>
                        <a:t>8</a:t>
                      </a:r>
                      <a:endParaRPr kumimoji="0" lang="en-US" sz="2000" b="1" i="0" u="none" strike="noStrike" kern="1200" cap="none" spc="0" normalizeH="0" baseline="0" noProof="0" dirty="0">
                        <a:ln>
                          <a:noFill/>
                        </a:ln>
                        <a:solidFill>
                          <a:schemeClr val="accent2">
                            <a:lumMod val="40000"/>
                            <a:lumOff val="60000"/>
                          </a:schemeClr>
                        </a:solidFill>
                        <a:effectLst/>
                        <a:uLnTx/>
                        <a:uFillTx/>
                        <a:latin typeface="Montserrat" panose="00000500000000000000" pitchFamily="50" charset="0"/>
                        <a:ea typeface="+mn-ea"/>
                        <a:cs typeface="+mn-cs"/>
                      </a:endParaRPr>
                    </a:p>
                  </a:txBody>
                  <a:tcPr anchor="ctr">
                    <a:lnL w="12700" cmpd="sng">
                      <a:noFill/>
                    </a:lnL>
                    <a:lnR w="12700" cmpd="sng">
                      <a:noFill/>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A" sz="1100" b="1" dirty="0">
                        <a:solidFill>
                          <a:srgbClr val="000000"/>
                        </a:solidFill>
                        <a:latin typeface="Montserrat" pitchFamily="2" charset="77"/>
                      </a:endParaRPr>
                    </a:p>
                  </a:txBody>
                  <a:tcPr anchor="ctr">
                    <a:lnL w="12700" cmpd="sng">
                      <a:noFill/>
                    </a:lnL>
                    <a:lnR w="12700" cmpd="sng">
                      <a:noFill/>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uk-UA" sz="1600" b="1" i="0" u="none" strike="noStrike" kern="1200" cap="none" spc="0" normalizeH="0" baseline="0" noProof="0" dirty="0">
                          <a:ln>
                            <a:noFill/>
                          </a:ln>
                          <a:solidFill>
                            <a:schemeClr val="accent2"/>
                          </a:solidFill>
                          <a:effectLst/>
                          <a:uLnTx/>
                          <a:uFillTx/>
                          <a:latin typeface="Montserrat" panose="00000500000000000000" pitchFamily="50" charset="0"/>
                          <a:ea typeface="+mn-ea"/>
                          <a:cs typeface="+mn-cs"/>
                        </a:rPr>
                        <a:t>+5%</a:t>
                      </a:r>
                      <a:endParaRPr kumimoji="0" lang="en-US" sz="1600" b="1" i="0" u="none" strike="noStrike" kern="1200" cap="none" spc="0" normalizeH="0" baseline="0" noProof="0" dirty="0">
                        <a:ln>
                          <a:noFill/>
                        </a:ln>
                        <a:solidFill>
                          <a:schemeClr val="accent2"/>
                        </a:solidFill>
                        <a:effectLst/>
                        <a:uLnTx/>
                        <a:uFillTx/>
                        <a:latin typeface="Montserrat" panose="00000500000000000000" pitchFamily="50" charset="0"/>
                        <a:ea typeface="+mn-ea"/>
                        <a:cs typeface="+mn-cs"/>
                      </a:endParaRPr>
                    </a:p>
                  </a:txBody>
                  <a:tcPr anchor="ctr">
                    <a:lnL w="12700" cmpd="sng">
                      <a:noFill/>
                    </a:lnL>
                    <a:lnR w="12700" cmpd="sng">
                      <a:noFill/>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406D">
                              <a:lumMod val="50000"/>
                            </a:srgbClr>
                          </a:solidFill>
                          <a:effectLst/>
                          <a:uLnTx/>
                          <a:uFillTx/>
                          <a:latin typeface="Montserrat" panose="00000500000000000000" pitchFamily="50" charset="0"/>
                          <a:ea typeface="+mn-ea"/>
                          <a:cs typeface="+mn-cs"/>
                        </a:rPr>
                        <a:t>$</a:t>
                      </a:r>
                      <a:r>
                        <a:rPr kumimoji="0" lang="uk-UA" sz="1200" b="1" i="0" u="none" strike="noStrike" kern="1200" cap="none" spc="0" normalizeH="0" baseline="0" noProof="0" dirty="0">
                          <a:ln>
                            <a:noFill/>
                          </a:ln>
                          <a:solidFill>
                            <a:srgbClr val="00406D">
                              <a:lumMod val="50000"/>
                            </a:srgbClr>
                          </a:solidFill>
                          <a:effectLst/>
                          <a:uLnTx/>
                          <a:uFillTx/>
                          <a:latin typeface="Montserrat" panose="00000500000000000000" pitchFamily="50" charset="0"/>
                          <a:ea typeface="+mn-ea"/>
                          <a:cs typeface="+mn-cs"/>
                        </a:rPr>
                        <a:t>50</a:t>
                      </a:r>
                      <a:r>
                        <a:rPr kumimoji="0" lang="en-US" sz="1200" b="1" i="0" u="none" strike="noStrike" kern="1200" cap="none" spc="0" normalizeH="0" baseline="0" noProof="0" dirty="0">
                          <a:ln>
                            <a:noFill/>
                          </a:ln>
                          <a:solidFill>
                            <a:srgbClr val="00406D">
                              <a:lumMod val="50000"/>
                            </a:srgbClr>
                          </a:solidFill>
                          <a:effectLst/>
                          <a:uLnTx/>
                          <a:uFillTx/>
                          <a:latin typeface="Montserrat" panose="00000500000000000000" pitchFamily="50" charset="0"/>
                          <a:ea typeface="+mn-ea"/>
                          <a:cs typeface="+mn-cs"/>
                        </a:rPr>
                        <a:t>,</a:t>
                      </a:r>
                      <a:r>
                        <a:rPr kumimoji="0" lang="uk-UA" sz="1200" b="1" i="0" u="none" strike="noStrike" kern="1200" cap="none" spc="0" normalizeH="0" baseline="0" noProof="0" dirty="0">
                          <a:ln>
                            <a:noFill/>
                          </a:ln>
                          <a:solidFill>
                            <a:srgbClr val="00406D">
                              <a:lumMod val="50000"/>
                            </a:srgbClr>
                          </a:solidFill>
                          <a:effectLst/>
                          <a:uLnTx/>
                          <a:uFillTx/>
                          <a:latin typeface="Montserrat" panose="00000500000000000000" pitchFamily="50" charset="0"/>
                          <a:ea typeface="+mn-ea"/>
                          <a:cs typeface="+mn-cs"/>
                        </a:rPr>
                        <a:t>832</a:t>
                      </a:r>
                      <a:r>
                        <a:rPr kumimoji="0" lang="en-US" sz="1200" b="1" i="0" u="none" strike="noStrike" kern="1200" cap="none" spc="0" normalizeH="0" baseline="0" noProof="0" dirty="0">
                          <a:ln>
                            <a:noFill/>
                          </a:ln>
                          <a:solidFill>
                            <a:srgbClr val="00406D">
                              <a:lumMod val="50000"/>
                            </a:srgbClr>
                          </a:solidFill>
                          <a:effectLst/>
                          <a:uLnTx/>
                          <a:uFillTx/>
                          <a:latin typeface="Montserrat" panose="00000500000000000000" pitchFamily="50" charset="0"/>
                          <a:ea typeface="+mn-ea"/>
                          <a:cs typeface="+mn-cs"/>
                        </a:rPr>
                        <a:t> M</a:t>
                      </a:r>
                    </a:p>
                  </a:txBody>
                  <a:tcPr anchor="ctr">
                    <a:lnL w="12700" cmpd="sng">
                      <a:noFill/>
                    </a:lnL>
                    <a:lnR w="12700" cmpd="sng">
                      <a:noFill/>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3293288"/>
                  </a:ext>
                </a:extLst>
              </a:tr>
              <a:tr h="46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2">
                              <a:lumMod val="40000"/>
                              <a:lumOff val="60000"/>
                            </a:schemeClr>
                          </a:solidFill>
                          <a:effectLst/>
                          <a:uLnTx/>
                          <a:uFillTx/>
                          <a:latin typeface="Montserrat" panose="00000500000000000000" pitchFamily="50" charset="0"/>
                          <a:ea typeface="+mn-ea"/>
                          <a:cs typeface="+mn-cs"/>
                        </a:rPr>
                        <a:t>0</a:t>
                      </a:r>
                      <a:r>
                        <a:rPr kumimoji="0" lang="uk-UA" sz="2000" b="1" i="0" u="none" strike="noStrike" kern="1200" cap="none" spc="0" normalizeH="0" baseline="0" noProof="0" dirty="0">
                          <a:ln>
                            <a:noFill/>
                          </a:ln>
                          <a:solidFill>
                            <a:schemeClr val="accent2">
                              <a:lumMod val="40000"/>
                              <a:lumOff val="60000"/>
                            </a:schemeClr>
                          </a:solidFill>
                          <a:effectLst/>
                          <a:uLnTx/>
                          <a:uFillTx/>
                          <a:latin typeface="Montserrat" panose="00000500000000000000" pitchFamily="50" charset="0"/>
                          <a:ea typeface="+mn-ea"/>
                          <a:cs typeface="+mn-cs"/>
                        </a:rPr>
                        <a:t>9</a:t>
                      </a:r>
                      <a:endParaRPr kumimoji="0" lang="en-US" sz="2000" b="1" i="0" u="none" strike="noStrike" kern="1200" cap="none" spc="0" normalizeH="0" baseline="0" noProof="0" dirty="0">
                        <a:ln>
                          <a:noFill/>
                        </a:ln>
                        <a:solidFill>
                          <a:schemeClr val="accent2">
                            <a:lumMod val="40000"/>
                            <a:lumOff val="60000"/>
                          </a:schemeClr>
                        </a:solidFill>
                        <a:effectLst/>
                        <a:uLnTx/>
                        <a:uFillTx/>
                        <a:latin typeface="Montserrat" panose="00000500000000000000" pitchFamily="50" charset="0"/>
                        <a:ea typeface="+mn-ea"/>
                        <a:cs typeface="+mn-cs"/>
                      </a:endParaRPr>
                    </a:p>
                  </a:txBody>
                  <a:tcPr anchor="ctr">
                    <a:lnL w="12700" cmpd="sng">
                      <a:noFill/>
                    </a:lnL>
                    <a:lnR w="12700" cmpd="sng">
                      <a:noFill/>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A" sz="1100" b="1" dirty="0">
                        <a:solidFill>
                          <a:srgbClr val="000000"/>
                        </a:solidFill>
                        <a:latin typeface="Montserrat" pitchFamily="2" charset="77"/>
                      </a:endParaRPr>
                    </a:p>
                  </a:txBody>
                  <a:tcPr anchor="ctr">
                    <a:lnL w="12700" cmpd="sng">
                      <a:noFill/>
                    </a:lnL>
                    <a:lnR w="12700" cmpd="sng">
                      <a:noFill/>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uk-UA" sz="1600" b="1" i="0" u="none" strike="noStrike" kern="1200" cap="none" spc="0" normalizeH="0" baseline="0" noProof="0" dirty="0">
                          <a:ln>
                            <a:noFill/>
                          </a:ln>
                          <a:solidFill>
                            <a:schemeClr val="accent2"/>
                          </a:solidFill>
                          <a:effectLst/>
                          <a:uLnTx/>
                          <a:uFillTx/>
                          <a:latin typeface="Montserrat" panose="00000500000000000000" pitchFamily="50" charset="0"/>
                          <a:ea typeface="+mn-ea"/>
                          <a:cs typeface="+mn-cs"/>
                        </a:rPr>
                        <a:t>+4%</a:t>
                      </a:r>
                      <a:endParaRPr kumimoji="0" lang="en-US" sz="1600" b="1" i="0" u="none" strike="noStrike" kern="1200" cap="none" spc="0" normalizeH="0" baseline="0" noProof="0" dirty="0">
                        <a:ln>
                          <a:noFill/>
                        </a:ln>
                        <a:solidFill>
                          <a:schemeClr val="accent2"/>
                        </a:solidFill>
                        <a:effectLst/>
                        <a:uLnTx/>
                        <a:uFillTx/>
                        <a:latin typeface="Montserrat" panose="00000500000000000000" pitchFamily="50" charset="0"/>
                        <a:ea typeface="+mn-ea"/>
                        <a:cs typeface="+mn-cs"/>
                      </a:endParaRPr>
                    </a:p>
                  </a:txBody>
                  <a:tcPr anchor="ctr">
                    <a:lnL w="12700" cmpd="sng">
                      <a:noFill/>
                    </a:lnL>
                    <a:lnR w="12700" cmpd="sng">
                      <a:noFill/>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406D">
                              <a:lumMod val="50000"/>
                            </a:srgbClr>
                          </a:solidFill>
                          <a:effectLst/>
                          <a:uLnTx/>
                          <a:uFillTx/>
                          <a:latin typeface="Montserrat" panose="00000500000000000000" pitchFamily="50" charset="0"/>
                          <a:ea typeface="+mn-ea"/>
                          <a:cs typeface="+mn-cs"/>
                        </a:rPr>
                        <a:t>$</a:t>
                      </a:r>
                      <a:r>
                        <a:rPr kumimoji="0" lang="uk-UA" sz="1200" b="1" i="0" u="none" strike="noStrike" kern="1200" cap="none" spc="0" normalizeH="0" baseline="0" noProof="0" dirty="0">
                          <a:ln>
                            <a:noFill/>
                          </a:ln>
                          <a:solidFill>
                            <a:srgbClr val="00406D">
                              <a:lumMod val="50000"/>
                            </a:srgbClr>
                          </a:solidFill>
                          <a:effectLst/>
                          <a:uLnTx/>
                          <a:uFillTx/>
                          <a:latin typeface="Montserrat" panose="00000500000000000000" pitchFamily="50" charset="0"/>
                          <a:ea typeface="+mn-ea"/>
                          <a:cs typeface="+mn-cs"/>
                        </a:rPr>
                        <a:t>45</a:t>
                      </a:r>
                      <a:r>
                        <a:rPr kumimoji="0" lang="en-US" sz="1200" b="1" i="0" u="none" strike="noStrike" kern="1200" cap="none" spc="0" normalizeH="0" baseline="0" noProof="0" dirty="0">
                          <a:ln>
                            <a:noFill/>
                          </a:ln>
                          <a:solidFill>
                            <a:srgbClr val="00406D">
                              <a:lumMod val="50000"/>
                            </a:srgbClr>
                          </a:solidFill>
                          <a:effectLst/>
                          <a:uLnTx/>
                          <a:uFillTx/>
                          <a:latin typeface="Montserrat" panose="00000500000000000000" pitchFamily="50" charset="0"/>
                          <a:ea typeface="+mn-ea"/>
                          <a:cs typeface="+mn-cs"/>
                        </a:rPr>
                        <a:t>,</a:t>
                      </a:r>
                      <a:r>
                        <a:rPr kumimoji="0" lang="uk-UA" sz="1200" b="1" i="0" u="none" strike="noStrike" kern="1200" cap="none" spc="0" normalizeH="0" baseline="0" noProof="0" dirty="0">
                          <a:ln>
                            <a:noFill/>
                          </a:ln>
                          <a:solidFill>
                            <a:srgbClr val="00406D">
                              <a:lumMod val="50000"/>
                            </a:srgbClr>
                          </a:solidFill>
                          <a:effectLst/>
                          <a:uLnTx/>
                          <a:uFillTx/>
                          <a:latin typeface="Montserrat" panose="00000500000000000000" pitchFamily="50" charset="0"/>
                          <a:ea typeface="+mn-ea"/>
                          <a:cs typeface="+mn-cs"/>
                        </a:rPr>
                        <a:t>362</a:t>
                      </a:r>
                      <a:r>
                        <a:rPr kumimoji="0" lang="en-US" sz="1200" b="1" i="0" u="none" strike="noStrike" kern="1200" cap="none" spc="0" normalizeH="0" baseline="0" noProof="0" dirty="0">
                          <a:ln>
                            <a:noFill/>
                          </a:ln>
                          <a:solidFill>
                            <a:srgbClr val="00406D">
                              <a:lumMod val="50000"/>
                            </a:srgbClr>
                          </a:solidFill>
                          <a:effectLst/>
                          <a:uLnTx/>
                          <a:uFillTx/>
                          <a:latin typeface="Montserrat" panose="00000500000000000000" pitchFamily="50" charset="0"/>
                          <a:ea typeface="+mn-ea"/>
                          <a:cs typeface="+mn-cs"/>
                        </a:rPr>
                        <a:t> M</a:t>
                      </a:r>
                    </a:p>
                  </a:txBody>
                  <a:tcPr anchor="ctr">
                    <a:lnL w="12700" cmpd="sng">
                      <a:noFill/>
                    </a:lnL>
                    <a:lnR w="12700" cmpd="sng">
                      <a:noFill/>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68702618"/>
                  </a:ext>
                </a:extLst>
              </a:tr>
              <a:tr h="46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uk-UA" sz="2000" b="1" i="0" u="none" strike="noStrike" kern="1200" cap="none" spc="0" normalizeH="0" baseline="0" noProof="0" dirty="0">
                          <a:ln>
                            <a:noFill/>
                          </a:ln>
                          <a:solidFill>
                            <a:schemeClr val="accent2">
                              <a:lumMod val="40000"/>
                              <a:lumOff val="60000"/>
                            </a:schemeClr>
                          </a:solidFill>
                          <a:effectLst/>
                          <a:uLnTx/>
                          <a:uFillTx/>
                          <a:latin typeface="Montserrat" panose="00000500000000000000" pitchFamily="50" charset="0"/>
                          <a:ea typeface="+mn-ea"/>
                          <a:cs typeface="+mn-cs"/>
                        </a:rPr>
                        <a:t>10</a:t>
                      </a:r>
                      <a:endParaRPr kumimoji="0" lang="en-US" sz="2000" b="1" i="0" u="none" strike="noStrike" kern="1200" cap="none" spc="0" normalizeH="0" baseline="0" noProof="0" dirty="0">
                        <a:ln>
                          <a:noFill/>
                        </a:ln>
                        <a:solidFill>
                          <a:schemeClr val="accent2">
                            <a:lumMod val="40000"/>
                            <a:lumOff val="60000"/>
                          </a:schemeClr>
                        </a:solidFill>
                        <a:effectLst/>
                        <a:uLnTx/>
                        <a:uFillTx/>
                        <a:latin typeface="Montserrat" panose="00000500000000000000" pitchFamily="50" charset="0"/>
                        <a:ea typeface="+mn-ea"/>
                        <a:cs typeface="+mn-cs"/>
                      </a:endParaRPr>
                    </a:p>
                  </a:txBody>
                  <a:tcPr anchor="ctr">
                    <a:lnL w="12700" cmpd="sng">
                      <a:noFill/>
                    </a:lnL>
                    <a:lnR w="12700" cmpd="sng">
                      <a:noFill/>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A" sz="1100" b="1" dirty="0">
                        <a:solidFill>
                          <a:srgbClr val="000000"/>
                        </a:solidFill>
                        <a:latin typeface="Montserrat" pitchFamily="2" charset="77"/>
                      </a:endParaRPr>
                    </a:p>
                  </a:txBody>
                  <a:tcPr anchor="ctr">
                    <a:lnL w="12700" cmpd="sng">
                      <a:noFill/>
                    </a:lnL>
                    <a:lnR w="12700" cmpd="sng">
                      <a:noFill/>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uk-UA" sz="1600" b="1" i="0" u="none" strike="noStrike" kern="1200" cap="none" spc="0" normalizeH="0" baseline="0" noProof="0" dirty="0">
                          <a:ln>
                            <a:noFill/>
                          </a:ln>
                          <a:solidFill>
                            <a:schemeClr val="accent2"/>
                          </a:solidFill>
                          <a:effectLst/>
                          <a:uLnTx/>
                          <a:uFillTx/>
                          <a:latin typeface="Montserrat" panose="00000500000000000000" pitchFamily="50" charset="0"/>
                          <a:ea typeface="+mn-ea"/>
                          <a:cs typeface="+mn-cs"/>
                        </a:rPr>
                        <a:t>+11%</a:t>
                      </a:r>
                      <a:endParaRPr kumimoji="0" lang="en-US" sz="1600" b="1" i="0" u="none" strike="noStrike" kern="1200" cap="none" spc="0" normalizeH="0" baseline="0" noProof="0" dirty="0">
                        <a:ln>
                          <a:noFill/>
                        </a:ln>
                        <a:solidFill>
                          <a:schemeClr val="accent2"/>
                        </a:solidFill>
                        <a:effectLst/>
                        <a:uLnTx/>
                        <a:uFillTx/>
                        <a:latin typeface="Montserrat" panose="00000500000000000000" pitchFamily="50" charset="0"/>
                        <a:ea typeface="+mn-ea"/>
                        <a:cs typeface="+mn-cs"/>
                      </a:endParaRPr>
                    </a:p>
                  </a:txBody>
                  <a:tcPr anchor="ctr">
                    <a:lnL w="12700" cmpd="sng">
                      <a:noFill/>
                    </a:lnL>
                    <a:lnR w="12700" cmpd="sng">
                      <a:noFill/>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406D">
                              <a:lumMod val="50000"/>
                            </a:srgbClr>
                          </a:solidFill>
                          <a:effectLst/>
                          <a:uLnTx/>
                          <a:uFillTx/>
                          <a:latin typeface="Montserrat" panose="00000500000000000000" pitchFamily="50" charset="0"/>
                          <a:ea typeface="+mn-ea"/>
                          <a:cs typeface="+mn-cs"/>
                        </a:rPr>
                        <a:t>$</a:t>
                      </a:r>
                      <a:r>
                        <a:rPr kumimoji="0" lang="uk-UA" sz="1200" b="1" i="0" u="none" strike="noStrike" kern="1200" cap="none" spc="0" normalizeH="0" baseline="0" noProof="0" dirty="0">
                          <a:ln>
                            <a:noFill/>
                          </a:ln>
                          <a:solidFill>
                            <a:srgbClr val="00406D">
                              <a:lumMod val="50000"/>
                            </a:srgbClr>
                          </a:solidFill>
                          <a:effectLst/>
                          <a:uLnTx/>
                          <a:uFillTx/>
                          <a:latin typeface="Montserrat" panose="00000500000000000000" pitchFamily="50" charset="0"/>
                          <a:ea typeface="+mn-ea"/>
                          <a:cs typeface="+mn-cs"/>
                        </a:rPr>
                        <a:t>44</a:t>
                      </a:r>
                      <a:r>
                        <a:rPr kumimoji="0" lang="en-US" sz="1200" b="1" i="0" u="none" strike="noStrike" kern="1200" cap="none" spc="0" normalizeH="0" baseline="0" noProof="0" dirty="0">
                          <a:ln>
                            <a:noFill/>
                          </a:ln>
                          <a:solidFill>
                            <a:srgbClr val="00406D">
                              <a:lumMod val="50000"/>
                            </a:srgbClr>
                          </a:solidFill>
                          <a:effectLst/>
                          <a:uLnTx/>
                          <a:uFillTx/>
                          <a:latin typeface="Montserrat" panose="00000500000000000000" pitchFamily="50" charset="0"/>
                          <a:ea typeface="+mn-ea"/>
                          <a:cs typeface="+mn-cs"/>
                        </a:rPr>
                        <a:t>,</a:t>
                      </a:r>
                      <a:r>
                        <a:rPr kumimoji="0" lang="uk-UA" sz="1200" b="1" i="0" u="none" strike="noStrike" kern="1200" cap="none" spc="0" normalizeH="0" baseline="0" noProof="0" dirty="0">
                          <a:ln>
                            <a:noFill/>
                          </a:ln>
                          <a:solidFill>
                            <a:srgbClr val="00406D">
                              <a:lumMod val="50000"/>
                            </a:srgbClr>
                          </a:solidFill>
                          <a:effectLst/>
                          <a:uLnTx/>
                          <a:uFillTx/>
                          <a:latin typeface="Montserrat" panose="00000500000000000000" pitchFamily="50" charset="0"/>
                          <a:ea typeface="+mn-ea"/>
                          <a:cs typeface="+mn-cs"/>
                        </a:rPr>
                        <a:t>352</a:t>
                      </a:r>
                      <a:r>
                        <a:rPr kumimoji="0" lang="en-US" sz="1200" b="1" i="0" u="none" strike="noStrike" kern="1200" cap="none" spc="0" normalizeH="0" baseline="0" noProof="0" dirty="0">
                          <a:ln>
                            <a:noFill/>
                          </a:ln>
                          <a:solidFill>
                            <a:srgbClr val="00406D">
                              <a:lumMod val="50000"/>
                            </a:srgbClr>
                          </a:solidFill>
                          <a:effectLst/>
                          <a:uLnTx/>
                          <a:uFillTx/>
                          <a:latin typeface="Montserrat" panose="00000500000000000000" pitchFamily="50" charset="0"/>
                          <a:ea typeface="+mn-ea"/>
                          <a:cs typeface="+mn-cs"/>
                        </a:rPr>
                        <a:t> M</a:t>
                      </a:r>
                    </a:p>
                  </a:txBody>
                  <a:tcPr anchor="ctr">
                    <a:lnL w="12700" cmpd="sng">
                      <a:noFill/>
                    </a:lnL>
                    <a:lnR w="12700" cmpd="sng">
                      <a:noFill/>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9042846"/>
                  </a:ext>
                </a:extLst>
              </a:tr>
            </a:tbl>
          </a:graphicData>
        </a:graphic>
      </p:graphicFrame>
      <p:sp>
        <p:nvSpPr>
          <p:cNvPr id="3" name="TextBox 2">
            <a:extLst>
              <a:ext uri="{FF2B5EF4-FFF2-40B4-BE49-F238E27FC236}">
                <a16:creationId xmlns:a16="http://schemas.microsoft.com/office/drawing/2014/main" id="{74285774-9CE0-A0EF-E021-091616B2BC89}"/>
              </a:ext>
            </a:extLst>
          </p:cNvPr>
          <p:cNvSpPr txBox="1"/>
          <p:nvPr/>
        </p:nvSpPr>
        <p:spPr>
          <a:xfrm>
            <a:off x="600394" y="380314"/>
            <a:ext cx="4354077" cy="477054"/>
          </a:xfrm>
          <a:prstGeom prst="rect">
            <a:avLst/>
          </a:prstGeom>
          <a:noFill/>
          <a:effectLst>
            <a:outerShdw blurRad="63500" sx="102000" sy="102000" algn="ctr" rotWithShape="0">
              <a:prstClr val="black">
                <a:alpha val="40000"/>
              </a:prstClr>
            </a:outerShdw>
          </a:effectLst>
        </p:spPr>
        <p:txBody>
          <a:bodyPr wrap="none" rtlCol="0">
            <a:spAutoFit/>
          </a:bodyPr>
          <a:lstStyle>
            <a:defPPr>
              <a:defRPr lang="en-US"/>
            </a:defPPr>
            <a:lvl1pPr algn="ctr">
              <a:defRPr sz="3500" b="1" spc="300">
                <a:solidFill>
                  <a:schemeClr val="accent2"/>
                </a:solidFill>
                <a:latin typeface="Montserrat" panose="00000500000000000000" pitchFamily="50" charset="0"/>
              </a:defRPr>
            </a:lvl1pPr>
          </a:lstStyle>
          <a:p>
            <a:pPr algn="l"/>
            <a:r>
              <a:rPr lang="en-US" sz="2500" spc="0" dirty="0"/>
              <a:t>BRAND VALUE RANKING</a:t>
            </a:r>
          </a:p>
        </p:txBody>
      </p:sp>
      <p:sp>
        <p:nvSpPr>
          <p:cNvPr id="147" name="Right Bracket 146">
            <a:extLst>
              <a:ext uri="{FF2B5EF4-FFF2-40B4-BE49-F238E27FC236}">
                <a16:creationId xmlns:a16="http://schemas.microsoft.com/office/drawing/2014/main" id="{EF1D8E2D-70A4-4FE0-BF62-65E79FAC5F2F}"/>
              </a:ext>
            </a:extLst>
          </p:cNvPr>
          <p:cNvSpPr/>
          <p:nvPr/>
        </p:nvSpPr>
        <p:spPr>
          <a:xfrm rot="16200000">
            <a:off x="4599602" y="121831"/>
            <a:ext cx="249210" cy="2442648"/>
          </a:xfrm>
          <a:prstGeom prst="rightBracket">
            <a:avLst>
              <a:gd name="adj" fmla="val 86216"/>
            </a:avLst>
          </a:prstGeom>
          <a:ln w="12700" cap="rnd">
            <a:solidFill>
              <a:schemeClr val="accent2"/>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8" name="TextBox 147">
            <a:extLst>
              <a:ext uri="{FF2B5EF4-FFF2-40B4-BE49-F238E27FC236}">
                <a16:creationId xmlns:a16="http://schemas.microsoft.com/office/drawing/2014/main" id="{000D3DE5-5BA3-44C4-8C9E-7F5E310CAA43}"/>
              </a:ext>
            </a:extLst>
          </p:cNvPr>
          <p:cNvSpPr txBox="1"/>
          <p:nvPr/>
        </p:nvSpPr>
        <p:spPr>
          <a:xfrm>
            <a:off x="4331309" y="1275285"/>
            <a:ext cx="785793" cy="276999"/>
          </a:xfrm>
          <a:prstGeom prst="rect">
            <a:avLst/>
          </a:prstGeom>
          <a:noFill/>
        </p:spPr>
        <p:txBody>
          <a:bodyPr wrap="square" rtlCol="0">
            <a:noAutofit/>
          </a:bodyPr>
          <a:lstStyle/>
          <a:p>
            <a:pPr algn="ctr"/>
            <a:r>
              <a:rPr lang="en-US" sz="1200" b="1" dirty="0">
                <a:solidFill>
                  <a:srgbClr val="000000"/>
                </a:solidFill>
                <a:latin typeface="Montserrat" panose="00000500000000000000" pitchFamily="50" charset="0"/>
              </a:rPr>
              <a:t>BRAND</a:t>
            </a:r>
          </a:p>
        </p:txBody>
      </p:sp>
      <p:sp>
        <p:nvSpPr>
          <p:cNvPr id="151" name="Right Bracket 150">
            <a:extLst>
              <a:ext uri="{FF2B5EF4-FFF2-40B4-BE49-F238E27FC236}">
                <a16:creationId xmlns:a16="http://schemas.microsoft.com/office/drawing/2014/main" id="{377A4238-B9B1-455D-BE84-5D18D1016D99}"/>
              </a:ext>
            </a:extLst>
          </p:cNvPr>
          <p:cNvSpPr/>
          <p:nvPr/>
        </p:nvSpPr>
        <p:spPr>
          <a:xfrm rot="16200000">
            <a:off x="7247043" y="121831"/>
            <a:ext cx="249210" cy="2442648"/>
          </a:xfrm>
          <a:prstGeom prst="rightBracket">
            <a:avLst>
              <a:gd name="adj" fmla="val 86216"/>
            </a:avLst>
          </a:prstGeom>
          <a:ln w="12700" cap="rnd">
            <a:solidFill>
              <a:schemeClr val="accent2"/>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2" name="TextBox 151">
            <a:extLst>
              <a:ext uri="{FF2B5EF4-FFF2-40B4-BE49-F238E27FC236}">
                <a16:creationId xmlns:a16="http://schemas.microsoft.com/office/drawing/2014/main" id="{6D6AA668-8F44-4ADF-8F90-867505626401}"/>
              </a:ext>
            </a:extLst>
          </p:cNvPr>
          <p:cNvSpPr txBox="1"/>
          <p:nvPr/>
        </p:nvSpPr>
        <p:spPr>
          <a:xfrm>
            <a:off x="6199700" y="1275285"/>
            <a:ext cx="2343911" cy="276999"/>
          </a:xfrm>
          <a:prstGeom prst="rect">
            <a:avLst/>
          </a:prstGeom>
          <a:noFill/>
        </p:spPr>
        <p:txBody>
          <a:bodyPr wrap="square" rtlCol="0">
            <a:noAutofit/>
          </a:bodyPr>
          <a:lstStyle/>
          <a:p>
            <a:pPr algn="ctr"/>
            <a:r>
              <a:rPr lang="en-US" sz="1200" b="1" dirty="0">
                <a:solidFill>
                  <a:srgbClr val="000000"/>
                </a:solidFill>
                <a:latin typeface="Montserrat" panose="00000500000000000000" pitchFamily="50" charset="0"/>
              </a:rPr>
              <a:t>CHANGE IN BRAND VALUE</a:t>
            </a:r>
          </a:p>
        </p:txBody>
      </p:sp>
      <p:sp>
        <p:nvSpPr>
          <p:cNvPr id="154" name="Right Bracket 153">
            <a:extLst>
              <a:ext uri="{FF2B5EF4-FFF2-40B4-BE49-F238E27FC236}">
                <a16:creationId xmlns:a16="http://schemas.microsoft.com/office/drawing/2014/main" id="{58404562-6FF7-4240-88D7-DF4F974554C5}"/>
              </a:ext>
            </a:extLst>
          </p:cNvPr>
          <p:cNvSpPr/>
          <p:nvPr/>
        </p:nvSpPr>
        <p:spPr>
          <a:xfrm rot="16200000">
            <a:off x="9897908" y="121831"/>
            <a:ext cx="249210" cy="2442648"/>
          </a:xfrm>
          <a:prstGeom prst="rightBracket">
            <a:avLst>
              <a:gd name="adj" fmla="val 86216"/>
            </a:avLst>
          </a:prstGeom>
          <a:ln w="12700" cap="rnd">
            <a:solidFill>
              <a:schemeClr val="accent2"/>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5" name="TextBox 154">
            <a:extLst>
              <a:ext uri="{FF2B5EF4-FFF2-40B4-BE49-F238E27FC236}">
                <a16:creationId xmlns:a16="http://schemas.microsoft.com/office/drawing/2014/main" id="{1D885127-0FA9-42F7-820D-7567967169F2}"/>
              </a:ext>
            </a:extLst>
          </p:cNvPr>
          <p:cNvSpPr txBox="1"/>
          <p:nvPr/>
        </p:nvSpPr>
        <p:spPr>
          <a:xfrm>
            <a:off x="9332262" y="1275285"/>
            <a:ext cx="1380506" cy="276999"/>
          </a:xfrm>
          <a:prstGeom prst="rect">
            <a:avLst/>
          </a:prstGeom>
          <a:noFill/>
        </p:spPr>
        <p:txBody>
          <a:bodyPr wrap="square" rtlCol="0">
            <a:noAutofit/>
          </a:bodyPr>
          <a:lstStyle/>
          <a:p>
            <a:pPr algn="ctr"/>
            <a:r>
              <a:rPr lang="en-US" sz="1200" b="1" dirty="0">
                <a:solidFill>
                  <a:srgbClr val="000000"/>
                </a:solidFill>
                <a:latin typeface="Montserrat" panose="00000500000000000000" pitchFamily="50" charset="0"/>
              </a:rPr>
              <a:t>BRAND VALUE</a:t>
            </a:r>
          </a:p>
        </p:txBody>
      </p:sp>
      <p:sp>
        <p:nvSpPr>
          <p:cNvPr id="17" name="Right Bracket 16">
            <a:extLst>
              <a:ext uri="{FF2B5EF4-FFF2-40B4-BE49-F238E27FC236}">
                <a16:creationId xmlns:a16="http://schemas.microsoft.com/office/drawing/2014/main" id="{55E5BB35-C4A1-72D7-0CA2-014D3DDE1419}"/>
              </a:ext>
            </a:extLst>
          </p:cNvPr>
          <p:cNvSpPr/>
          <p:nvPr/>
        </p:nvSpPr>
        <p:spPr>
          <a:xfrm rot="16200000">
            <a:off x="1948738" y="121831"/>
            <a:ext cx="249210" cy="2442648"/>
          </a:xfrm>
          <a:prstGeom prst="rightBracket">
            <a:avLst>
              <a:gd name="adj" fmla="val 86216"/>
            </a:avLst>
          </a:prstGeom>
          <a:ln w="12700" cap="rnd">
            <a:solidFill>
              <a:schemeClr val="accent2"/>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7095BFC6-D355-4F70-7BFE-E600C17EC14A}"/>
              </a:ext>
            </a:extLst>
          </p:cNvPr>
          <p:cNvSpPr txBox="1"/>
          <p:nvPr/>
        </p:nvSpPr>
        <p:spPr>
          <a:xfrm>
            <a:off x="1515338" y="1275285"/>
            <a:ext cx="1116011" cy="276999"/>
          </a:xfrm>
          <a:prstGeom prst="rect">
            <a:avLst/>
          </a:prstGeom>
          <a:noFill/>
        </p:spPr>
        <p:txBody>
          <a:bodyPr wrap="square" rtlCol="0">
            <a:noAutofit/>
          </a:bodyPr>
          <a:lstStyle/>
          <a:p>
            <a:pPr algn="ctr"/>
            <a:r>
              <a:rPr lang="en-US" sz="1200" b="1" dirty="0">
                <a:solidFill>
                  <a:srgbClr val="000000"/>
                </a:solidFill>
                <a:latin typeface="Montserrat" panose="00000500000000000000" pitchFamily="50" charset="0"/>
              </a:rPr>
              <a:t>20XX RANK</a:t>
            </a:r>
          </a:p>
        </p:txBody>
      </p:sp>
      <p:pic>
        <p:nvPicPr>
          <p:cNvPr id="58" name="Picture 57" descr="Shape&#10;&#10;Description automatically generated with medium confidence">
            <a:extLst>
              <a:ext uri="{FF2B5EF4-FFF2-40B4-BE49-F238E27FC236}">
                <a16:creationId xmlns:a16="http://schemas.microsoft.com/office/drawing/2014/main" id="{4712A998-3F58-9F40-8F27-185E62616C07}"/>
              </a:ext>
            </a:extLst>
          </p:cNvPr>
          <p:cNvPicPr>
            <a:picLocks noChangeAspect="1"/>
          </p:cNvPicPr>
          <p:nvPr/>
        </p:nvPicPr>
        <p:blipFill>
          <a:blip r:embed="rId3"/>
          <a:stretch>
            <a:fillRect/>
          </a:stretch>
        </p:blipFill>
        <p:spPr>
          <a:xfrm>
            <a:off x="4238614" y="1619486"/>
            <a:ext cx="971186" cy="279216"/>
          </a:xfrm>
          <a:prstGeom prst="rect">
            <a:avLst/>
          </a:prstGeom>
        </p:spPr>
      </p:pic>
      <p:pic>
        <p:nvPicPr>
          <p:cNvPr id="59" name="Picture 58" descr="Shape&#10;&#10;Description automatically generated with medium confidence">
            <a:extLst>
              <a:ext uri="{FF2B5EF4-FFF2-40B4-BE49-F238E27FC236}">
                <a16:creationId xmlns:a16="http://schemas.microsoft.com/office/drawing/2014/main" id="{E65F9006-5D5E-B851-A348-64E1B57FB4D5}"/>
              </a:ext>
            </a:extLst>
          </p:cNvPr>
          <p:cNvPicPr>
            <a:picLocks noChangeAspect="1"/>
          </p:cNvPicPr>
          <p:nvPr/>
        </p:nvPicPr>
        <p:blipFill>
          <a:blip r:embed="rId3"/>
          <a:stretch>
            <a:fillRect/>
          </a:stretch>
        </p:blipFill>
        <p:spPr>
          <a:xfrm>
            <a:off x="4238614" y="2097235"/>
            <a:ext cx="971186" cy="279216"/>
          </a:xfrm>
          <a:prstGeom prst="rect">
            <a:avLst/>
          </a:prstGeom>
        </p:spPr>
      </p:pic>
      <p:pic>
        <p:nvPicPr>
          <p:cNvPr id="60" name="Picture 59" descr="Shape&#10;&#10;Description automatically generated with medium confidence">
            <a:extLst>
              <a:ext uri="{FF2B5EF4-FFF2-40B4-BE49-F238E27FC236}">
                <a16:creationId xmlns:a16="http://schemas.microsoft.com/office/drawing/2014/main" id="{5FA21CDA-F68F-85B9-A10E-E50B2C16D088}"/>
              </a:ext>
            </a:extLst>
          </p:cNvPr>
          <p:cNvPicPr>
            <a:picLocks noChangeAspect="1"/>
          </p:cNvPicPr>
          <p:nvPr/>
        </p:nvPicPr>
        <p:blipFill>
          <a:blip r:embed="rId3"/>
          <a:stretch>
            <a:fillRect/>
          </a:stretch>
        </p:blipFill>
        <p:spPr>
          <a:xfrm>
            <a:off x="4238614" y="2573753"/>
            <a:ext cx="971186" cy="279216"/>
          </a:xfrm>
          <a:prstGeom prst="rect">
            <a:avLst/>
          </a:prstGeom>
        </p:spPr>
      </p:pic>
      <p:pic>
        <p:nvPicPr>
          <p:cNvPr id="61" name="Picture 60" descr="Shape&#10;&#10;Description automatically generated with medium confidence">
            <a:extLst>
              <a:ext uri="{FF2B5EF4-FFF2-40B4-BE49-F238E27FC236}">
                <a16:creationId xmlns:a16="http://schemas.microsoft.com/office/drawing/2014/main" id="{C1321824-88C9-9838-AA3A-D7816E44F02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238614" y="3023936"/>
            <a:ext cx="971186" cy="279216"/>
          </a:xfrm>
          <a:prstGeom prst="rect">
            <a:avLst/>
          </a:prstGeom>
        </p:spPr>
      </p:pic>
      <p:pic>
        <p:nvPicPr>
          <p:cNvPr id="62" name="Picture 61" descr="Shape&#10;&#10;Description automatically generated with medium confidence">
            <a:extLst>
              <a:ext uri="{FF2B5EF4-FFF2-40B4-BE49-F238E27FC236}">
                <a16:creationId xmlns:a16="http://schemas.microsoft.com/office/drawing/2014/main" id="{18DF77B5-2FE0-E3BC-1EEA-464498130F76}"/>
              </a:ext>
            </a:extLst>
          </p:cNvPr>
          <p:cNvPicPr>
            <a:picLocks noChangeAspect="1"/>
          </p:cNvPicPr>
          <p:nvPr/>
        </p:nvPicPr>
        <p:blipFill>
          <a:blip r:embed="rId3"/>
          <a:stretch>
            <a:fillRect/>
          </a:stretch>
        </p:blipFill>
        <p:spPr>
          <a:xfrm>
            <a:off x="4238614" y="3495246"/>
            <a:ext cx="971186" cy="279216"/>
          </a:xfrm>
          <a:prstGeom prst="rect">
            <a:avLst/>
          </a:prstGeom>
        </p:spPr>
      </p:pic>
      <p:pic>
        <p:nvPicPr>
          <p:cNvPr id="63" name="Picture 62" descr="Shape&#10;&#10;Description automatically generated with medium confidence">
            <a:extLst>
              <a:ext uri="{FF2B5EF4-FFF2-40B4-BE49-F238E27FC236}">
                <a16:creationId xmlns:a16="http://schemas.microsoft.com/office/drawing/2014/main" id="{76D9D1C2-2583-A479-B1D5-7575A822A48D}"/>
              </a:ext>
            </a:extLst>
          </p:cNvPr>
          <p:cNvPicPr>
            <a:picLocks noChangeAspect="1"/>
          </p:cNvPicPr>
          <p:nvPr/>
        </p:nvPicPr>
        <p:blipFill>
          <a:blip r:embed="rId3"/>
          <a:stretch>
            <a:fillRect/>
          </a:stretch>
        </p:blipFill>
        <p:spPr>
          <a:xfrm>
            <a:off x="4238614" y="3965325"/>
            <a:ext cx="971186" cy="279216"/>
          </a:xfrm>
          <a:prstGeom prst="rect">
            <a:avLst/>
          </a:prstGeom>
        </p:spPr>
      </p:pic>
      <p:pic>
        <p:nvPicPr>
          <p:cNvPr id="64" name="Picture 63" descr="Shape&#10;&#10;Description automatically generated with medium confidence">
            <a:extLst>
              <a:ext uri="{FF2B5EF4-FFF2-40B4-BE49-F238E27FC236}">
                <a16:creationId xmlns:a16="http://schemas.microsoft.com/office/drawing/2014/main" id="{A9FB0DF3-0334-6C1E-DA10-ABA8C5651E44}"/>
              </a:ext>
            </a:extLst>
          </p:cNvPr>
          <p:cNvPicPr>
            <a:picLocks noChangeAspect="1"/>
          </p:cNvPicPr>
          <p:nvPr/>
        </p:nvPicPr>
        <p:blipFill>
          <a:blip r:embed="rId3"/>
          <a:stretch>
            <a:fillRect/>
          </a:stretch>
        </p:blipFill>
        <p:spPr>
          <a:xfrm>
            <a:off x="4238614" y="4428964"/>
            <a:ext cx="971186" cy="279216"/>
          </a:xfrm>
          <a:prstGeom prst="rect">
            <a:avLst/>
          </a:prstGeom>
        </p:spPr>
      </p:pic>
      <p:pic>
        <p:nvPicPr>
          <p:cNvPr id="65" name="Picture 64" descr="Shape&#10;&#10;Description automatically generated with medium confidence">
            <a:extLst>
              <a:ext uri="{FF2B5EF4-FFF2-40B4-BE49-F238E27FC236}">
                <a16:creationId xmlns:a16="http://schemas.microsoft.com/office/drawing/2014/main" id="{F7079748-20FF-66B5-187C-E1EA0801A703}"/>
              </a:ext>
            </a:extLst>
          </p:cNvPr>
          <p:cNvPicPr>
            <a:picLocks noChangeAspect="1"/>
          </p:cNvPicPr>
          <p:nvPr/>
        </p:nvPicPr>
        <p:blipFill>
          <a:blip r:embed="rId3"/>
          <a:stretch>
            <a:fillRect/>
          </a:stretch>
        </p:blipFill>
        <p:spPr>
          <a:xfrm>
            <a:off x="4238614" y="4898118"/>
            <a:ext cx="971186" cy="279216"/>
          </a:xfrm>
          <a:prstGeom prst="rect">
            <a:avLst/>
          </a:prstGeom>
        </p:spPr>
      </p:pic>
      <p:pic>
        <p:nvPicPr>
          <p:cNvPr id="66" name="Picture 65" descr="Shape&#10;&#10;Description automatically generated with medium confidence">
            <a:extLst>
              <a:ext uri="{FF2B5EF4-FFF2-40B4-BE49-F238E27FC236}">
                <a16:creationId xmlns:a16="http://schemas.microsoft.com/office/drawing/2014/main" id="{D00AE652-D453-647E-B507-6CA3B470FAE9}"/>
              </a:ext>
            </a:extLst>
          </p:cNvPr>
          <p:cNvPicPr>
            <a:picLocks noChangeAspect="1"/>
          </p:cNvPicPr>
          <p:nvPr/>
        </p:nvPicPr>
        <p:blipFill>
          <a:blip r:embed="rId3"/>
          <a:stretch>
            <a:fillRect/>
          </a:stretch>
        </p:blipFill>
        <p:spPr>
          <a:xfrm>
            <a:off x="4238614" y="5366760"/>
            <a:ext cx="971186" cy="279216"/>
          </a:xfrm>
          <a:prstGeom prst="rect">
            <a:avLst/>
          </a:prstGeom>
        </p:spPr>
      </p:pic>
      <p:pic>
        <p:nvPicPr>
          <p:cNvPr id="67" name="Picture 66" descr="Shape&#10;&#10;Description automatically generated with medium confidence">
            <a:extLst>
              <a:ext uri="{FF2B5EF4-FFF2-40B4-BE49-F238E27FC236}">
                <a16:creationId xmlns:a16="http://schemas.microsoft.com/office/drawing/2014/main" id="{41E735B3-6728-5AE0-C738-A818CDC7F0AD}"/>
              </a:ext>
            </a:extLst>
          </p:cNvPr>
          <p:cNvPicPr>
            <a:picLocks noChangeAspect="1"/>
          </p:cNvPicPr>
          <p:nvPr/>
        </p:nvPicPr>
        <p:blipFill>
          <a:blip r:embed="rId3"/>
          <a:stretch>
            <a:fillRect/>
          </a:stretch>
        </p:blipFill>
        <p:spPr>
          <a:xfrm>
            <a:off x="4238614" y="5825657"/>
            <a:ext cx="971186" cy="279216"/>
          </a:xfrm>
          <a:prstGeom prst="rect">
            <a:avLst/>
          </a:prstGeom>
        </p:spPr>
      </p:pic>
    </p:spTree>
    <p:extLst>
      <p:ext uri="{BB962C8B-B14F-4D97-AF65-F5344CB8AC3E}">
        <p14:creationId xmlns:p14="http://schemas.microsoft.com/office/powerpoint/2010/main" val="571421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14103BD3-DF91-4BDE-AA9B-4F42F93E3733}"/>
              </a:ext>
            </a:extLst>
          </p:cNvPr>
          <p:cNvSpPr/>
          <p:nvPr/>
        </p:nvSpPr>
        <p:spPr>
          <a:xfrm>
            <a:off x="3071723" y="2722028"/>
            <a:ext cx="7777692" cy="7777692"/>
          </a:xfrm>
          <a:prstGeom prst="rect">
            <a:avLst/>
          </a:prstGeom>
          <a:blipFill dpi="0" rotWithShape="1">
            <a:blip r:embed="rId2">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E7F8AAFE-0115-402D-B4EB-390CC9F9B1AC}"/>
              </a:ext>
            </a:extLst>
          </p:cNvPr>
          <p:cNvSpPr/>
          <p:nvPr/>
        </p:nvSpPr>
        <p:spPr>
          <a:xfrm>
            <a:off x="-1286633" y="-77830"/>
            <a:ext cx="3201176" cy="3201176"/>
          </a:xfrm>
          <a:prstGeom prst="rect">
            <a:avLst/>
          </a:prstGeom>
          <a:blipFill dpi="0" rotWithShape="1">
            <a:blip r:embed="rId2">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7C45630C-86E9-4B74-90BE-623E66A2C76B}"/>
              </a:ext>
            </a:extLst>
          </p:cNvPr>
          <p:cNvGrpSpPr/>
          <p:nvPr/>
        </p:nvGrpSpPr>
        <p:grpSpPr>
          <a:xfrm rot="1950488">
            <a:off x="10109373" y="-2171662"/>
            <a:ext cx="1843856" cy="12406094"/>
            <a:chOff x="7048500" y="0"/>
            <a:chExt cx="1634673" cy="6858000"/>
          </a:xfrm>
        </p:grpSpPr>
        <p:sp>
          <p:nvSpPr>
            <p:cNvPr id="45" name="Rectangle 44">
              <a:extLst>
                <a:ext uri="{FF2B5EF4-FFF2-40B4-BE49-F238E27FC236}">
                  <a16:creationId xmlns:a16="http://schemas.microsoft.com/office/drawing/2014/main" id="{4A331C2F-2D4D-4AF8-99AB-890725DB77F3}"/>
                </a:ext>
              </a:extLst>
            </p:cNvPr>
            <p:cNvSpPr/>
            <p:nvPr/>
          </p:nvSpPr>
          <p:spPr>
            <a:xfrm rot="273445">
              <a:off x="7048500" y="0"/>
              <a:ext cx="971550" cy="6858000"/>
            </a:xfrm>
            <a:prstGeom prst="rect">
              <a:avLst/>
            </a:prstGeom>
            <a:gradFill>
              <a:gsLst>
                <a:gs pos="100000">
                  <a:schemeClr val="accent1">
                    <a:lumMod val="5000"/>
                    <a:lumOff val="95000"/>
                    <a:alpha val="0"/>
                  </a:schemeClr>
                </a:gs>
                <a:gs pos="0">
                  <a:schemeClr val="accent1">
                    <a:lumMod val="30000"/>
                    <a:lumOff val="70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60C29917-6329-4921-8C1A-427BBCAC6FF1}"/>
                </a:ext>
              </a:extLst>
            </p:cNvPr>
            <p:cNvSpPr/>
            <p:nvPr/>
          </p:nvSpPr>
          <p:spPr>
            <a:xfrm rot="21326555" flipH="1">
              <a:off x="7711623" y="0"/>
              <a:ext cx="971550" cy="6858000"/>
            </a:xfrm>
            <a:prstGeom prst="rect">
              <a:avLst/>
            </a:prstGeom>
            <a:gradFill>
              <a:gsLst>
                <a:gs pos="100000">
                  <a:schemeClr val="accent1">
                    <a:lumMod val="5000"/>
                    <a:lumOff val="95000"/>
                    <a:alpha val="0"/>
                  </a:schemeClr>
                </a:gs>
                <a:gs pos="0">
                  <a:schemeClr val="accent1">
                    <a:lumMod val="30000"/>
                    <a:lumOff val="70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F50E6723-8376-A4A4-3DA5-8D82E9DC59F5}"/>
              </a:ext>
            </a:extLst>
          </p:cNvPr>
          <p:cNvSpPr txBox="1"/>
          <p:nvPr/>
        </p:nvSpPr>
        <p:spPr>
          <a:xfrm>
            <a:off x="600394" y="380314"/>
            <a:ext cx="2749471" cy="477054"/>
          </a:xfrm>
          <a:prstGeom prst="rect">
            <a:avLst/>
          </a:prstGeom>
          <a:noFill/>
          <a:effectLst>
            <a:outerShdw blurRad="63500" sx="102000" sy="102000" algn="ctr" rotWithShape="0">
              <a:prstClr val="black">
                <a:alpha val="40000"/>
              </a:prstClr>
            </a:outerShdw>
          </a:effectLst>
        </p:spPr>
        <p:txBody>
          <a:bodyPr wrap="none" rtlCol="0">
            <a:spAutoFit/>
          </a:bodyPr>
          <a:lstStyle>
            <a:defPPr>
              <a:defRPr lang="en-US"/>
            </a:defPPr>
            <a:lvl1pPr algn="ctr">
              <a:defRPr sz="3500" b="1" spc="300">
                <a:solidFill>
                  <a:schemeClr val="accent2"/>
                </a:solidFill>
                <a:latin typeface="Montserrat" panose="00000500000000000000" pitchFamily="50" charset="0"/>
              </a:defRPr>
            </a:lvl1pPr>
          </a:lstStyle>
          <a:p>
            <a:pPr algn="l"/>
            <a:r>
              <a:rPr lang="en-US" sz="2500" spc="0" dirty="0"/>
              <a:t>SOCIAL PROOF</a:t>
            </a:r>
          </a:p>
        </p:txBody>
      </p:sp>
      <p:sp>
        <p:nvSpPr>
          <p:cNvPr id="19" name="Rectangle: Rounded Corners 18">
            <a:extLst>
              <a:ext uri="{FF2B5EF4-FFF2-40B4-BE49-F238E27FC236}">
                <a16:creationId xmlns:a16="http://schemas.microsoft.com/office/drawing/2014/main" id="{130025BE-CA41-4DD8-ADAF-C64D52A15FFC}"/>
              </a:ext>
            </a:extLst>
          </p:cNvPr>
          <p:cNvSpPr/>
          <p:nvPr/>
        </p:nvSpPr>
        <p:spPr>
          <a:xfrm>
            <a:off x="700096" y="1879363"/>
            <a:ext cx="3366391" cy="3592289"/>
          </a:xfrm>
          <a:prstGeom prst="roundRect">
            <a:avLst>
              <a:gd name="adj" fmla="val 2040"/>
            </a:avLst>
          </a:prstGeom>
          <a:gradFill>
            <a:gsLst>
              <a:gs pos="100000">
                <a:schemeClr val="tx1">
                  <a:alpha val="85000"/>
                </a:schemeClr>
              </a:gs>
              <a:gs pos="0">
                <a:schemeClr val="tx1">
                  <a:alpha val="60000"/>
                </a:schemeClr>
              </a:gs>
            </a:gsLst>
            <a:lin ang="5400000" scaled="0"/>
          </a:gradFill>
          <a:ln>
            <a:noFill/>
          </a:ln>
          <a:effectLst>
            <a:outerShdw blurRad="190500" dist="76200" dir="2700000" algn="tl" rotWithShape="0">
              <a:schemeClr val="accent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822960" rIns="182880" rtlCol="0" anchor="t" anchorCtr="0"/>
          <a:lstStyle/>
          <a:p>
            <a:pPr>
              <a:lnSpc>
                <a:spcPts val="1400"/>
              </a:lnSpc>
              <a:spcAft>
                <a:spcPts val="800"/>
              </a:spcAft>
            </a:pPr>
            <a:endParaRPr lang="en-US" sz="1100" dirty="0">
              <a:solidFill>
                <a:schemeClr val="tx2">
                  <a:lumMod val="50000"/>
                </a:schemeClr>
              </a:solidFill>
              <a:latin typeface="Montserrat" panose="00000500000000000000" pitchFamily="50" charset="0"/>
            </a:endParaRPr>
          </a:p>
        </p:txBody>
      </p:sp>
      <p:sp>
        <p:nvSpPr>
          <p:cNvPr id="6" name="Rectangle: Rounded Corners 18">
            <a:extLst>
              <a:ext uri="{FF2B5EF4-FFF2-40B4-BE49-F238E27FC236}">
                <a16:creationId xmlns:a16="http://schemas.microsoft.com/office/drawing/2014/main" id="{A2789432-D190-2326-6B47-FB868A2614ED}"/>
              </a:ext>
            </a:extLst>
          </p:cNvPr>
          <p:cNvSpPr/>
          <p:nvPr/>
        </p:nvSpPr>
        <p:spPr>
          <a:xfrm>
            <a:off x="4412805" y="1879363"/>
            <a:ext cx="3366391" cy="3592289"/>
          </a:xfrm>
          <a:prstGeom prst="roundRect">
            <a:avLst>
              <a:gd name="adj" fmla="val 2040"/>
            </a:avLst>
          </a:prstGeom>
          <a:gradFill>
            <a:gsLst>
              <a:gs pos="100000">
                <a:schemeClr val="tx1">
                  <a:alpha val="85000"/>
                </a:schemeClr>
              </a:gs>
              <a:gs pos="0">
                <a:schemeClr val="tx1">
                  <a:alpha val="60000"/>
                </a:schemeClr>
              </a:gs>
            </a:gsLst>
            <a:lin ang="5400000" scaled="0"/>
          </a:gradFill>
          <a:ln>
            <a:noFill/>
          </a:ln>
          <a:effectLst>
            <a:outerShdw blurRad="190500" dist="76200" dir="2700000" algn="tl" rotWithShape="0">
              <a:schemeClr val="accent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822960" rIns="182880" rtlCol="0" anchor="t" anchorCtr="0"/>
          <a:lstStyle/>
          <a:p>
            <a:pPr>
              <a:lnSpc>
                <a:spcPts val="1400"/>
              </a:lnSpc>
              <a:spcAft>
                <a:spcPts val="800"/>
              </a:spcAft>
            </a:pPr>
            <a:endParaRPr lang="en-US" sz="1100" dirty="0">
              <a:solidFill>
                <a:schemeClr val="tx2">
                  <a:lumMod val="50000"/>
                </a:schemeClr>
              </a:solidFill>
              <a:latin typeface="Montserrat" panose="00000500000000000000" pitchFamily="50" charset="0"/>
            </a:endParaRPr>
          </a:p>
        </p:txBody>
      </p:sp>
      <p:sp>
        <p:nvSpPr>
          <p:cNvPr id="7" name="Rectangle: Rounded Corners 18">
            <a:extLst>
              <a:ext uri="{FF2B5EF4-FFF2-40B4-BE49-F238E27FC236}">
                <a16:creationId xmlns:a16="http://schemas.microsoft.com/office/drawing/2014/main" id="{6AF479EA-2491-7ECD-643D-2D675B3BD9D1}"/>
              </a:ext>
            </a:extLst>
          </p:cNvPr>
          <p:cNvSpPr/>
          <p:nvPr/>
        </p:nvSpPr>
        <p:spPr>
          <a:xfrm>
            <a:off x="8125513" y="1870740"/>
            <a:ext cx="3366391" cy="3592289"/>
          </a:xfrm>
          <a:prstGeom prst="roundRect">
            <a:avLst>
              <a:gd name="adj" fmla="val 2040"/>
            </a:avLst>
          </a:prstGeom>
          <a:gradFill>
            <a:gsLst>
              <a:gs pos="100000">
                <a:schemeClr val="tx1">
                  <a:alpha val="85000"/>
                </a:schemeClr>
              </a:gs>
              <a:gs pos="0">
                <a:schemeClr val="tx1">
                  <a:alpha val="60000"/>
                </a:schemeClr>
              </a:gs>
            </a:gsLst>
            <a:lin ang="5400000" scaled="0"/>
          </a:gradFill>
          <a:ln>
            <a:noFill/>
          </a:ln>
          <a:effectLst>
            <a:outerShdw blurRad="190500" dist="76200" dir="2700000" algn="tl" rotWithShape="0">
              <a:schemeClr val="accent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822960" rIns="182880" rtlCol="0" anchor="t" anchorCtr="0"/>
          <a:lstStyle/>
          <a:p>
            <a:pPr>
              <a:lnSpc>
                <a:spcPts val="1400"/>
              </a:lnSpc>
              <a:spcAft>
                <a:spcPts val="800"/>
              </a:spcAft>
            </a:pPr>
            <a:endParaRPr lang="en-US" sz="1100" dirty="0">
              <a:solidFill>
                <a:schemeClr val="tx2">
                  <a:lumMod val="50000"/>
                </a:schemeClr>
              </a:solidFill>
              <a:latin typeface="Montserrat" panose="00000500000000000000" pitchFamily="50" charset="0"/>
            </a:endParaRPr>
          </a:p>
        </p:txBody>
      </p:sp>
      <p:sp>
        <p:nvSpPr>
          <p:cNvPr id="28" name="Graphic 26">
            <a:extLst>
              <a:ext uri="{FF2B5EF4-FFF2-40B4-BE49-F238E27FC236}">
                <a16:creationId xmlns:a16="http://schemas.microsoft.com/office/drawing/2014/main" id="{3157D2C1-9713-9BEA-C1FD-0FA641183608}"/>
              </a:ext>
            </a:extLst>
          </p:cNvPr>
          <p:cNvSpPr/>
          <p:nvPr/>
        </p:nvSpPr>
        <p:spPr>
          <a:xfrm>
            <a:off x="902505" y="2015564"/>
            <a:ext cx="1001716" cy="867765"/>
          </a:xfrm>
          <a:custGeom>
            <a:avLst/>
            <a:gdLst>
              <a:gd name="connsiteX0" fmla="*/ 1239241 w 2683535"/>
              <a:gd name="connsiteY0" fmla="*/ 2324691 h 2324690"/>
              <a:gd name="connsiteX1" fmla="*/ 0 w 2683535"/>
              <a:gd name="connsiteY1" fmla="*/ 2324691 h 2324690"/>
              <a:gd name="connsiteX2" fmla="*/ 0 w 2683535"/>
              <a:gd name="connsiteY2" fmla="*/ 1370314 h 2324690"/>
              <a:gd name="connsiteX3" fmla="*/ 219370 w 2683535"/>
              <a:gd name="connsiteY3" fmla="*/ 538439 h 2324690"/>
              <a:gd name="connsiteX4" fmla="*/ 971436 w 2683535"/>
              <a:gd name="connsiteY4" fmla="*/ 0 h 2324690"/>
              <a:gd name="connsiteX5" fmla="*/ 1239241 w 2683535"/>
              <a:gd name="connsiteY5" fmla="*/ 507063 h 2324690"/>
              <a:gd name="connsiteX6" fmla="*/ 786270 w 2683535"/>
              <a:gd name="connsiteY6" fmla="*/ 813273 h 2324690"/>
              <a:gd name="connsiteX7" fmla="*/ 646710 w 2683535"/>
              <a:gd name="connsiteY7" fmla="*/ 1173661 h 2324690"/>
              <a:gd name="connsiteX8" fmla="*/ 1239241 w 2683535"/>
              <a:gd name="connsiteY8" fmla="*/ 1173661 h 2324690"/>
              <a:gd name="connsiteX9" fmla="*/ 1239241 w 2683535"/>
              <a:gd name="connsiteY9" fmla="*/ 2324691 h 2324690"/>
              <a:gd name="connsiteX10" fmla="*/ 2683536 w 2683535"/>
              <a:gd name="connsiteY10" fmla="*/ 2324691 h 2324690"/>
              <a:gd name="connsiteX11" fmla="*/ 1444295 w 2683535"/>
              <a:gd name="connsiteY11" fmla="*/ 2324691 h 2324690"/>
              <a:gd name="connsiteX12" fmla="*/ 1444295 w 2683535"/>
              <a:gd name="connsiteY12" fmla="*/ 1370314 h 2324690"/>
              <a:gd name="connsiteX13" fmla="*/ 1663665 w 2683535"/>
              <a:gd name="connsiteY13" fmla="*/ 538439 h 2324690"/>
              <a:gd name="connsiteX14" fmla="*/ 2415731 w 2683535"/>
              <a:gd name="connsiteY14" fmla="*/ 0 h 2324690"/>
              <a:gd name="connsiteX15" fmla="*/ 2683536 w 2683535"/>
              <a:gd name="connsiteY15" fmla="*/ 507063 h 2324690"/>
              <a:gd name="connsiteX16" fmla="*/ 2230565 w 2683535"/>
              <a:gd name="connsiteY16" fmla="*/ 813273 h 2324690"/>
              <a:gd name="connsiteX17" fmla="*/ 2091004 w 2683535"/>
              <a:gd name="connsiteY17" fmla="*/ 1173661 h 2324690"/>
              <a:gd name="connsiteX18" fmla="*/ 2683536 w 2683535"/>
              <a:gd name="connsiteY18" fmla="*/ 1173661 h 2324690"/>
              <a:gd name="connsiteX19" fmla="*/ 2683536 w 2683535"/>
              <a:gd name="connsiteY19" fmla="*/ 2324691 h 232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83535" h="2324690">
                <a:moveTo>
                  <a:pt x="1239241" y="2324691"/>
                </a:moveTo>
                <a:lnTo>
                  <a:pt x="0" y="2324691"/>
                </a:lnTo>
                <a:lnTo>
                  <a:pt x="0" y="1370314"/>
                </a:lnTo>
                <a:cubicBezTo>
                  <a:pt x="0" y="1019013"/>
                  <a:pt x="73123" y="741693"/>
                  <a:pt x="219370" y="538439"/>
                </a:cubicBezTo>
                <a:cubicBezTo>
                  <a:pt x="365617" y="335270"/>
                  <a:pt x="616277" y="155762"/>
                  <a:pt x="971436" y="0"/>
                </a:cubicBezTo>
                <a:lnTo>
                  <a:pt x="1239241" y="507063"/>
                </a:lnTo>
                <a:cubicBezTo>
                  <a:pt x="1020813" y="609590"/>
                  <a:pt x="869852" y="711775"/>
                  <a:pt x="786270" y="813273"/>
                </a:cubicBezTo>
                <a:cubicBezTo>
                  <a:pt x="702688" y="914857"/>
                  <a:pt x="656139" y="1035044"/>
                  <a:pt x="646710" y="1173661"/>
                </a:cubicBezTo>
                <a:lnTo>
                  <a:pt x="1239241" y="1173661"/>
                </a:lnTo>
                <a:lnTo>
                  <a:pt x="1239241" y="2324691"/>
                </a:lnTo>
                <a:close/>
                <a:moveTo>
                  <a:pt x="2683536" y="2324691"/>
                </a:moveTo>
                <a:lnTo>
                  <a:pt x="1444295" y="2324691"/>
                </a:lnTo>
                <a:lnTo>
                  <a:pt x="1444295" y="1370314"/>
                </a:lnTo>
                <a:cubicBezTo>
                  <a:pt x="1444295" y="1019013"/>
                  <a:pt x="1517418" y="741693"/>
                  <a:pt x="1663665" y="538439"/>
                </a:cubicBezTo>
                <a:cubicBezTo>
                  <a:pt x="1809912" y="335270"/>
                  <a:pt x="2060572" y="155762"/>
                  <a:pt x="2415731" y="0"/>
                </a:cubicBezTo>
                <a:lnTo>
                  <a:pt x="2683536" y="507063"/>
                </a:lnTo>
                <a:cubicBezTo>
                  <a:pt x="2465108" y="609590"/>
                  <a:pt x="2314146" y="711775"/>
                  <a:pt x="2230565" y="813273"/>
                </a:cubicBezTo>
                <a:cubicBezTo>
                  <a:pt x="2146983" y="914857"/>
                  <a:pt x="2100434" y="1035044"/>
                  <a:pt x="2091004" y="1173661"/>
                </a:cubicBezTo>
                <a:lnTo>
                  <a:pt x="2683536" y="1173661"/>
                </a:lnTo>
                <a:lnTo>
                  <a:pt x="2683536" y="2324691"/>
                </a:lnTo>
                <a:close/>
              </a:path>
            </a:pathLst>
          </a:custGeom>
          <a:solidFill>
            <a:schemeClr val="accent3">
              <a:lumMod val="20000"/>
              <a:lumOff val="80000"/>
            </a:schemeClr>
          </a:solidFill>
          <a:ln w="8572" cap="flat">
            <a:noFill/>
            <a:prstDash val="solid"/>
            <a:miter/>
          </a:ln>
        </p:spPr>
        <p:txBody>
          <a:bodyPr rtlCol="0" anchor="ctr"/>
          <a:lstStyle/>
          <a:p>
            <a:endParaRPr lang="en-UA"/>
          </a:p>
        </p:txBody>
      </p:sp>
      <p:sp>
        <p:nvSpPr>
          <p:cNvPr id="30" name="Graphic 26">
            <a:extLst>
              <a:ext uri="{FF2B5EF4-FFF2-40B4-BE49-F238E27FC236}">
                <a16:creationId xmlns:a16="http://schemas.microsoft.com/office/drawing/2014/main" id="{A1B6DE1D-82C6-AA3B-A643-4F229DB40F8D}"/>
              </a:ext>
            </a:extLst>
          </p:cNvPr>
          <p:cNvSpPr/>
          <p:nvPr/>
        </p:nvSpPr>
        <p:spPr>
          <a:xfrm>
            <a:off x="4638776" y="2015564"/>
            <a:ext cx="1001716" cy="867765"/>
          </a:xfrm>
          <a:custGeom>
            <a:avLst/>
            <a:gdLst>
              <a:gd name="connsiteX0" fmla="*/ 1239241 w 2683535"/>
              <a:gd name="connsiteY0" fmla="*/ 2324691 h 2324690"/>
              <a:gd name="connsiteX1" fmla="*/ 0 w 2683535"/>
              <a:gd name="connsiteY1" fmla="*/ 2324691 h 2324690"/>
              <a:gd name="connsiteX2" fmla="*/ 0 w 2683535"/>
              <a:gd name="connsiteY2" fmla="*/ 1370314 h 2324690"/>
              <a:gd name="connsiteX3" fmla="*/ 219370 w 2683535"/>
              <a:gd name="connsiteY3" fmla="*/ 538439 h 2324690"/>
              <a:gd name="connsiteX4" fmla="*/ 971436 w 2683535"/>
              <a:gd name="connsiteY4" fmla="*/ 0 h 2324690"/>
              <a:gd name="connsiteX5" fmla="*/ 1239241 w 2683535"/>
              <a:gd name="connsiteY5" fmla="*/ 507063 h 2324690"/>
              <a:gd name="connsiteX6" fmla="*/ 786270 w 2683535"/>
              <a:gd name="connsiteY6" fmla="*/ 813273 h 2324690"/>
              <a:gd name="connsiteX7" fmla="*/ 646710 w 2683535"/>
              <a:gd name="connsiteY7" fmla="*/ 1173661 h 2324690"/>
              <a:gd name="connsiteX8" fmla="*/ 1239241 w 2683535"/>
              <a:gd name="connsiteY8" fmla="*/ 1173661 h 2324690"/>
              <a:gd name="connsiteX9" fmla="*/ 1239241 w 2683535"/>
              <a:gd name="connsiteY9" fmla="*/ 2324691 h 2324690"/>
              <a:gd name="connsiteX10" fmla="*/ 2683536 w 2683535"/>
              <a:gd name="connsiteY10" fmla="*/ 2324691 h 2324690"/>
              <a:gd name="connsiteX11" fmla="*/ 1444295 w 2683535"/>
              <a:gd name="connsiteY11" fmla="*/ 2324691 h 2324690"/>
              <a:gd name="connsiteX12" fmla="*/ 1444295 w 2683535"/>
              <a:gd name="connsiteY12" fmla="*/ 1370314 h 2324690"/>
              <a:gd name="connsiteX13" fmla="*/ 1663665 w 2683535"/>
              <a:gd name="connsiteY13" fmla="*/ 538439 h 2324690"/>
              <a:gd name="connsiteX14" fmla="*/ 2415731 w 2683535"/>
              <a:gd name="connsiteY14" fmla="*/ 0 h 2324690"/>
              <a:gd name="connsiteX15" fmla="*/ 2683536 w 2683535"/>
              <a:gd name="connsiteY15" fmla="*/ 507063 h 2324690"/>
              <a:gd name="connsiteX16" fmla="*/ 2230565 w 2683535"/>
              <a:gd name="connsiteY16" fmla="*/ 813273 h 2324690"/>
              <a:gd name="connsiteX17" fmla="*/ 2091004 w 2683535"/>
              <a:gd name="connsiteY17" fmla="*/ 1173661 h 2324690"/>
              <a:gd name="connsiteX18" fmla="*/ 2683536 w 2683535"/>
              <a:gd name="connsiteY18" fmla="*/ 1173661 h 2324690"/>
              <a:gd name="connsiteX19" fmla="*/ 2683536 w 2683535"/>
              <a:gd name="connsiteY19" fmla="*/ 2324691 h 232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83535" h="2324690">
                <a:moveTo>
                  <a:pt x="1239241" y="2324691"/>
                </a:moveTo>
                <a:lnTo>
                  <a:pt x="0" y="2324691"/>
                </a:lnTo>
                <a:lnTo>
                  <a:pt x="0" y="1370314"/>
                </a:lnTo>
                <a:cubicBezTo>
                  <a:pt x="0" y="1019013"/>
                  <a:pt x="73123" y="741693"/>
                  <a:pt x="219370" y="538439"/>
                </a:cubicBezTo>
                <a:cubicBezTo>
                  <a:pt x="365617" y="335270"/>
                  <a:pt x="616277" y="155762"/>
                  <a:pt x="971436" y="0"/>
                </a:cubicBezTo>
                <a:lnTo>
                  <a:pt x="1239241" y="507063"/>
                </a:lnTo>
                <a:cubicBezTo>
                  <a:pt x="1020813" y="609590"/>
                  <a:pt x="869852" y="711775"/>
                  <a:pt x="786270" y="813273"/>
                </a:cubicBezTo>
                <a:cubicBezTo>
                  <a:pt x="702688" y="914857"/>
                  <a:pt x="656139" y="1035044"/>
                  <a:pt x="646710" y="1173661"/>
                </a:cubicBezTo>
                <a:lnTo>
                  <a:pt x="1239241" y="1173661"/>
                </a:lnTo>
                <a:lnTo>
                  <a:pt x="1239241" y="2324691"/>
                </a:lnTo>
                <a:close/>
                <a:moveTo>
                  <a:pt x="2683536" y="2324691"/>
                </a:moveTo>
                <a:lnTo>
                  <a:pt x="1444295" y="2324691"/>
                </a:lnTo>
                <a:lnTo>
                  <a:pt x="1444295" y="1370314"/>
                </a:lnTo>
                <a:cubicBezTo>
                  <a:pt x="1444295" y="1019013"/>
                  <a:pt x="1517418" y="741693"/>
                  <a:pt x="1663665" y="538439"/>
                </a:cubicBezTo>
                <a:cubicBezTo>
                  <a:pt x="1809912" y="335270"/>
                  <a:pt x="2060572" y="155762"/>
                  <a:pt x="2415731" y="0"/>
                </a:cubicBezTo>
                <a:lnTo>
                  <a:pt x="2683536" y="507063"/>
                </a:lnTo>
                <a:cubicBezTo>
                  <a:pt x="2465108" y="609590"/>
                  <a:pt x="2314146" y="711775"/>
                  <a:pt x="2230565" y="813273"/>
                </a:cubicBezTo>
                <a:cubicBezTo>
                  <a:pt x="2146983" y="914857"/>
                  <a:pt x="2100434" y="1035044"/>
                  <a:pt x="2091004" y="1173661"/>
                </a:cubicBezTo>
                <a:lnTo>
                  <a:pt x="2683536" y="1173661"/>
                </a:lnTo>
                <a:lnTo>
                  <a:pt x="2683536" y="2324691"/>
                </a:lnTo>
                <a:close/>
              </a:path>
            </a:pathLst>
          </a:custGeom>
          <a:solidFill>
            <a:schemeClr val="accent3">
              <a:lumMod val="20000"/>
              <a:lumOff val="80000"/>
            </a:schemeClr>
          </a:solidFill>
          <a:ln w="8572" cap="flat">
            <a:noFill/>
            <a:prstDash val="solid"/>
            <a:miter/>
          </a:ln>
        </p:spPr>
        <p:txBody>
          <a:bodyPr rtlCol="0" anchor="ctr"/>
          <a:lstStyle/>
          <a:p>
            <a:endParaRPr lang="en-UA"/>
          </a:p>
        </p:txBody>
      </p:sp>
      <p:sp>
        <p:nvSpPr>
          <p:cNvPr id="33" name="Graphic 26">
            <a:extLst>
              <a:ext uri="{FF2B5EF4-FFF2-40B4-BE49-F238E27FC236}">
                <a16:creationId xmlns:a16="http://schemas.microsoft.com/office/drawing/2014/main" id="{EAB362D1-D2AD-FD50-309E-3D365B478E7F}"/>
              </a:ext>
            </a:extLst>
          </p:cNvPr>
          <p:cNvSpPr/>
          <p:nvPr/>
        </p:nvSpPr>
        <p:spPr>
          <a:xfrm>
            <a:off x="8345484" y="2015564"/>
            <a:ext cx="1001716" cy="867765"/>
          </a:xfrm>
          <a:custGeom>
            <a:avLst/>
            <a:gdLst>
              <a:gd name="connsiteX0" fmla="*/ 1239241 w 2683535"/>
              <a:gd name="connsiteY0" fmla="*/ 2324691 h 2324690"/>
              <a:gd name="connsiteX1" fmla="*/ 0 w 2683535"/>
              <a:gd name="connsiteY1" fmla="*/ 2324691 h 2324690"/>
              <a:gd name="connsiteX2" fmla="*/ 0 w 2683535"/>
              <a:gd name="connsiteY2" fmla="*/ 1370314 h 2324690"/>
              <a:gd name="connsiteX3" fmla="*/ 219370 w 2683535"/>
              <a:gd name="connsiteY3" fmla="*/ 538439 h 2324690"/>
              <a:gd name="connsiteX4" fmla="*/ 971436 w 2683535"/>
              <a:gd name="connsiteY4" fmla="*/ 0 h 2324690"/>
              <a:gd name="connsiteX5" fmla="*/ 1239241 w 2683535"/>
              <a:gd name="connsiteY5" fmla="*/ 507063 h 2324690"/>
              <a:gd name="connsiteX6" fmla="*/ 786270 w 2683535"/>
              <a:gd name="connsiteY6" fmla="*/ 813273 h 2324690"/>
              <a:gd name="connsiteX7" fmla="*/ 646710 w 2683535"/>
              <a:gd name="connsiteY7" fmla="*/ 1173661 h 2324690"/>
              <a:gd name="connsiteX8" fmla="*/ 1239241 w 2683535"/>
              <a:gd name="connsiteY8" fmla="*/ 1173661 h 2324690"/>
              <a:gd name="connsiteX9" fmla="*/ 1239241 w 2683535"/>
              <a:gd name="connsiteY9" fmla="*/ 2324691 h 2324690"/>
              <a:gd name="connsiteX10" fmla="*/ 2683536 w 2683535"/>
              <a:gd name="connsiteY10" fmla="*/ 2324691 h 2324690"/>
              <a:gd name="connsiteX11" fmla="*/ 1444295 w 2683535"/>
              <a:gd name="connsiteY11" fmla="*/ 2324691 h 2324690"/>
              <a:gd name="connsiteX12" fmla="*/ 1444295 w 2683535"/>
              <a:gd name="connsiteY12" fmla="*/ 1370314 h 2324690"/>
              <a:gd name="connsiteX13" fmla="*/ 1663665 w 2683535"/>
              <a:gd name="connsiteY13" fmla="*/ 538439 h 2324690"/>
              <a:gd name="connsiteX14" fmla="*/ 2415731 w 2683535"/>
              <a:gd name="connsiteY14" fmla="*/ 0 h 2324690"/>
              <a:gd name="connsiteX15" fmla="*/ 2683536 w 2683535"/>
              <a:gd name="connsiteY15" fmla="*/ 507063 h 2324690"/>
              <a:gd name="connsiteX16" fmla="*/ 2230565 w 2683535"/>
              <a:gd name="connsiteY16" fmla="*/ 813273 h 2324690"/>
              <a:gd name="connsiteX17" fmla="*/ 2091004 w 2683535"/>
              <a:gd name="connsiteY17" fmla="*/ 1173661 h 2324690"/>
              <a:gd name="connsiteX18" fmla="*/ 2683536 w 2683535"/>
              <a:gd name="connsiteY18" fmla="*/ 1173661 h 2324690"/>
              <a:gd name="connsiteX19" fmla="*/ 2683536 w 2683535"/>
              <a:gd name="connsiteY19" fmla="*/ 2324691 h 232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83535" h="2324690">
                <a:moveTo>
                  <a:pt x="1239241" y="2324691"/>
                </a:moveTo>
                <a:lnTo>
                  <a:pt x="0" y="2324691"/>
                </a:lnTo>
                <a:lnTo>
                  <a:pt x="0" y="1370314"/>
                </a:lnTo>
                <a:cubicBezTo>
                  <a:pt x="0" y="1019013"/>
                  <a:pt x="73123" y="741693"/>
                  <a:pt x="219370" y="538439"/>
                </a:cubicBezTo>
                <a:cubicBezTo>
                  <a:pt x="365617" y="335270"/>
                  <a:pt x="616277" y="155762"/>
                  <a:pt x="971436" y="0"/>
                </a:cubicBezTo>
                <a:lnTo>
                  <a:pt x="1239241" y="507063"/>
                </a:lnTo>
                <a:cubicBezTo>
                  <a:pt x="1020813" y="609590"/>
                  <a:pt x="869852" y="711775"/>
                  <a:pt x="786270" y="813273"/>
                </a:cubicBezTo>
                <a:cubicBezTo>
                  <a:pt x="702688" y="914857"/>
                  <a:pt x="656139" y="1035044"/>
                  <a:pt x="646710" y="1173661"/>
                </a:cubicBezTo>
                <a:lnTo>
                  <a:pt x="1239241" y="1173661"/>
                </a:lnTo>
                <a:lnTo>
                  <a:pt x="1239241" y="2324691"/>
                </a:lnTo>
                <a:close/>
                <a:moveTo>
                  <a:pt x="2683536" y="2324691"/>
                </a:moveTo>
                <a:lnTo>
                  <a:pt x="1444295" y="2324691"/>
                </a:lnTo>
                <a:lnTo>
                  <a:pt x="1444295" y="1370314"/>
                </a:lnTo>
                <a:cubicBezTo>
                  <a:pt x="1444295" y="1019013"/>
                  <a:pt x="1517418" y="741693"/>
                  <a:pt x="1663665" y="538439"/>
                </a:cubicBezTo>
                <a:cubicBezTo>
                  <a:pt x="1809912" y="335270"/>
                  <a:pt x="2060572" y="155762"/>
                  <a:pt x="2415731" y="0"/>
                </a:cubicBezTo>
                <a:lnTo>
                  <a:pt x="2683536" y="507063"/>
                </a:lnTo>
                <a:cubicBezTo>
                  <a:pt x="2465108" y="609590"/>
                  <a:pt x="2314146" y="711775"/>
                  <a:pt x="2230565" y="813273"/>
                </a:cubicBezTo>
                <a:cubicBezTo>
                  <a:pt x="2146983" y="914857"/>
                  <a:pt x="2100434" y="1035044"/>
                  <a:pt x="2091004" y="1173661"/>
                </a:cubicBezTo>
                <a:lnTo>
                  <a:pt x="2683536" y="1173661"/>
                </a:lnTo>
                <a:lnTo>
                  <a:pt x="2683536" y="2324691"/>
                </a:lnTo>
                <a:close/>
              </a:path>
            </a:pathLst>
          </a:custGeom>
          <a:solidFill>
            <a:schemeClr val="accent3">
              <a:lumMod val="20000"/>
              <a:lumOff val="80000"/>
            </a:schemeClr>
          </a:solidFill>
          <a:ln w="8572" cap="flat">
            <a:noFill/>
            <a:prstDash val="solid"/>
            <a:miter/>
          </a:ln>
        </p:spPr>
        <p:txBody>
          <a:bodyPr rtlCol="0" anchor="ctr"/>
          <a:lstStyle/>
          <a:p>
            <a:endParaRPr lang="en-UA"/>
          </a:p>
        </p:txBody>
      </p:sp>
      <p:sp>
        <p:nvSpPr>
          <p:cNvPr id="34" name="TextBox 33">
            <a:extLst>
              <a:ext uri="{FF2B5EF4-FFF2-40B4-BE49-F238E27FC236}">
                <a16:creationId xmlns:a16="http://schemas.microsoft.com/office/drawing/2014/main" id="{DC428BCA-A42C-31BA-5D02-530561FF5044}"/>
              </a:ext>
            </a:extLst>
          </p:cNvPr>
          <p:cNvSpPr txBox="1"/>
          <p:nvPr/>
        </p:nvSpPr>
        <p:spPr>
          <a:xfrm>
            <a:off x="978811" y="2397662"/>
            <a:ext cx="2808960" cy="1182953"/>
          </a:xfrm>
          <a:prstGeom prst="rect">
            <a:avLst/>
          </a:prstGeom>
          <a:noFill/>
          <a:effectLst>
            <a:outerShdw blurRad="63500" sx="102000" sy="102000" algn="ctr" rotWithShape="0">
              <a:prstClr val="black">
                <a:alpha val="40000"/>
              </a:prstClr>
            </a:outerShdw>
          </a:effectLst>
        </p:spPr>
        <p:txBody>
          <a:bodyPr wrap="square" rtlCol="0">
            <a:spAutoFit/>
          </a:bodyPr>
          <a:lstStyle>
            <a:defPPr>
              <a:defRPr lang="en-US"/>
            </a:defPPr>
            <a:lvl1pPr algn="ctr">
              <a:defRPr sz="3500" b="1" spc="300">
                <a:solidFill>
                  <a:schemeClr val="accent2"/>
                </a:solidFill>
                <a:latin typeface="Montserrat" panose="00000500000000000000" pitchFamily="50" charset="0"/>
              </a:defRPr>
            </a:lvl1pPr>
          </a:lstStyle>
          <a:p>
            <a:pPr algn="l">
              <a:lnSpc>
                <a:spcPct val="120000"/>
              </a:lnSpc>
              <a:spcBef>
                <a:spcPts val="400"/>
              </a:spcBef>
              <a:spcAft>
                <a:spcPts val="400"/>
              </a:spcAft>
            </a:pPr>
            <a:r>
              <a:rPr lang="en-US" sz="1200" b="0" spc="0" dirty="0">
                <a:solidFill>
                  <a:srgbClr val="000000"/>
                </a:solidFill>
              </a:rPr>
              <a:t>The analytical ability to apply it’s knowledge into real-world scenarios and commitment to excellence makes ABC a great addition any organization.</a:t>
            </a:r>
          </a:p>
        </p:txBody>
      </p:sp>
      <p:sp>
        <p:nvSpPr>
          <p:cNvPr id="38" name="TextBox 37">
            <a:extLst>
              <a:ext uri="{FF2B5EF4-FFF2-40B4-BE49-F238E27FC236}">
                <a16:creationId xmlns:a16="http://schemas.microsoft.com/office/drawing/2014/main" id="{3D97DB30-DCAF-D5CB-C93C-64A47E1F5DA5}"/>
              </a:ext>
            </a:extLst>
          </p:cNvPr>
          <p:cNvSpPr txBox="1"/>
          <p:nvPr/>
        </p:nvSpPr>
        <p:spPr>
          <a:xfrm>
            <a:off x="4691520" y="2372262"/>
            <a:ext cx="2808960" cy="961353"/>
          </a:xfrm>
          <a:prstGeom prst="rect">
            <a:avLst/>
          </a:prstGeom>
          <a:noFill/>
          <a:effectLst>
            <a:outerShdw blurRad="63500" sx="102000" sy="102000" algn="ctr" rotWithShape="0">
              <a:prstClr val="black">
                <a:alpha val="40000"/>
              </a:prstClr>
            </a:outerShdw>
          </a:effectLst>
        </p:spPr>
        <p:txBody>
          <a:bodyPr wrap="square" rtlCol="0">
            <a:spAutoFit/>
          </a:bodyPr>
          <a:lstStyle>
            <a:defPPr>
              <a:defRPr lang="en-US"/>
            </a:defPPr>
            <a:lvl1pPr algn="ctr">
              <a:defRPr sz="3500" b="1" spc="300">
                <a:solidFill>
                  <a:schemeClr val="accent2"/>
                </a:solidFill>
                <a:latin typeface="Montserrat" panose="00000500000000000000" pitchFamily="50" charset="0"/>
              </a:defRPr>
            </a:lvl1pPr>
          </a:lstStyle>
          <a:p>
            <a:pPr algn="l">
              <a:lnSpc>
                <a:spcPct val="120000"/>
              </a:lnSpc>
              <a:spcBef>
                <a:spcPts val="400"/>
              </a:spcBef>
              <a:spcAft>
                <a:spcPts val="400"/>
              </a:spcAft>
            </a:pPr>
            <a:r>
              <a:rPr lang="en-US" sz="1200" b="0" spc="0" dirty="0">
                <a:solidFill>
                  <a:srgbClr val="000000"/>
                </a:solidFill>
              </a:rPr>
              <a:t>ABC sits among the industry leaders. It’s an ideal choice since it is among the most inventive leaders in it’s space.</a:t>
            </a:r>
          </a:p>
        </p:txBody>
      </p:sp>
      <p:sp>
        <p:nvSpPr>
          <p:cNvPr id="39" name="TextBox 38">
            <a:extLst>
              <a:ext uri="{FF2B5EF4-FFF2-40B4-BE49-F238E27FC236}">
                <a16:creationId xmlns:a16="http://schemas.microsoft.com/office/drawing/2014/main" id="{1C43C94C-2474-4BD1-6767-5717C84B9D17}"/>
              </a:ext>
            </a:extLst>
          </p:cNvPr>
          <p:cNvSpPr txBox="1"/>
          <p:nvPr/>
        </p:nvSpPr>
        <p:spPr>
          <a:xfrm>
            <a:off x="8404228" y="2397662"/>
            <a:ext cx="2808960" cy="1847750"/>
          </a:xfrm>
          <a:prstGeom prst="rect">
            <a:avLst/>
          </a:prstGeom>
          <a:noFill/>
          <a:effectLst>
            <a:outerShdw blurRad="63500" sx="102000" sy="102000" algn="ctr" rotWithShape="0">
              <a:prstClr val="black">
                <a:alpha val="40000"/>
              </a:prstClr>
            </a:outerShdw>
          </a:effectLst>
        </p:spPr>
        <p:txBody>
          <a:bodyPr wrap="square" rtlCol="0">
            <a:spAutoFit/>
          </a:bodyPr>
          <a:lstStyle>
            <a:defPPr>
              <a:defRPr lang="en-US"/>
            </a:defPPr>
            <a:lvl1pPr algn="ctr">
              <a:defRPr sz="3500" b="1" spc="300">
                <a:solidFill>
                  <a:schemeClr val="accent2"/>
                </a:solidFill>
                <a:latin typeface="Montserrat" panose="00000500000000000000" pitchFamily="50" charset="0"/>
              </a:defRPr>
            </a:lvl1pPr>
          </a:lstStyle>
          <a:p>
            <a:pPr algn="l">
              <a:lnSpc>
                <a:spcPct val="120000"/>
              </a:lnSpc>
              <a:spcBef>
                <a:spcPts val="400"/>
              </a:spcBef>
              <a:spcAft>
                <a:spcPts val="400"/>
              </a:spcAft>
            </a:pPr>
            <a:r>
              <a:rPr lang="en-US" sz="1200" b="0" spc="0" dirty="0">
                <a:solidFill>
                  <a:srgbClr val="000000"/>
                </a:solidFill>
              </a:rPr>
              <a:t>ABC is an excellent partner. Their team went above and beyond their call of duty and the results exceeded our expectations. We have been extremely happy working with ABC and would recommend their services to anyone.</a:t>
            </a:r>
          </a:p>
        </p:txBody>
      </p:sp>
      <p:grpSp>
        <p:nvGrpSpPr>
          <p:cNvPr id="50" name="Group 49">
            <a:extLst>
              <a:ext uri="{FF2B5EF4-FFF2-40B4-BE49-F238E27FC236}">
                <a16:creationId xmlns:a16="http://schemas.microsoft.com/office/drawing/2014/main" id="{41C005B1-08CC-6CFF-9D98-0956C147DE08}"/>
              </a:ext>
            </a:extLst>
          </p:cNvPr>
          <p:cNvGrpSpPr/>
          <p:nvPr/>
        </p:nvGrpSpPr>
        <p:grpSpPr>
          <a:xfrm>
            <a:off x="1082047" y="4965748"/>
            <a:ext cx="1172869" cy="160344"/>
            <a:chOff x="978811" y="4729780"/>
            <a:chExt cx="1172869" cy="160344"/>
          </a:xfrm>
          <a:solidFill>
            <a:schemeClr val="accent5"/>
          </a:solidFill>
        </p:grpSpPr>
        <p:sp>
          <p:nvSpPr>
            <p:cNvPr id="41" name="Graphic 8">
              <a:extLst>
                <a:ext uri="{FF2B5EF4-FFF2-40B4-BE49-F238E27FC236}">
                  <a16:creationId xmlns:a16="http://schemas.microsoft.com/office/drawing/2014/main" id="{1AE0A256-5AE2-0B85-6AEA-AA78029281EE}"/>
                </a:ext>
              </a:extLst>
            </p:cNvPr>
            <p:cNvSpPr/>
            <p:nvPr/>
          </p:nvSpPr>
          <p:spPr>
            <a:xfrm>
              <a:off x="978811" y="4729780"/>
              <a:ext cx="167475" cy="160344"/>
            </a:xfrm>
            <a:custGeom>
              <a:avLst/>
              <a:gdLst>
                <a:gd name="connsiteX0" fmla="*/ 763003 w 1366091"/>
                <a:gd name="connsiteY0" fmla="*/ 49763 h 1307922"/>
                <a:gd name="connsiteX1" fmla="*/ 904964 w 1366091"/>
                <a:gd name="connsiteY1" fmla="*/ 337371 h 1307922"/>
                <a:gd name="connsiteX2" fmla="*/ 972172 w 1366091"/>
                <a:gd name="connsiteY2" fmla="*/ 386148 h 1307922"/>
                <a:gd name="connsiteX3" fmla="*/ 1289612 w 1366091"/>
                <a:gd name="connsiteY3" fmla="*/ 432268 h 1307922"/>
                <a:gd name="connsiteX4" fmla="*/ 1339075 w 1366091"/>
                <a:gd name="connsiteY4" fmla="*/ 584430 h 1307922"/>
                <a:gd name="connsiteX5" fmla="*/ 1109332 w 1366091"/>
                <a:gd name="connsiteY5" fmla="*/ 808344 h 1307922"/>
                <a:gd name="connsiteX6" fmla="*/ 1083701 w 1366091"/>
                <a:gd name="connsiteY6" fmla="*/ 887297 h 1307922"/>
                <a:gd name="connsiteX7" fmla="*/ 1137964 w 1366091"/>
                <a:gd name="connsiteY7" fmla="*/ 1203451 h 1307922"/>
                <a:gd name="connsiteX8" fmla="*/ 1008520 w 1366091"/>
                <a:gd name="connsiteY8" fmla="*/ 1297491 h 1307922"/>
                <a:gd name="connsiteX9" fmla="*/ 724599 w 1366091"/>
                <a:gd name="connsiteY9" fmla="*/ 1148244 h 1307922"/>
                <a:gd name="connsiteX10" fmla="*/ 641531 w 1366091"/>
                <a:gd name="connsiteY10" fmla="*/ 1148244 h 1307922"/>
                <a:gd name="connsiteX11" fmla="*/ 357610 w 1366091"/>
                <a:gd name="connsiteY11" fmla="*/ 1297491 h 1307922"/>
                <a:gd name="connsiteX12" fmla="*/ 228165 w 1366091"/>
                <a:gd name="connsiteY12" fmla="*/ 1203451 h 1307922"/>
                <a:gd name="connsiteX13" fmla="*/ 282429 w 1366091"/>
                <a:gd name="connsiteY13" fmla="*/ 887297 h 1307922"/>
                <a:gd name="connsiteX14" fmla="*/ 256797 w 1366091"/>
                <a:gd name="connsiteY14" fmla="*/ 808344 h 1307922"/>
                <a:gd name="connsiteX15" fmla="*/ 27054 w 1366091"/>
                <a:gd name="connsiteY15" fmla="*/ 584430 h 1307922"/>
                <a:gd name="connsiteX16" fmla="*/ 76518 w 1366091"/>
                <a:gd name="connsiteY16" fmla="*/ 432268 h 1307922"/>
                <a:gd name="connsiteX17" fmla="*/ 393957 w 1366091"/>
                <a:gd name="connsiteY17" fmla="*/ 386148 h 1307922"/>
                <a:gd name="connsiteX18" fmla="*/ 461166 w 1366091"/>
                <a:gd name="connsiteY18" fmla="*/ 337371 h 1307922"/>
                <a:gd name="connsiteX19" fmla="*/ 603126 w 1366091"/>
                <a:gd name="connsiteY19" fmla="*/ 49763 h 1307922"/>
                <a:gd name="connsiteX20" fmla="*/ 763003 w 1366091"/>
                <a:gd name="connsiteY20" fmla="*/ 49763 h 130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66091" h="1307922">
                  <a:moveTo>
                    <a:pt x="763003" y="49763"/>
                  </a:moveTo>
                  <a:lnTo>
                    <a:pt x="904964" y="337371"/>
                  </a:lnTo>
                  <a:cubicBezTo>
                    <a:pt x="917994" y="363688"/>
                    <a:pt x="943112" y="381948"/>
                    <a:pt x="972172" y="386148"/>
                  </a:cubicBezTo>
                  <a:lnTo>
                    <a:pt x="1289612" y="432268"/>
                  </a:lnTo>
                  <a:cubicBezTo>
                    <a:pt x="1362821" y="442898"/>
                    <a:pt x="1391968" y="532824"/>
                    <a:pt x="1339075" y="584430"/>
                  </a:cubicBezTo>
                  <a:lnTo>
                    <a:pt x="1109332" y="808344"/>
                  </a:lnTo>
                  <a:cubicBezTo>
                    <a:pt x="1088330" y="828832"/>
                    <a:pt x="1078729" y="858407"/>
                    <a:pt x="1083701" y="887297"/>
                  </a:cubicBezTo>
                  <a:lnTo>
                    <a:pt x="1137964" y="1203451"/>
                  </a:lnTo>
                  <a:cubicBezTo>
                    <a:pt x="1150480" y="1276317"/>
                    <a:pt x="1074014" y="1331866"/>
                    <a:pt x="1008520" y="1297491"/>
                  </a:cubicBezTo>
                  <a:lnTo>
                    <a:pt x="724599" y="1148244"/>
                  </a:lnTo>
                  <a:cubicBezTo>
                    <a:pt x="698624" y="1134613"/>
                    <a:pt x="667591" y="1134613"/>
                    <a:pt x="641531" y="1148244"/>
                  </a:cubicBezTo>
                  <a:lnTo>
                    <a:pt x="357610" y="1297491"/>
                  </a:lnTo>
                  <a:cubicBezTo>
                    <a:pt x="292202" y="1331866"/>
                    <a:pt x="215649" y="1276317"/>
                    <a:pt x="228165" y="1203451"/>
                  </a:cubicBezTo>
                  <a:lnTo>
                    <a:pt x="282429" y="887297"/>
                  </a:lnTo>
                  <a:cubicBezTo>
                    <a:pt x="287401" y="858322"/>
                    <a:pt x="277800" y="828832"/>
                    <a:pt x="256797" y="808344"/>
                  </a:cubicBezTo>
                  <a:lnTo>
                    <a:pt x="27054" y="584430"/>
                  </a:lnTo>
                  <a:cubicBezTo>
                    <a:pt x="-25924" y="532824"/>
                    <a:pt x="3308" y="442898"/>
                    <a:pt x="76518" y="432268"/>
                  </a:cubicBezTo>
                  <a:lnTo>
                    <a:pt x="393957" y="386148"/>
                  </a:lnTo>
                  <a:cubicBezTo>
                    <a:pt x="423018" y="381948"/>
                    <a:pt x="448135" y="363688"/>
                    <a:pt x="461166" y="337371"/>
                  </a:cubicBezTo>
                  <a:lnTo>
                    <a:pt x="603126" y="49763"/>
                  </a:lnTo>
                  <a:cubicBezTo>
                    <a:pt x="635787" y="-16588"/>
                    <a:pt x="730342" y="-16588"/>
                    <a:pt x="763003" y="49763"/>
                  </a:cubicBezTo>
                  <a:close/>
                </a:path>
              </a:pathLst>
            </a:custGeom>
            <a:grpFill/>
            <a:ln w="17145" cap="rnd">
              <a:noFill/>
              <a:prstDash val="solid"/>
              <a:round/>
            </a:ln>
          </p:spPr>
          <p:txBody>
            <a:bodyPr rtlCol="0" anchor="ctr"/>
            <a:lstStyle/>
            <a:p>
              <a:endParaRPr lang="en-UA"/>
            </a:p>
          </p:txBody>
        </p:sp>
        <p:sp>
          <p:nvSpPr>
            <p:cNvPr id="42" name="Graphic 8">
              <a:extLst>
                <a:ext uri="{FF2B5EF4-FFF2-40B4-BE49-F238E27FC236}">
                  <a16:creationId xmlns:a16="http://schemas.microsoft.com/office/drawing/2014/main" id="{B18EEDD5-0661-3E12-7E3A-9EF262A44679}"/>
                </a:ext>
              </a:extLst>
            </p:cNvPr>
            <p:cNvSpPr/>
            <p:nvPr/>
          </p:nvSpPr>
          <p:spPr>
            <a:xfrm>
              <a:off x="1231636" y="4729780"/>
              <a:ext cx="167475" cy="160344"/>
            </a:xfrm>
            <a:custGeom>
              <a:avLst/>
              <a:gdLst>
                <a:gd name="connsiteX0" fmla="*/ 763003 w 1366091"/>
                <a:gd name="connsiteY0" fmla="*/ 49763 h 1307922"/>
                <a:gd name="connsiteX1" fmla="*/ 904964 w 1366091"/>
                <a:gd name="connsiteY1" fmla="*/ 337371 h 1307922"/>
                <a:gd name="connsiteX2" fmla="*/ 972172 w 1366091"/>
                <a:gd name="connsiteY2" fmla="*/ 386148 h 1307922"/>
                <a:gd name="connsiteX3" fmla="*/ 1289612 w 1366091"/>
                <a:gd name="connsiteY3" fmla="*/ 432268 h 1307922"/>
                <a:gd name="connsiteX4" fmla="*/ 1339075 w 1366091"/>
                <a:gd name="connsiteY4" fmla="*/ 584430 h 1307922"/>
                <a:gd name="connsiteX5" fmla="*/ 1109332 w 1366091"/>
                <a:gd name="connsiteY5" fmla="*/ 808344 h 1307922"/>
                <a:gd name="connsiteX6" fmla="*/ 1083701 w 1366091"/>
                <a:gd name="connsiteY6" fmla="*/ 887297 h 1307922"/>
                <a:gd name="connsiteX7" fmla="*/ 1137964 w 1366091"/>
                <a:gd name="connsiteY7" fmla="*/ 1203451 h 1307922"/>
                <a:gd name="connsiteX8" fmla="*/ 1008520 w 1366091"/>
                <a:gd name="connsiteY8" fmla="*/ 1297491 h 1307922"/>
                <a:gd name="connsiteX9" fmla="*/ 724599 w 1366091"/>
                <a:gd name="connsiteY9" fmla="*/ 1148244 h 1307922"/>
                <a:gd name="connsiteX10" fmla="*/ 641531 w 1366091"/>
                <a:gd name="connsiteY10" fmla="*/ 1148244 h 1307922"/>
                <a:gd name="connsiteX11" fmla="*/ 357610 w 1366091"/>
                <a:gd name="connsiteY11" fmla="*/ 1297491 h 1307922"/>
                <a:gd name="connsiteX12" fmla="*/ 228165 w 1366091"/>
                <a:gd name="connsiteY12" fmla="*/ 1203451 h 1307922"/>
                <a:gd name="connsiteX13" fmla="*/ 282429 w 1366091"/>
                <a:gd name="connsiteY13" fmla="*/ 887297 h 1307922"/>
                <a:gd name="connsiteX14" fmla="*/ 256797 w 1366091"/>
                <a:gd name="connsiteY14" fmla="*/ 808344 h 1307922"/>
                <a:gd name="connsiteX15" fmla="*/ 27054 w 1366091"/>
                <a:gd name="connsiteY15" fmla="*/ 584430 h 1307922"/>
                <a:gd name="connsiteX16" fmla="*/ 76518 w 1366091"/>
                <a:gd name="connsiteY16" fmla="*/ 432268 h 1307922"/>
                <a:gd name="connsiteX17" fmla="*/ 393957 w 1366091"/>
                <a:gd name="connsiteY17" fmla="*/ 386148 h 1307922"/>
                <a:gd name="connsiteX18" fmla="*/ 461166 w 1366091"/>
                <a:gd name="connsiteY18" fmla="*/ 337371 h 1307922"/>
                <a:gd name="connsiteX19" fmla="*/ 603126 w 1366091"/>
                <a:gd name="connsiteY19" fmla="*/ 49763 h 1307922"/>
                <a:gd name="connsiteX20" fmla="*/ 763003 w 1366091"/>
                <a:gd name="connsiteY20" fmla="*/ 49763 h 130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66091" h="1307922">
                  <a:moveTo>
                    <a:pt x="763003" y="49763"/>
                  </a:moveTo>
                  <a:lnTo>
                    <a:pt x="904964" y="337371"/>
                  </a:lnTo>
                  <a:cubicBezTo>
                    <a:pt x="917994" y="363688"/>
                    <a:pt x="943112" y="381948"/>
                    <a:pt x="972172" y="386148"/>
                  </a:cubicBezTo>
                  <a:lnTo>
                    <a:pt x="1289612" y="432268"/>
                  </a:lnTo>
                  <a:cubicBezTo>
                    <a:pt x="1362821" y="442898"/>
                    <a:pt x="1391968" y="532824"/>
                    <a:pt x="1339075" y="584430"/>
                  </a:cubicBezTo>
                  <a:lnTo>
                    <a:pt x="1109332" y="808344"/>
                  </a:lnTo>
                  <a:cubicBezTo>
                    <a:pt x="1088330" y="828832"/>
                    <a:pt x="1078729" y="858407"/>
                    <a:pt x="1083701" y="887297"/>
                  </a:cubicBezTo>
                  <a:lnTo>
                    <a:pt x="1137964" y="1203451"/>
                  </a:lnTo>
                  <a:cubicBezTo>
                    <a:pt x="1150480" y="1276317"/>
                    <a:pt x="1074014" y="1331866"/>
                    <a:pt x="1008520" y="1297491"/>
                  </a:cubicBezTo>
                  <a:lnTo>
                    <a:pt x="724599" y="1148244"/>
                  </a:lnTo>
                  <a:cubicBezTo>
                    <a:pt x="698624" y="1134613"/>
                    <a:pt x="667591" y="1134613"/>
                    <a:pt x="641531" y="1148244"/>
                  </a:cubicBezTo>
                  <a:lnTo>
                    <a:pt x="357610" y="1297491"/>
                  </a:lnTo>
                  <a:cubicBezTo>
                    <a:pt x="292202" y="1331866"/>
                    <a:pt x="215649" y="1276317"/>
                    <a:pt x="228165" y="1203451"/>
                  </a:cubicBezTo>
                  <a:lnTo>
                    <a:pt x="282429" y="887297"/>
                  </a:lnTo>
                  <a:cubicBezTo>
                    <a:pt x="287401" y="858322"/>
                    <a:pt x="277800" y="828832"/>
                    <a:pt x="256797" y="808344"/>
                  </a:cubicBezTo>
                  <a:lnTo>
                    <a:pt x="27054" y="584430"/>
                  </a:lnTo>
                  <a:cubicBezTo>
                    <a:pt x="-25924" y="532824"/>
                    <a:pt x="3308" y="442898"/>
                    <a:pt x="76518" y="432268"/>
                  </a:cubicBezTo>
                  <a:lnTo>
                    <a:pt x="393957" y="386148"/>
                  </a:lnTo>
                  <a:cubicBezTo>
                    <a:pt x="423018" y="381948"/>
                    <a:pt x="448135" y="363688"/>
                    <a:pt x="461166" y="337371"/>
                  </a:cubicBezTo>
                  <a:lnTo>
                    <a:pt x="603126" y="49763"/>
                  </a:lnTo>
                  <a:cubicBezTo>
                    <a:pt x="635787" y="-16588"/>
                    <a:pt x="730342" y="-16588"/>
                    <a:pt x="763003" y="49763"/>
                  </a:cubicBezTo>
                  <a:close/>
                </a:path>
              </a:pathLst>
            </a:custGeom>
            <a:grpFill/>
            <a:ln w="17145" cap="rnd">
              <a:noFill/>
              <a:prstDash val="solid"/>
              <a:round/>
            </a:ln>
          </p:spPr>
          <p:txBody>
            <a:bodyPr rtlCol="0" anchor="ctr"/>
            <a:lstStyle/>
            <a:p>
              <a:endParaRPr lang="en-UA"/>
            </a:p>
          </p:txBody>
        </p:sp>
        <p:sp>
          <p:nvSpPr>
            <p:cNvPr id="43" name="Graphic 8">
              <a:extLst>
                <a:ext uri="{FF2B5EF4-FFF2-40B4-BE49-F238E27FC236}">
                  <a16:creationId xmlns:a16="http://schemas.microsoft.com/office/drawing/2014/main" id="{6157A9CA-A40D-D045-F839-DDF239F99807}"/>
                </a:ext>
              </a:extLst>
            </p:cNvPr>
            <p:cNvSpPr/>
            <p:nvPr/>
          </p:nvSpPr>
          <p:spPr>
            <a:xfrm>
              <a:off x="1484461" y="4729780"/>
              <a:ext cx="167475" cy="160344"/>
            </a:xfrm>
            <a:custGeom>
              <a:avLst/>
              <a:gdLst>
                <a:gd name="connsiteX0" fmla="*/ 763003 w 1366091"/>
                <a:gd name="connsiteY0" fmla="*/ 49763 h 1307922"/>
                <a:gd name="connsiteX1" fmla="*/ 904964 w 1366091"/>
                <a:gd name="connsiteY1" fmla="*/ 337371 h 1307922"/>
                <a:gd name="connsiteX2" fmla="*/ 972172 w 1366091"/>
                <a:gd name="connsiteY2" fmla="*/ 386148 h 1307922"/>
                <a:gd name="connsiteX3" fmla="*/ 1289612 w 1366091"/>
                <a:gd name="connsiteY3" fmla="*/ 432268 h 1307922"/>
                <a:gd name="connsiteX4" fmla="*/ 1339075 w 1366091"/>
                <a:gd name="connsiteY4" fmla="*/ 584430 h 1307922"/>
                <a:gd name="connsiteX5" fmla="*/ 1109332 w 1366091"/>
                <a:gd name="connsiteY5" fmla="*/ 808344 h 1307922"/>
                <a:gd name="connsiteX6" fmla="*/ 1083701 w 1366091"/>
                <a:gd name="connsiteY6" fmla="*/ 887297 h 1307922"/>
                <a:gd name="connsiteX7" fmla="*/ 1137964 w 1366091"/>
                <a:gd name="connsiteY7" fmla="*/ 1203451 h 1307922"/>
                <a:gd name="connsiteX8" fmla="*/ 1008520 w 1366091"/>
                <a:gd name="connsiteY8" fmla="*/ 1297491 h 1307922"/>
                <a:gd name="connsiteX9" fmla="*/ 724599 w 1366091"/>
                <a:gd name="connsiteY9" fmla="*/ 1148244 h 1307922"/>
                <a:gd name="connsiteX10" fmla="*/ 641531 w 1366091"/>
                <a:gd name="connsiteY10" fmla="*/ 1148244 h 1307922"/>
                <a:gd name="connsiteX11" fmla="*/ 357610 w 1366091"/>
                <a:gd name="connsiteY11" fmla="*/ 1297491 h 1307922"/>
                <a:gd name="connsiteX12" fmla="*/ 228165 w 1366091"/>
                <a:gd name="connsiteY12" fmla="*/ 1203451 h 1307922"/>
                <a:gd name="connsiteX13" fmla="*/ 282429 w 1366091"/>
                <a:gd name="connsiteY13" fmla="*/ 887297 h 1307922"/>
                <a:gd name="connsiteX14" fmla="*/ 256797 w 1366091"/>
                <a:gd name="connsiteY14" fmla="*/ 808344 h 1307922"/>
                <a:gd name="connsiteX15" fmla="*/ 27054 w 1366091"/>
                <a:gd name="connsiteY15" fmla="*/ 584430 h 1307922"/>
                <a:gd name="connsiteX16" fmla="*/ 76518 w 1366091"/>
                <a:gd name="connsiteY16" fmla="*/ 432268 h 1307922"/>
                <a:gd name="connsiteX17" fmla="*/ 393957 w 1366091"/>
                <a:gd name="connsiteY17" fmla="*/ 386148 h 1307922"/>
                <a:gd name="connsiteX18" fmla="*/ 461166 w 1366091"/>
                <a:gd name="connsiteY18" fmla="*/ 337371 h 1307922"/>
                <a:gd name="connsiteX19" fmla="*/ 603126 w 1366091"/>
                <a:gd name="connsiteY19" fmla="*/ 49763 h 1307922"/>
                <a:gd name="connsiteX20" fmla="*/ 763003 w 1366091"/>
                <a:gd name="connsiteY20" fmla="*/ 49763 h 130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66091" h="1307922">
                  <a:moveTo>
                    <a:pt x="763003" y="49763"/>
                  </a:moveTo>
                  <a:lnTo>
                    <a:pt x="904964" y="337371"/>
                  </a:lnTo>
                  <a:cubicBezTo>
                    <a:pt x="917994" y="363688"/>
                    <a:pt x="943112" y="381948"/>
                    <a:pt x="972172" y="386148"/>
                  </a:cubicBezTo>
                  <a:lnTo>
                    <a:pt x="1289612" y="432268"/>
                  </a:lnTo>
                  <a:cubicBezTo>
                    <a:pt x="1362821" y="442898"/>
                    <a:pt x="1391968" y="532824"/>
                    <a:pt x="1339075" y="584430"/>
                  </a:cubicBezTo>
                  <a:lnTo>
                    <a:pt x="1109332" y="808344"/>
                  </a:lnTo>
                  <a:cubicBezTo>
                    <a:pt x="1088330" y="828832"/>
                    <a:pt x="1078729" y="858407"/>
                    <a:pt x="1083701" y="887297"/>
                  </a:cubicBezTo>
                  <a:lnTo>
                    <a:pt x="1137964" y="1203451"/>
                  </a:lnTo>
                  <a:cubicBezTo>
                    <a:pt x="1150480" y="1276317"/>
                    <a:pt x="1074014" y="1331866"/>
                    <a:pt x="1008520" y="1297491"/>
                  </a:cubicBezTo>
                  <a:lnTo>
                    <a:pt x="724599" y="1148244"/>
                  </a:lnTo>
                  <a:cubicBezTo>
                    <a:pt x="698624" y="1134613"/>
                    <a:pt x="667591" y="1134613"/>
                    <a:pt x="641531" y="1148244"/>
                  </a:cubicBezTo>
                  <a:lnTo>
                    <a:pt x="357610" y="1297491"/>
                  </a:lnTo>
                  <a:cubicBezTo>
                    <a:pt x="292202" y="1331866"/>
                    <a:pt x="215649" y="1276317"/>
                    <a:pt x="228165" y="1203451"/>
                  </a:cubicBezTo>
                  <a:lnTo>
                    <a:pt x="282429" y="887297"/>
                  </a:lnTo>
                  <a:cubicBezTo>
                    <a:pt x="287401" y="858322"/>
                    <a:pt x="277800" y="828832"/>
                    <a:pt x="256797" y="808344"/>
                  </a:cubicBezTo>
                  <a:lnTo>
                    <a:pt x="27054" y="584430"/>
                  </a:lnTo>
                  <a:cubicBezTo>
                    <a:pt x="-25924" y="532824"/>
                    <a:pt x="3308" y="442898"/>
                    <a:pt x="76518" y="432268"/>
                  </a:cubicBezTo>
                  <a:lnTo>
                    <a:pt x="393957" y="386148"/>
                  </a:lnTo>
                  <a:cubicBezTo>
                    <a:pt x="423018" y="381948"/>
                    <a:pt x="448135" y="363688"/>
                    <a:pt x="461166" y="337371"/>
                  </a:cubicBezTo>
                  <a:lnTo>
                    <a:pt x="603126" y="49763"/>
                  </a:lnTo>
                  <a:cubicBezTo>
                    <a:pt x="635787" y="-16588"/>
                    <a:pt x="730342" y="-16588"/>
                    <a:pt x="763003" y="49763"/>
                  </a:cubicBezTo>
                  <a:close/>
                </a:path>
              </a:pathLst>
            </a:custGeom>
            <a:grpFill/>
            <a:ln w="17145" cap="rnd">
              <a:noFill/>
              <a:prstDash val="solid"/>
              <a:round/>
            </a:ln>
          </p:spPr>
          <p:txBody>
            <a:bodyPr rtlCol="0" anchor="ctr"/>
            <a:lstStyle/>
            <a:p>
              <a:endParaRPr lang="en-UA"/>
            </a:p>
          </p:txBody>
        </p:sp>
        <p:sp>
          <p:nvSpPr>
            <p:cNvPr id="48" name="Graphic 8">
              <a:extLst>
                <a:ext uri="{FF2B5EF4-FFF2-40B4-BE49-F238E27FC236}">
                  <a16:creationId xmlns:a16="http://schemas.microsoft.com/office/drawing/2014/main" id="{6C8A8E5D-B480-A439-4B67-58A9D4DF10C7}"/>
                </a:ext>
              </a:extLst>
            </p:cNvPr>
            <p:cNvSpPr/>
            <p:nvPr/>
          </p:nvSpPr>
          <p:spPr>
            <a:xfrm>
              <a:off x="1736518" y="4729780"/>
              <a:ext cx="167475" cy="160344"/>
            </a:xfrm>
            <a:custGeom>
              <a:avLst/>
              <a:gdLst>
                <a:gd name="connsiteX0" fmla="*/ 763003 w 1366091"/>
                <a:gd name="connsiteY0" fmla="*/ 49763 h 1307922"/>
                <a:gd name="connsiteX1" fmla="*/ 904964 w 1366091"/>
                <a:gd name="connsiteY1" fmla="*/ 337371 h 1307922"/>
                <a:gd name="connsiteX2" fmla="*/ 972172 w 1366091"/>
                <a:gd name="connsiteY2" fmla="*/ 386148 h 1307922"/>
                <a:gd name="connsiteX3" fmla="*/ 1289612 w 1366091"/>
                <a:gd name="connsiteY3" fmla="*/ 432268 h 1307922"/>
                <a:gd name="connsiteX4" fmla="*/ 1339075 w 1366091"/>
                <a:gd name="connsiteY4" fmla="*/ 584430 h 1307922"/>
                <a:gd name="connsiteX5" fmla="*/ 1109332 w 1366091"/>
                <a:gd name="connsiteY5" fmla="*/ 808344 h 1307922"/>
                <a:gd name="connsiteX6" fmla="*/ 1083701 w 1366091"/>
                <a:gd name="connsiteY6" fmla="*/ 887297 h 1307922"/>
                <a:gd name="connsiteX7" fmla="*/ 1137964 w 1366091"/>
                <a:gd name="connsiteY7" fmla="*/ 1203451 h 1307922"/>
                <a:gd name="connsiteX8" fmla="*/ 1008520 w 1366091"/>
                <a:gd name="connsiteY8" fmla="*/ 1297491 h 1307922"/>
                <a:gd name="connsiteX9" fmla="*/ 724599 w 1366091"/>
                <a:gd name="connsiteY9" fmla="*/ 1148244 h 1307922"/>
                <a:gd name="connsiteX10" fmla="*/ 641531 w 1366091"/>
                <a:gd name="connsiteY10" fmla="*/ 1148244 h 1307922"/>
                <a:gd name="connsiteX11" fmla="*/ 357610 w 1366091"/>
                <a:gd name="connsiteY11" fmla="*/ 1297491 h 1307922"/>
                <a:gd name="connsiteX12" fmla="*/ 228165 w 1366091"/>
                <a:gd name="connsiteY12" fmla="*/ 1203451 h 1307922"/>
                <a:gd name="connsiteX13" fmla="*/ 282429 w 1366091"/>
                <a:gd name="connsiteY13" fmla="*/ 887297 h 1307922"/>
                <a:gd name="connsiteX14" fmla="*/ 256797 w 1366091"/>
                <a:gd name="connsiteY14" fmla="*/ 808344 h 1307922"/>
                <a:gd name="connsiteX15" fmla="*/ 27054 w 1366091"/>
                <a:gd name="connsiteY15" fmla="*/ 584430 h 1307922"/>
                <a:gd name="connsiteX16" fmla="*/ 76518 w 1366091"/>
                <a:gd name="connsiteY16" fmla="*/ 432268 h 1307922"/>
                <a:gd name="connsiteX17" fmla="*/ 393957 w 1366091"/>
                <a:gd name="connsiteY17" fmla="*/ 386148 h 1307922"/>
                <a:gd name="connsiteX18" fmla="*/ 461166 w 1366091"/>
                <a:gd name="connsiteY18" fmla="*/ 337371 h 1307922"/>
                <a:gd name="connsiteX19" fmla="*/ 603126 w 1366091"/>
                <a:gd name="connsiteY19" fmla="*/ 49763 h 1307922"/>
                <a:gd name="connsiteX20" fmla="*/ 763003 w 1366091"/>
                <a:gd name="connsiteY20" fmla="*/ 49763 h 130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66091" h="1307922">
                  <a:moveTo>
                    <a:pt x="763003" y="49763"/>
                  </a:moveTo>
                  <a:lnTo>
                    <a:pt x="904964" y="337371"/>
                  </a:lnTo>
                  <a:cubicBezTo>
                    <a:pt x="917994" y="363688"/>
                    <a:pt x="943112" y="381948"/>
                    <a:pt x="972172" y="386148"/>
                  </a:cubicBezTo>
                  <a:lnTo>
                    <a:pt x="1289612" y="432268"/>
                  </a:lnTo>
                  <a:cubicBezTo>
                    <a:pt x="1362821" y="442898"/>
                    <a:pt x="1391968" y="532824"/>
                    <a:pt x="1339075" y="584430"/>
                  </a:cubicBezTo>
                  <a:lnTo>
                    <a:pt x="1109332" y="808344"/>
                  </a:lnTo>
                  <a:cubicBezTo>
                    <a:pt x="1088330" y="828832"/>
                    <a:pt x="1078729" y="858407"/>
                    <a:pt x="1083701" y="887297"/>
                  </a:cubicBezTo>
                  <a:lnTo>
                    <a:pt x="1137964" y="1203451"/>
                  </a:lnTo>
                  <a:cubicBezTo>
                    <a:pt x="1150480" y="1276317"/>
                    <a:pt x="1074014" y="1331866"/>
                    <a:pt x="1008520" y="1297491"/>
                  </a:cubicBezTo>
                  <a:lnTo>
                    <a:pt x="724599" y="1148244"/>
                  </a:lnTo>
                  <a:cubicBezTo>
                    <a:pt x="698624" y="1134613"/>
                    <a:pt x="667591" y="1134613"/>
                    <a:pt x="641531" y="1148244"/>
                  </a:cubicBezTo>
                  <a:lnTo>
                    <a:pt x="357610" y="1297491"/>
                  </a:lnTo>
                  <a:cubicBezTo>
                    <a:pt x="292202" y="1331866"/>
                    <a:pt x="215649" y="1276317"/>
                    <a:pt x="228165" y="1203451"/>
                  </a:cubicBezTo>
                  <a:lnTo>
                    <a:pt x="282429" y="887297"/>
                  </a:lnTo>
                  <a:cubicBezTo>
                    <a:pt x="287401" y="858322"/>
                    <a:pt x="277800" y="828832"/>
                    <a:pt x="256797" y="808344"/>
                  </a:cubicBezTo>
                  <a:lnTo>
                    <a:pt x="27054" y="584430"/>
                  </a:lnTo>
                  <a:cubicBezTo>
                    <a:pt x="-25924" y="532824"/>
                    <a:pt x="3308" y="442898"/>
                    <a:pt x="76518" y="432268"/>
                  </a:cubicBezTo>
                  <a:lnTo>
                    <a:pt x="393957" y="386148"/>
                  </a:lnTo>
                  <a:cubicBezTo>
                    <a:pt x="423018" y="381948"/>
                    <a:pt x="448135" y="363688"/>
                    <a:pt x="461166" y="337371"/>
                  </a:cubicBezTo>
                  <a:lnTo>
                    <a:pt x="603126" y="49763"/>
                  </a:lnTo>
                  <a:cubicBezTo>
                    <a:pt x="635787" y="-16588"/>
                    <a:pt x="730342" y="-16588"/>
                    <a:pt x="763003" y="49763"/>
                  </a:cubicBezTo>
                  <a:close/>
                </a:path>
              </a:pathLst>
            </a:custGeom>
            <a:grpFill/>
            <a:ln w="17145" cap="rnd">
              <a:noFill/>
              <a:prstDash val="solid"/>
              <a:round/>
            </a:ln>
          </p:spPr>
          <p:txBody>
            <a:bodyPr rtlCol="0" anchor="ctr"/>
            <a:lstStyle/>
            <a:p>
              <a:endParaRPr lang="en-UA"/>
            </a:p>
          </p:txBody>
        </p:sp>
        <p:sp>
          <p:nvSpPr>
            <p:cNvPr id="49" name="Graphic 8">
              <a:extLst>
                <a:ext uri="{FF2B5EF4-FFF2-40B4-BE49-F238E27FC236}">
                  <a16:creationId xmlns:a16="http://schemas.microsoft.com/office/drawing/2014/main" id="{C09F0067-9B24-7858-D8F6-86128FDAA1F5}"/>
                </a:ext>
              </a:extLst>
            </p:cNvPr>
            <p:cNvSpPr/>
            <p:nvPr/>
          </p:nvSpPr>
          <p:spPr>
            <a:xfrm>
              <a:off x="1984205" y="4729780"/>
              <a:ext cx="167475" cy="160344"/>
            </a:xfrm>
            <a:custGeom>
              <a:avLst/>
              <a:gdLst>
                <a:gd name="connsiteX0" fmla="*/ 763003 w 1366091"/>
                <a:gd name="connsiteY0" fmla="*/ 49763 h 1307922"/>
                <a:gd name="connsiteX1" fmla="*/ 904964 w 1366091"/>
                <a:gd name="connsiteY1" fmla="*/ 337371 h 1307922"/>
                <a:gd name="connsiteX2" fmla="*/ 972172 w 1366091"/>
                <a:gd name="connsiteY2" fmla="*/ 386148 h 1307922"/>
                <a:gd name="connsiteX3" fmla="*/ 1289612 w 1366091"/>
                <a:gd name="connsiteY3" fmla="*/ 432268 h 1307922"/>
                <a:gd name="connsiteX4" fmla="*/ 1339075 w 1366091"/>
                <a:gd name="connsiteY4" fmla="*/ 584430 h 1307922"/>
                <a:gd name="connsiteX5" fmla="*/ 1109332 w 1366091"/>
                <a:gd name="connsiteY5" fmla="*/ 808344 h 1307922"/>
                <a:gd name="connsiteX6" fmla="*/ 1083701 w 1366091"/>
                <a:gd name="connsiteY6" fmla="*/ 887297 h 1307922"/>
                <a:gd name="connsiteX7" fmla="*/ 1137964 w 1366091"/>
                <a:gd name="connsiteY7" fmla="*/ 1203451 h 1307922"/>
                <a:gd name="connsiteX8" fmla="*/ 1008520 w 1366091"/>
                <a:gd name="connsiteY8" fmla="*/ 1297491 h 1307922"/>
                <a:gd name="connsiteX9" fmla="*/ 724599 w 1366091"/>
                <a:gd name="connsiteY9" fmla="*/ 1148244 h 1307922"/>
                <a:gd name="connsiteX10" fmla="*/ 641531 w 1366091"/>
                <a:gd name="connsiteY10" fmla="*/ 1148244 h 1307922"/>
                <a:gd name="connsiteX11" fmla="*/ 357610 w 1366091"/>
                <a:gd name="connsiteY11" fmla="*/ 1297491 h 1307922"/>
                <a:gd name="connsiteX12" fmla="*/ 228165 w 1366091"/>
                <a:gd name="connsiteY12" fmla="*/ 1203451 h 1307922"/>
                <a:gd name="connsiteX13" fmla="*/ 282429 w 1366091"/>
                <a:gd name="connsiteY13" fmla="*/ 887297 h 1307922"/>
                <a:gd name="connsiteX14" fmla="*/ 256797 w 1366091"/>
                <a:gd name="connsiteY14" fmla="*/ 808344 h 1307922"/>
                <a:gd name="connsiteX15" fmla="*/ 27054 w 1366091"/>
                <a:gd name="connsiteY15" fmla="*/ 584430 h 1307922"/>
                <a:gd name="connsiteX16" fmla="*/ 76518 w 1366091"/>
                <a:gd name="connsiteY16" fmla="*/ 432268 h 1307922"/>
                <a:gd name="connsiteX17" fmla="*/ 393957 w 1366091"/>
                <a:gd name="connsiteY17" fmla="*/ 386148 h 1307922"/>
                <a:gd name="connsiteX18" fmla="*/ 461166 w 1366091"/>
                <a:gd name="connsiteY18" fmla="*/ 337371 h 1307922"/>
                <a:gd name="connsiteX19" fmla="*/ 603126 w 1366091"/>
                <a:gd name="connsiteY19" fmla="*/ 49763 h 1307922"/>
                <a:gd name="connsiteX20" fmla="*/ 763003 w 1366091"/>
                <a:gd name="connsiteY20" fmla="*/ 49763 h 130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66091" h="1307922">
                  <a:moveTo>
                    <a:pt x="763003" y="49763"/>
                  </a:moveTo>
                  <a:lnTo>
                    <a:pt x="904964" y="337371"/>
                  </a:lnTo>
                  <a:cubicBezTo>
                    <a:pt x="917994" y="363688"/>
                    <a:pt x="943112" y="381948"/>
                    <a:pt x="972172" y="386148"/>
                  </a:cubicBezTo>
                  <a:lnTo>
                    <a:pt x="1289612" y="432268"/>
                  </a:lnTo>
                  <a:cubicBezTo>
                    <a:pt x="1362821" y="442898"/>
                    <a:pt x="1391968" y="532824"/>
                    <a:pt x="1339075" y="584430"/>
                  </a:cubicBezTo>
                  <a:lnTo>
                    <a:pt x="1109332" y="808344"/>
                  </a:lnTo>
                  <a:cubicBezTo>
                    <a:pt x="1088330" y="828832"/>
                    <a:pt x="1078729" y="858407"/>
                    <a:pt x="1083701" y="887297"/>
                  </a:cubicBezTo>
                  <a:lnTo>
                    <a:pt x="1137964" y="1203451"/>
                  </a:lnTo>
                  <a:cubicBezTo>
                    <a:pt x="1150480" y="1276317"/>
                    <a:pt x="1074014" y="1331866"/>
                    <a:pt x="1008520" y="1297491"/>
                  </a:cubicBezTo>
                  <a:lnTo>
                    <a:pt x="724599" y="1148244"/>
                  </a:lnTo>
                  <a:cubicBezTo>
                    <a:pt x="698624" y="1134613"/>
                    <a:pt x="667591" y="1134613"/>
                    <a:pt x="641531" y="1148244"/>
                  </a:cubicBezTo>
                  <a:lnTo>
                    <a:pt x="357610" y="1297491"/>
                  </a:lnTo>
                  <a:cubicBezTo>
                    <a:pt x="292202" y="1331866"/>
                    <a:pt x="215649" y="1276317"/>
                    <a:pt x="228165" y="1203451"/>
                  </a:cubicBezTo>
                  <a:lnTo>
                    <a:pt x="282429" y="887297"/>
                  </a:lnTo>
                  <a:cubicBezTo>
                    <a:pt x="287401" y="858322"/>
                    <a:pt x="277800" y="828832"/>
                    <a:pt x="256797" y="808344"/>
                  </a:cubicBezTo>
                  <a:lnTo>
                    <a:pt x="27054" y="584430"/>
                  </a:lnTo>
                  <a:cubicBezTo>
                    <a:pt x="-25924" y="532824"/>
                    <a:pt x="3308" y="442898"/>
                    <a:pt x="76518" y="432268"/>
                  </a:cubicBezTo>
                  <a:lnTo>
                    <a:pt x="393957" y="386148"/>
                  </a:lnTo>
                  <a:cubicBezTo>
                    <a:pt x="423018" y="381948"/>
                    <a:pt x="448135" y="363688"/>
                    <a:pt x="461166" y="337371"/>
                  </a:cubicBezTo>
                  <a:lnTo>
                    <a:pt x="603126" y="49763"/>
                  </a:lnTo>
                  <a:cubicBezTo>
                    <a:pt x="635787" y="-16588"/>
                    <a:pt x="730342" y="-16588"/>
                    <a:pt x="763003" y="49763"/>
                  </a:cubicBezTo>
                  <a:close/>
                </a:path>
              </a:pathLst>
            </a:custGeom>
            <a:grpFill/>
            <a:ln w="17145" cap="rnd">
              <a:noFill/>
              <a:prstDash val="solid"/>
              <a:round/>
            </a:ln>
          </p:spPr>
          <p:txBody>
            <a:bodyPr rtlCol="0" anchor="ctr"/>
            <a:lstStyle/>
            <a:p>
              <a:endParaRPr lang="en-UA"/>
            </a:p>
          </p:txBody>
        </p:sp>
      </p:grpSp>
      <p:grpSp>
        <p:nvGrpSpPr>
          <p:cNvPr id="51" name="Group 50">
            <a:extLst>
              <a:ext uri="{FF2B5EF4-FFF2-40B4-BE49-F238E27FC236}">
                <a16:creationId xmlns:a16="http://schemas.microsoft.com/office/drawing/2014/main" id="{C68207FE-17A7-1E36-93C2-235AA639BD08}"/>
              </a:ext>
            </a:extLst>
          </p:cNvPr>
          <p:cNvGrpSpPr/>
          <p:nvPr/>
        </p:nvGrpSpPr>
        <p:grpSpPr>
          <a:xfrm>
            <a:off x="4794756" y="4965748"/>
            <a:ext cx="1172869" cy="160344"/>
            <a:chOff x="978811" y="4729780"/>
            <a:chExt cx="1172869" cy="160344"/>
          </a:xfrm>
          <a:solidFill>
            <a:schemeClr val="accent5"/>
          </a:solidFill>
        </p:grpSpPr>
        <p:sp>
          <p:nvSpPr>
            <p:cNvPr id="52" name="Graphic 8">
              <a:extLst>
                <a:ext uri="{FF2B5EF4-FFF2-40B4-BE49-F238E27FC236}">
                  <a16:creationId xmlns:a16="http://schemas.microsoft.com/office/drawing/2014/main" id="{767821E5-480F-D27F-194F-9C33864A9918}"/>
                </a:ext>
              </a:extLst>
            </p:cNvPr>
            <p:cNvSpPr/>
            <p:nvPr/>
          </p:nvSpPr>
          <p:spPr>
            <a:xfrm>
              <a:off x="978811" y="4729780"/>
              <a:ext cx="167475" cy="160344"/>
            </a:xfrm>
            <a:custGeom>
              <a:avLst/>
              <a:gdLst>
                <a:gd name="connsiteX0" fmla="*/ 763003 w 1366091"/>
                <a:gd name="connsiteY0" fmla="*/ 49763 h 1307922"/>
                <a:gd name="connsiteX1" fmla="*/ 904964 w 1366091"/>
                <a:gd name="connsiteY1" fmla="*/ 337371 h 1307922"/>
                <a:gd name="connsiteX2" fmla="*/ 972172 w 1366091"/>
                <a:gd name="connsiteY2" fmla="*/ 386148 h 1307922"/>
                <a:gd name="connsiteX3" fmla="*/ 1289612 w 1366091"/>
                <a:gd name="connsiteY3" fmla="*/ 432268 h 1307922"/>
                <a:gd name="connsiteX4" fmla="*/ 1339075 w 1366091"/>
                <a:gd name="connsiteY4" fmla="*/ 584430 h 1307922"/>
                <a:gd name="connsiteX5" fmla="*/ 1109332 w 1366091"/>
                <a:gd name="connsiteY5" fmla="*/ 808344 h 1307922"/>
                <a:gd name="connsiteX6" fmla="*/ 1083701 w 1366091"/>
                <a:gd name="connsiteY6" fmla="*/ 887297 h 1307922"/>
                <a:gd name="connsiteX7" fmla="*/ 1137964 w 1366091"/>
                <a:gd name="connsiteY7" fmla="*/ 1203451 h 1307922"/>
                <a:gd name="connsiteX8" fmla="*/ 1008520 w 1366091"/>
                <a:gd name="connsiteY8" fmla="*/ 1297491 h 1307922"/>
                <a:gd name="connsiteX9" fmla="*/ 724599 w 1366091"/>
                <a:gd name="connsiteY9" fmla="*/ 1148244 h 1307922"/>
                <a:gd name="connsiteX10" fmla="*/ 641531 w 1366091"/>
                <a:gd name="connsiteY10" fmla="*/ 1148244 h 1307922"/>
                <a:gd name="connsiteX11" fmla="*/ 357610 w 1366091"/>
                <a:gd name="connsiteY11" fmla="*/ 1297491 h 1307922"/>
                <a:gd name="connsiteX12" fmla="*/ 228165 w 1366091"/>
                <a:gd name="connsiteY12" fmla="*/ 1203451 h 1307922"/>
                <a:gd name="connsiteX13" fmla="*/ 282429 w 1366091"/>
                <a:gd name="connsiteY13" fmla="*/ 887297 h 1307922"/>
                <a:gd name="connsiteX14" fmla="*/ 256797 w 1366091"/>
                <a:gd name="connsiteY14" fmla="*/ 808344 h 1307922"/>
                <a:gd name="connsiteX15" fmla="*/ 27054 w 1366091"/>
                <a:gd name="connsiteY15" fmla="*/ 584430 h 1307922"/>
                <a:gd name="connsiteX16" fmla="*/ 76518 w 1366091"/>
                <a:gd name="connsiteY16" fmla="*/ 432268 h 1307922"/>
                <a:gd name="connsiteX17" fmla="*/ 393957 w 1366091"/>
                <a:gd name="connsiteY17" fmla="*/ 386148 h 1307922"/>
                <a:gd name="connsiteX18" fmla="*/ 461166 w 1366091"/>
                <a:gd name="connsiteY18" fmla="*/ 337371 h 1307922"/>
                <a:gd name="connsiteX19" fmla="*/ 603126 w 1366091"/>
                <a:gd name="connsiteY19" fmla="*/ 49763 h 1307922"/>
                <a:gd name="connsiteX20" fmla="*/ 763003 w 1366091"/>
                <a:gd name="connsiteY20" fmla="*/ 49763 h 130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66091" h="1307922">
                  <a:moveTo>
                    <a:pt x="763003" y="49763"/>
                  </a:moveTo>
                  <a:lnTo>
                    <a:pt x="904964" y="337371"/>
                  </a:lnTo>
                  <a:cubicBezTo>
                    <a:pt x="917994" y="363688"/>
                    <a:pt x="943112" y="381948"/>
                    <a:pt x="972172" y="386148"/>
                  </a:cubicBezTo>
                  <a:lnTo>
                    <a:pt x="1289612" y="432268"/>
                  </a:lnTo>
                  <a:cubicBezTo>
                    <a:pt x="1362821" y="442898"/>
                    <a:pt x="1391968" y="532824"/>
                    <a:pt x="1339075" y="584430"/>
                  </a:cubicBezTo>
                  <a:lnTo>
                    <a:pt x="1109332" y="808344"/>
                  </a:lnTo>
                  <a:cubicBezTo>
                    <a:pt x="1088330" y="828832"/>
                    <a:pt x="1078729" y="858407"/>
                    <a:pt x="1083701" y="887297"/>
                  </a:cubicBezTo>
                  <a:lnTo>
                    <a:pt x="1137964" y="1203451"/>
                  </a:lnTo>
                  <a:cubicBezTo>
                    <a:pt x="1150480" y="1276317"/>
                    <a:pt x="1074014" y="1331866"/>
                    <a:pt x="1008520" y="1297491"/>
                  </a:cubicBezTo>
                  <a:lnTo>
                    <a:pt x="724599" y="1148244"/>
                  </a:lnTo>
                  <a:cubicBezTo>
                    <a:pt x="698624" y="1134613"/>
                    <a:pt x="667591" y="1134613"/>
                    <a:pt x="641531" y="1148244"/>
                  </a:cubicBezTo>
                  <a:lnTo>
                    <a:pt x="357610" y="1297491"/>
                  </a:lnTo>
                  <a:cubicBezTo>
                    <a:pt x="292202" y="1331866"/>
                    <a:pt x="215649" y="1276317"/>
                    <a:pt x="228165" y="1203451"/>
                  </a:cubicBezTo>
                  <a:lnTo>
                    <a:pt x="282429" y="887297"/>
                  </a:lnTo>
                  <a:cubicBezTo>
                    <a:pt x="287401" y="858322"/>
                    <a:pt x="277800" y="828832"/>
                    <a:pt x="256797" y="808344"/>
                  </a:cubicBezTo>
                  <a:lnTo>
                    <a:pt x="27054" y="584430"/>
                  </a:lnTo>
                  <a:cubicBezTo>
                    <a:pt x="-25924" y="532824"/>
                    <a:pt x="3308" y="442898"/>
                    <a:pt x="76518" y="432268"/>
                  </a:cubicBezTo>
                  <a:lnTo>
                    <a:pt x="393957" y="386148"/>
                  </a:lnTo>
                  <a:cubicBezTo>
                    <a:pt x="423018" y="381948"/>
                    <a:pt x="448135" y="363688"/>
                    <a:pt x="461166" y="337371"/>
                  </a:cubicBezTo>
                  <a:lnTo>
                    <a:pt x="603126" y="49763"/>
                  </a:lnTo>
                  <a:cubicBezTo>
                    <a:pt x="635787" y="-16588"/>
                    <a:pt x="730342" y="-16588"/>
                    <a:pt x="763003" y="49763"/>
                  </a:cubicBezTo>
                  <a:close/>
                </a:path>
              </a:pathLst>
            </a:custGeom>
            <a:grpFill/>
            <a:ln w="17145" cap="rnd">
              <a:noFill/>
              <a:prstDash val="solid"/>
              <a:round/>
            </a:ln>
          </p:spPr>
          <p:txBody>
            <a:bodyPr rtlCol="0" anchor="ctr"/>
            <a:lstStyle/>
            <a:p>
              <a:endParaRPr lang="en-UA"/>
            </a:p>
          </p:txBody>
        </p:sp>
        <p:sp>
          <p:nvSpPr>
            <p:cNvPr id="73" name="Graphic 8">
              <a:extLst>
                <a:ext uri="{FF2B5EF4-FFF2-40B4-BE49-F238E27FC236}">
                  <a16:creationId xmlns:a16="http://schemas.microsoft.com/office/drawing/2014/main" id="{1DBA013C-B1B1-1323-1225-675D9FACDFF0}"/>
                </a:ext>
              </a:extLst>
            </p:cNvPr>
            <p:cNvSpPr/>
            <p:nvPr/>
          </p:nvSpPr>
          <p:spPr>
            <a:xfrm>
              <a:off x="1231636" y="4729780"/>
              <a:ext cx="167475" cy="160344"/>
            </a:xfrm>
            <a:custGeom>
              <a:avLst/>
              <a:gdLst>
                <a:gd name="connsiteX0" fmla="*/ 763003 w 1366091"/>
                <a:gd name="connsiteY0" fmla="*/ 49763 h 1307922"/>
                <a:gd name="connsiteX1" fmla="*/ 904964 w 1366091"/>
                <a:gd name="connsiteY1" fmla="*/ 337371 h 1307922"/>
                <a:gd name="connsiteX2" fmla="*/ 972172 w 1366091"/>
                <a:gd name="connsiteY2" fmla="*/ 386148 h 1307922"/>
                <a:gd name="connsiteX3" fmla="*/ 1289612 w 1366091"/>
                <a:gd name="connsiteY3" fmla="*/ 432268 h 1307922"/>
                <a:gd name="connsiteX4" fmla="*/ 1339075 w 1366091"/>
                <a:gd name="connsiteY4" fmla="*/ 584430 h 1307922"/>
                <a:gd name="connsiteX5" fmla="*/ 1109332 w 1366091"/>
                <a:gd name="connsiteY5" fmla="*/ 808344 h 1307922"/>
                <a:gd name="connsiteX6" fmla="*/ 1083701 w 1366091"/>
                <a:gd name="connsiteY6" fmla="*/ 887297 h 1307922"/>
                <a:gd name="connsiteX7" fmla="*/ 1137964 w 1366091"/>
                <a:gd name="connsiteY7" fmla="*/ 1203451 h 1307922"/>
                <a:gd name="connsiteX8" fmla="*/ 1008520 w 1366091"/>
                <a:gd name="connsiteY8" fmla="*/ 1297491 h 1307922"/>
                <a:gd name="connsiteX9" fmla="*/ 724599 w 1366091"/>
                <a:gd name="connsiteY9" fmla="*/ 1148244 h 1307922"/>
                <a:gd name="connsiteX10" fmla="*/ 641531 w 1366091"/>
                <a:gd name="connsiteY10" fmla="*/ 1148244 h 1307922"/>
                <a:gd name="connsiteX11" fmla="*/ 357610 w 1366091"/>
                <a:gd name="connsiteY11" fmla="*/ 1297491 h 1307922"/>
                <a:gd name="connsiteX12" fmla="*/ 228165 w 1366091"/>
                <a:gd name="connsiteY12" fmla="*/ 1203451 h 1307922"/>
                <a:gd name="connsiteX13" fmla="*/ 282429 w 1366091"/>
                <a:gd name="connsiteY13" fmla="*/ 887297 h 1307922"/>
                <a:gd name="connsiteX14" fmla="*/ 256797 w 1366091"/>
                <a:gd name="connsiteY14" fmla="*/ 808344 h 1307922"/>
                <a:gd name="connsiteX15" fmla="*/ 27054 w 1366091"/>
                <a:gd name="connsiteY15" fmla="*/ 584430 h 1307922"/>
                <a:gd name="connsiteX16" fmla="*/ 76518 w 1366091"/>
                <a:gd name="connsiteY16" fmla="*/ 432268 h 1307922"/>
                <a:gd name="connsiteX17" fmla="*/ 393957 w 1366091"/>
                <a:gd name="connsiteY17" fmla="*/ 386148 h 1307922"/>
                <a:gd name="connsiteX18" fmla="*/ 461166 w 1366091"/>
                <a:gd name="connsiteY18" fmla="*/ 337371 h 1307922"/>
                <a:gd name="connsiteX19" fmla="*/ 603126 w 1366091"/>
                <a:gd name="connsiteY19" fmla="*/ 49763 h 1307922"/>
                <a:gd name="connsiteX20" fmla="*/ 763003 w 1366091"/>
                <a:gd name="connsiteY20" fmla="*/ 49763 h 130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66091" h="1307922">
                  <a:moveTo>
                    <a:pt x="763003" y="49763"/>
                  </a:moveTo>
                  <a:lnTo>
                    <a:pt x="904964" y="337371"/>
                  </a:lnTo>
                  <a:cubicBezTo>
                    <a:pt x="917994" y="363688"/>
                    <a:pt x="943112" y="381948"/>
                    <a:pt x="972172" y="386148"/>
                  </a:cubicBezTo>
                  <a:lnTo>
                    <a:pt x="1289612" y="432268"/>
                  </a:lnTo>
                  <a:cubicBezTo>
                    <a:pt x="1362821" y="442898"/>
                    <a:pt x="1391968" y="532824"/>
                    <a:pt x="1339075" y="584430"/>
                  </a:cubicBezTo>
                  <a:lnTo>
                    <a:pt x="1109332" y="808344"/>
                  </a:lnTo>
                  <a:cubicBezTo>
                    <a:pt x="1088330" y="828832"/>
                    <a:pt x="1078729" y="858407"/>
                    <a:pt x="1083701" y="887297"/>
                  </a:cubicBezTo>
                  <a:lnTo>
                    <a:pt x="1137964" y="1203451"/>
                  </a:lnTo>
                  <a:cubicBezTo>
                    <a:pt x="1150480" y="1276317"/>
                    <a:pt x="1074014" y="1331866"/>
                    <a:pt x="1008520" y="1297491"/>
                  </a:cubicBezTo>
                  <a:lnTo>
                    <a:pt x="724599" y="1148244"/>
                  </a:lnTo>
                  <a:cubicBezTo>
                    <a:pt x="698624" y="1134613"/>
                    <a:pt x="667591" y="1134613"/>
                    <a:pt x="641531" y="1148244"/>
                  </a:cubicBezTo>
                  <a:lnTo>
                    <a:pt x="357610" y="1297491"/>
                  </a:lnTo>
                  <a:cubicBezTo>
                    <a:pt x="292202" y="1331866"/>
                    <a:pt x="215649" y="1276317"/>
                    <a:pt x="228165" y="1203451"/>
                  </a:cubicBezTo>
                  <a:lnTo>
                    <a:pt x="282429" y="887297"/>
                  </a:lnTo>
                  <a:cubicBezTo>
                    <a:pt x="287401" y="858322"/>
                    <a:pt x="277800" y="828832"/>
                    <a:pt x="256797" y="808344"/>
                  </a:cubicBezTo>
                  <a:lnTo>
                    <a:pt x="27054" y="584430"/>
                  </a:lnTo>
                  <a:cubicBezTo>
                    <a:pt x="-25924" y="532824"/>
                    <a:pt x="3308" y="442898"/>
                    <a:pt x="76518" y="432268"/>
                  </a:cubicBezTo>
                  <a:lnTo>
                    <a:pt x="393957" y="386148"/>
                  </a:lnTo>
                  <a:cubicBezTo>
                    <a:pt x="423018" y="381948"/>
                    <a:pt x="448135" y="363688"/>
                    <a:pt x="461166" y="337371"/>
                  </a:cubicBezTo>
                  <a:lnTo>
                    <a:pt x="603126" y="49763"/>
                  </a:lnTo>
                  <a:cubicBezTo>
                    <a:pt x="635787" y="-16588"/>
                    <a:pt x="730342" y="-16588"/>
                    <a:pt x="763003" y="49763"/>
                  </a:cubicBezTo>
                  <a:close/>
                </a:path>
              </a:pathLst>
            </a:custGeom>
            <a:grpFill/>
            <a:ln w="17145" cap="rnd">
              <a:noFill/>
              <a:prstDash val="solid"/>
              <a:round/>
            </a:ln>
          </p:spPr>
          <p:txBody>
            <a:bodyPr rtlCol="0" anchor="ctr"/>
            <a:lstStyle/>
            <a:p>
              <a:endParaRPr lang="en-UA"/>
            </a:p>
          </p:txBody>
        </p:sp>
        <p:sp>
          <p:nvSpPr>
            <p:cNvPr id="74" name="Graphic 8">
              <a:extLst>
                <a:ext uri="{FF2B5EF4-FFF2-40B4-BE49-F238E27FC236}">
                  <a16:creationId xmlns:a16="http://schemas.microsoft.com/office/drawing/2014/main" id="{27C658D3-B8CF-F87C-FC99-2506B96003D0}"/>
                </a:ext>
              </a:extLst>
            </p:cNvPr>
            <p:cNvSpPr/>
            <p:nvPr/>
          </p:nvSpPr>
          <p:spPr>
            <a:xfrm>
              <a:off x="1484461" y="4729780"/>
              <a:ext cx="167475" cy="160344"/>
            </a:xfrm>
            <a:custGeom>
              <a:avLst/>
              <a:gdLst>
                <a:gd name="connsiteX0" fmla="*/ 763003 w 1366091"/>
                <a:gd name="connsiteY0" fmla="*/ 49763 h 1307922"/>
                <a:gd name="connsiteX1" fmla="*/ 904964 w 1366091"/>
                <a:gd name="connsiteY1" fmla="*/ 337371 h 1307922"/>
                <a:gd name="connsiteX2" fmla="*/ 972172 w 1366091"/>
                <a:gd name="connsiteY2" fmla="*/ 386148 h 1307922"/>
                <a:gd name="connsiteX3" fmla="*/ 1289612 w 1366091"/>
                <a:gd name="connsiteY3" fmla="*/ 432268 h 1307922"/>
                <a:gd name="connsiteX4" fmla="*/ 1339075 w 1366091"/>
                <a:gd name="connsiteY4" fmla="*/ 584430 h 1307922"/>
                <a:gd name="connsiteX5" fmla="*/ 1109332 w 1366091"/>
                <a:gd name="connsiteY5" fmla="*/ 808344 h 1307922"/>
                <a:gd name="connsiteX6" fmla="*/ 1083701 w 1366091"/>
                <a:gd name="connsiteY6" fmla="*/ 887297 h 1307922"/>
                <a:gd name="connsiteX7" fmla="*/ 1137964 w 1366091"/>
                <a:gd name="connsiteY7" fmla="*/ 1203451 h 1307922"/>
                <a:gd name="connsiteX8" fmla="*/ 1008520 w 1366091"/>
                <a:gd name="connsiteY8" fmla="*/ 1297491 h 1307922"/>
                <a:gd name="connsiteX9" fmla="*/ 724599 w 1366091"/>
                <a:gd name="connsiteY9" fmla="*/ 1148244 h 1307922"/>
                <a:gd name="connsiteX10" fmla="*/ 641531 w 1366091"/>
                <a:gd name="connsiteY10" fmla="*/ 1148244 h 1307922"/>
                <a:gd name="connsiteX11" fmla="*/ 357610 w 1366091"/>
                <a:gd name="connsiteY11" fmla="*/ 1297491 h 1307922"/>
                <a:gd name="connsiteX12" fmla="*/ 228165 w 1366091"/>
                <a:gd name="connsiteY12" fmla="*/ 1203451 h 1307922"/>
                <a:gd name="connsiteX13" fmla="*/ 282429 w 1366091"/>
                <a:gd name="connsiteY13" fmla="*/ 887297 h 1307922"/>
                <a:gd name="connsiteX14" fmla="*/ 256797 w 1366091"/>
                <a:gd name="connsiteY14" fmla="*/ 808344 h 1307922"/>
                <a:gd name="connsiteX15" fmla="*/ 27054 w 1366091"/>
                <a:gd name="connsiteY15" fmla="*/ 584430 h 1307922"/>
                <a:gd name="connsiteX16" fmla="*/ 76518 w 1366091"/>
                <a:gd name="connsiteY16" fmla="*/ 432268 h 1307922"/>
                <a:gd name="connsiteX17" fmla="*/ 393957 w 1366091"/>
                <a:gd name="connsiteY17" fmla="*/ 386148 h 1307922"/>
                <a:gd name="connsiteX18" fmla="*/ 461166 w 1366091"/>
                <a:gd name="connsiteY18" fmla="*/ 337371 h 1307922"/>
                <a:gd name="connsiteX19" fmla="*/ 603126 w 1366091"/>
                <a:gd name="connsiteY19" fmla="*/ 49763 h 1307922"/>
                <a:gd name="connsiteX20" fmla="*/ 763003 w 1366091"/>
                <a:gd name="connsiteY20" fmla="*/ 49763 h 130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66091" h="1307922">
                  <a:moveTo>
                    <a:pt x="763003" y="49763"/>
                  </a:moveTo>
                  <a:lnTo>
                    <a:pt x="904964" y="337371"/>
                  </a:lnTo>
                  <a:cubicBezTo>
                    <a:pt x="917994" y="363688"/>
                    <a:pt x="943112" y="381948"/>
                    <a:pt x="972172" y="386148"/>
                  </a:cubicBezTo>
                  <a:lnTo>
                    <a:pt x="1289612" y="432268"/>
                  </a:lnTo>
                  <a:cubicBezTo>
                    <a:pt x="1362821" y="442898"/>
                    <a:pt x="1391968" y="532824"/>
                    <a:pt x="1339075" y="584430"/>
                  </a:cubicBezTo>
                  <a:lnTo>
                    <a:pt x="1109332" y="808344"/>
                  </a:lnTo>
                  <a:cubicBezTo>
                    <a:pt x="1088330" y="828832"/>
                    <a:pt x="1078729" y="858407"/>
                    <a:pt x="1083701" y="887297"/>
                  </a:cubicBezTo>
                  <a:lnTo>
                    <a:pt x="1137964" y="1203451"/>
                  </a:lnTo>
                  <a:cubicBezTo>
                    <a:pt x="1150480" y="1276317"/>
                    <a:pt x="1074014" y="1331866"/>
                    <a:pt x="1008520" y="1297491"/>
                  </a:cubicBezTo>
                  <a:lnTo>
                    <a:pt x="724599" y="1148244"/>
                  </a:lnTo>
                  <a:cubicBezTo>
                    <a:pt x="698624" y="1134613"/>
                    <a:pt x="667591" y="1134613"/>
                    <a:pt x="641531" y="1148244"/>
                  </a:cubicBezTo>
                  <a:lnTo>
                    <a:pt x="357610" y="1297491"/>
                  </a:lnTo>
                  <a:cubicBezTo>
                    <a:pt x="292202" y="1331866"/>
                    <a:pt x="215649" y="1276317"/>
                    <a:pt x="228165" y="1203451"/>
                  </a:cubicBezTo>
                  <a:lnTo>
                    <a:pt x="282429" y="887297"/>
                  </a:lnTo>
                  <a:cubicBezTo>
                    <a:pt x="287401" y="858322"/>
                    <a:pt x="277800" y="828832"/>
                    <a:pt x="256797" y="808344"/>
                  </a:cubicBezTo>
                  <a:lnTo>
                    <a:pt x="27054" y="584430"/>
                  </a:lnTo>
                  <a:cubicBezTo>
                    <a:pt x="-25924" y="532824"/>
                    <a:pt x="3308" y="442898"/>
                    <a:pt x="76518" y="432268"/>
                  </a:cubicBezTo>
                  <a:lnTo>
                    <a:pt x="393957" y="386148"/>
                  </a:lnTo>
                  <a:cubicBezTo>
                    <a:pt x="423018" y="381948"/>
                    <a:pt x="448135" y="363688"/>
                    <a:pt x="461166" y="337371"/>
                  </a:cubicBezTo>
                  <a:lnTo>
                    <a:pt x="603126" y="49763"/>
                  </a:lnTo>
                  <a:cubicBezTo>
                    <a:pt x="635787" y="-16588"/>
                    <a:pt x="730342" y="-16588"/>
                    <a:pt x="763003" y="49763"/>
                  </a:cubicBezTo>
                  <a:close/>
                </a:path>
              </a:pathLst>
            </a:custGeom>
            <a:grpFill/>
            <a:ln w="17145" cap="rnd">
              <a:noFill/>
              <a:prstDash val="solid"/>
              <a:round/>
            </a:ln>
          </p:spPr>
          <p:txBody>
            <a:bodyPr rtlCol="0" anchor="ctr"/>
            <a:lstStyle/>
            <a:p>
              <a:endParaRPr lang="en-UA"/>
            </a:p>
          </p:txBody>
        </p:sp>
        <p:sp>
          <p:nvSpPr>
            <p:cNvPr id="77" name="Graphic 8">
              <a:extLst>
                <a:ext uri="{FF2B5EF4-FFF2-40B4-BE49-F238E27FC236}">
                  <a16:creationId xmlns:a16="http://schemas.microsoft.com/office/drawing/2014/main" id="{DD0E86BA-C5C9-81BE-78E8-12D5B4D164C7}"/>
                </a:ext>
              </a:extLst>
            </p:cNvPr>
            <p:cNvSpPr/>
            <p:nvPr/>
          </p:nvSpPr>
          <p:spPr>
            <a:xfrm>
              <a:off x="1736518" y="4729780"/>
              <a:ext cx="167475" cy="160344"/>
            </a:xfrm>
            <a:custGeom>
              <a:avLst/>
              <a:gdLst>
                <a:gd name="connsiteX0" fmla="*/ 763003 w 1366091"/>
                <a:gd name="connsiteY0" fmla="*/ 49763 h 1307922"/>
                <a:gd name="connsiteX1" fmla="*/ 904964 w 1366091"/>
                <a:gd name="connsiteY1" fmla="*/ 337371 h 1307922"/>
                <a:gd name="connsiteX2" fmla="*/ 972172 w 1366091"/>
                <a:gd name="connsiteY2" fmla="*/ 386148 h 1307922"/>
                <a:gd name="connsiteX3" fmla="*/ 1289612 w 1366091"/>
                <a:gd name="connsiteY3" fmla="*/ 432268 h 1307922"/>
                <a:gd name="connsiteX4" fmla="*/ 1339075 w 1366091"/>
                <a:gd name="connsiteY4" fmla="*/ 584430 h 1307922"/>
                <a:gd name="connsiteX5" fmla="*/ 1109332 w 1366091"/>
                <a:gd name="connsiteY5" fmla="*/ 808344 h 1307922"/>
                <a:gd name="connsiteX6" fmla="*/ 1083701 w 1366091"/>
                <a:gd name="connsiteY6" fmla="*/ 887297 h 1307922"/>
                <a:gd name="connsiteX7" fmla="*/ 1137964 w 1366091"/>
                <a:gd name="connsiteY7" fmla="*/ 1203451 h 1307922"/>
                <a:gd name="connsiteX8" fmla="*/ 1008520 w 1366091"/>
                <a:gd name="connsiteY8" fmla="*/ 1297491 h 1307922"/>
                <a:gd name="connsiteX9" fmla="*/ 724599 w 1366091"/>
                <a:gd name="connsiteY9" fmla="*/ 1148244 h 1307922"/>
                <a:gd name="connsiteX10" fmla="*/ 641531 w 1366091"/>
                <a:gd name="connsiteY10" fmla="*/ 1148244 h 1307922"/>
                <a:gd name="connsiteX11" fmla="*/ 357610 w 1366091"/>
                <a:gd name="connsiteY11" fmla="*/ 1297491 h 1307922"/>
                <a:gd name="connsiteX12" fmla="*/ 228165 w 1366091"/>
                <a:gd name="connsiteY12" fmla="*/ 1203451 h 1307922"/>
                <a:gd name="connsiteX13" fmla="*/ 282429 w 1366091"/>
                <a:gd name="connsiteY13" fmla="*/ 887297 h 1307922"/>
                <a:gd name="connsiteX14" fmla="*/ 256797 w 1366091"/>
                <a:gd name="connsiteY14" fmla="*/ 808344 h 1307922"/>
                <a:gd name="connsiteX15" fmla="*/ 27054 w 1366091"/>
                <a:gd name="connsiteY15" fmla="*/ 584430 h 1307922"/>
                <a:gd name="connsiteX16" fmla="*/ 76518 w 1366091"/>
                <a:gd name="connsiteY16" fmla="*/ 432268 h 1307922"/>
                <a:gd name="connsiteX17" fmla="*/ 393957 w 1366091"/>
                <a:gd name="connsiteY17" fmla="*/ 386148 h 1307922"/>
                <a:gd name="connsiteX18" fmla="*/ 461166 w 1366091"/>
                <a:gd name="connsiteY18" fmla="*/ 337371 h 1307922"/>
                <a:gd name="connsiteX19" fmla="*/ 603126 w 1366091"/>
                <a:gd name="connsiteY19" fmla="*/ 49763 h 1307922"/>
                <a:gd name="connsiteX20" fmla="*/ 763003 w 1366091"/>
                <a:gd name="connsiteY20" fmla="*/ 49763 h 130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66091" h="1307922">
                  <a:moveTo>
                    <a:pt x="763003" y="49763"/>
                  </a:moveTo>
                  <a:lnTo>
                    <a:pt x="904964" y="337371"/>
                  </a:lnTo>
                  <a:cubicBezTo>
                    <a:pt x="917994" y="363688"/>
                    <a:pt x="943112" y="381948"/>
                    <a:pt x="972172" y="386148"/>
                  </a:cubicBezTo>
                  <a:lnTo>
                    <a:pt x="1289612" y="432268"/>
                  </a:lnTo>
                  <a:cubicBezTo>
                    <a:pt x="1362821" y="442898"/>
                    <a:pt x="1391968" y="532824"/>
                    <a:pt x="1339075" y="584430"/>
                  </a:cubicBezTo>
                  <a:lnTo>
                    <a:pt x="1109332" y="808344"/>
                  </a:lnTo>
                  <a:cubicBezTo>
                    <a:pt x="1088330" y="828832"/>
                    <a:pt x="1078729" y="858407"/>
                    <a:pt x="1083701" y="887297"/>
                  </a:cubicBezTo>
                  <a:lnTo>
                    <a:pt x="1137964" y="1203451"/>
                  </a:lnTo>
                  <a:cubicBezTo>
                    <a:pt x="1150480" y="1276317"/>
                    <a:pt x="1074014" y="1331866"/>
                    <a:pt x="1008520" y="1297491"/>
                  </a:cubicBezTo>
                  <a:lnTo>
                    <a:pt x="724599" y="1148244"/>
                  </a:lnTo>
                  <a:cubicBezTo>
                    <a:pt x="698624" y="1134613"/>
                    <a:pt x="667591" y="1134613"/>
                    <a:pt x="641531" y="1148244"/>
                  </a:cubicBezTo>
                  <a:lnTo>
                    <a:pt x="357610" y="1297491"/>
                  </a:lnTo>
                  <a:cubicBezTo>
                    <a:pt x="292202" y="1331866"/>
                    <a:pt x="215649" y="1276317"/>
                    <a:pt x="228165" y="1203451"/>
                  </a:cubicBezTo>
                  <a:lnTo>
                    <a:pt x="282429" y="887297"/>
                  </a:lnTo>
                  <a:cubicBezTo>
                    <a:pt x="287401" y="858322"/>
                    <a:pt x="277800" y="828832"/>
                    <a:pt x="256797" y="808344"/>
                  </a:cubicBezTo>
                  <a:lnTo>
                    <a:pt x="27054" y="584430"/>
                  </a:lnTo>
                  <a:cubicBezTo>
                    <a:pt x="-25924" y="532824"/>
                    <a:pt x="3308" y="442898"/>
                    <a:pt x="76518" y="432268"/>
                  </a:cubicBezTo>
                  <a:lnTo>
                    <a:pt x="393957" y="386148"/>
                  </a:lnTo>
                  <a:cubicBezTo>
                    <a:pt x="423018" y="381948"/>
                    <a:pt x="448135" y="363688"/>
                    <a:pt x="461166" y="337371"/>
                  </a:cubicBezTo>
                  <a:lnTo>
                    <a:pt x="603126" y="49763"/>
                  </a:lnTo>
                  <a:cubicBezTo>
                    <a:pt x="635787" y="-16588"/>
                    <a:pt x="730342" y="-16588"/>
                    <a:pt x="763003" y="49763"/>
                  </a:cubicBezTo>
                  <a:close/>
                </a:path>
              </a:pathLst>
            </a:custGeom>
            <a:grpFill/>
            <a:ln w="17145" cap="rnd">
              <a:noFill/>
              <a:prstDash val="solid"/>
              <a:round/>
            </a:ln>
          </p:spPr>
          <p:txBody>
            <a:bodyPr rtlCol="0" anchor="ctr"/>
            <a:lstStyle/>
            <a:p>
              <a:endParaRPr lang="en-UA"/>
            </a:p>
          </p:txBody>
        </p:sp>
        <p:sp>
          <p:nvSpPr>
            <p:cNvPr id="78" name="Graphic 8">
              <a:extLst>
                <a:ext uri="{FF2B5EF4-FFF2-40B4-BE49-F238E27FC236}">
                  <a16:creationId xmlns:a16="http://schemas.microsoft.com/office/drawing/2014/main" id="{5017371E-1263-D2A3-75CE-A4D0C0D6D113}"/>
                </a:ext>
              </a:extLst>
            </p:cNvPr>
            <p:cNvSpPr/>
            <p:nvPr/>
          </p:nvSpPr>
          <p:spPr>
            <a:xfrm>
              <a:off x="1984205" y="4729780"/>
              <a:ext cx="167475" cy="160344"/>
            </a:xfrm>
            <a:custGeom>
              <a:avLst/>
              <a:gdLst>
                <a:gd name="connsiteX0" fmla="*/ 763003 w 1366091"/>
                <a:gd name="connsiteY0" fmla="*/ 49763 h 1307922"/>
                <a:gd name="connsiteX1" fmla="*/ 904964 w 1366091"/>
                <a:gd name="connsiteY1" fmla="*/ 337371 h 1307922"/>
                <a:gd name="connsiteX2" fmla="*/ 972172 w 1366091"/>
                <a:gd name="connsiteY2" fmla="*/ 386148 h 1307922"/>
                <a:gd name="connsiteX3" fmla="*/ 1289612 w 1366091"/>
                <a:gd name="connsiteY3" fmla="*/ 432268 h 1307922"/>
                <a:gd name="connsiteX4" fmla="*/ 1339075 w 1366091"/>
                <a:gd name="connsiteY4" fmla="*/ 584430 h 1307922"/>
                <a:gd name="connsiteX5" fmla="*/ 1109332 w 1366091"/>
                <a:gd name="connsiteY5" fmla="*/ 808344 h 1307922"/>
                <a:gd name="connsiteX6" fmla="*/ 1083701 w 1366091"/>
                <a:gd name="connsiteY6" fmla="*/ 887297 h 1307922"/>
                <a:gd name="connsiteX7" fmla="*/ 1137964 w 1366091"/>
                <a:gd name="connsiteY7" fmla="*/ 1203451 h 1307922"/>
                <a:gd name="connsiteX8" fmla="*/ 1008520 w 1366091"/>
                <a:gd name="connsiteY8" fmla="*/ 1297491 h 1307922"/>
                <a:gd name="connsiteX9" fmla="*/ 724599 w 1366091"/>
                <a:gd name="connsiteY9" fmla="*/ 1148244 h 1307922"/>
                <a:gd name="connsiteX10" fmla="*/ 641531 w 1366091"/>
                <a:gd name="connsiteY10" fmla="*/ 1148244 h 1307922"/>
                <a:gd name="connsiteX11" fmla="*/ 357610 w 1366091"/>
                <a:gd name="connsiteY11" fmla="*/ 1297491 h 1307922"/>
                <a:gd name="connsiteX12" fmla="*/ 228165 w 1366091"/>
                <a:gd name="connsiteY12" fmla="*/ 1203451 h 1307922"/>
                <a:gd name="connsiteX13" fmla="*/ 282429 w 1366091"/>
                <a:gd name="connsiteY13" fmla="*/ 887297 h 1307922"/>
                <a:gd name="connsiteX14" fmla="*/ 256797 w 1366091"/>
                <a:gd name="connsiteY14" fmla="*/ 808344 h 1307922"/>
                <a:gd name="connsiteX15" fmla="*/ 27054 w 1366091"/>
                <a:gd name="connsiteY15" fmla="*/ 584430 h 1307922"/>
                <a:gd name="connsiteX16" fmla="*/ 76518 w 1366091"/>
                <a:gd name="connsiteY16" fmla="*/ 432268 h 1307922"/>
                <a:gd name="connsiteX17" fmla="*/ 393957 w 1366091"/>
                <a:gd name="connsiteY17" fmla="*/ 386148 h 1307922"/>
                <a:gd name="connsiteX18" fmla="*/ 461166 w 1366091"/>
                <a:gd name="connsiteY18" fmla="*/ 337371 h 1307922"/>
                <a:gd name="connsiteX19" fmla="*/ 603126 w 1366091"/>
                <a:gd name="connsiteY19" fmla="*/ 49763 h 1307922"/>
                <a:gd name="connsiteX20" fmla="*/ 763003 w 1366091"/>
                <a:gd name="connsiteY20" fmla="*/ 49763 h 130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66091" h="1307922">
                  <a:moveTo>
                    <a:pt x="763003" y="49763"/>
                  </a:moveTo>
                  <a:lnTo>
                    <a:pt x="904964" y="337371"/>
                  </a:lnTo>
                  <a:cubicBezTo>
                    <a:pt x="917994" y="363688"/>
                    <a:pt x="943112" y="381948"/>
                    <a:pt x="972172" y="386148"/>
                  </a:cubicBezTo>
                  <a:lnTo>
                    <a:pt x="1289612" y="432268"/>
                  </a:lnTo>
                  <a:cubicBezTo>
                    <a:pt x="1362821" y="442898"/>
                    <a:pt x="1391968" y="532824"/>
                    <a:pt x="1339075" y="584430"/>
                  </a:cubicBezTo>
                  <a:lnTo>
                    <a:pt x="1109332" y="808344"/>
                  </a:lnTo>
                  <a:cubicBezTo>
                    <a:pt x="1088330" y="828832"/>
                    <a:pt x="1078729" y="858407"/>
                    <a:pt x="1083701" y="887297"/>
                  </a:cubicBezTo>
                  <a:lnTo>
                    <a:pt x="1137964" y="1203451"/>
                  </a:lnTo>
                  <a:cubicBezTo>
                    <a:pt x="1150480" y="1276317"/>
                    <a:pt x="1074014" y="1331866"/>
                    <a:pt x="1008520" y="1297491"/>
                  </a:cubicBezTo>
                  <a:lnTo>
                    <a:pt x="724599" y="1148244"/>
                  </a:lnTo>
                  <a:cubicBezTo>
                    <a:pt x="698624" y="1134613"/>
                    <a:pt x="667591" y="1134613"/>
                    <a:pt x="641531" y="1148244"/>
                  </a:cubicBezTo>
                  <a:lnTo>
                    <a:pt x="357610" y="1297491"/>
                  </a:lnTo>
                  <a:cubicBezTo>
                    <a:pt x="292202" y="1331866"/>
                    <a:pt x="215649" y="1276317"/>
                    <a:pt x="228165" y="1203451"/>
                  </a:cubicBezTo>
                  <a:lnTo>
                    <a:pt x="282429" y="887297"/>
                  </a:lnTo>
                  <a:cubicBezTo>
                    <a:pt x="287401" y="858322"/>
                    <a:pt x="277800" y="828832"/>
                    <a:pt x="256797" y="808344"/>
                  </a:cubicBezTo>
                  <a:lnTo>
                    <a:pt x="27054" y="584430"/>
                  </a:lnTo>
                  <a:cubicBezTo>
                    <a:pt x="-25924" y="532824"/>
                    <a:pt x="3308" y="442898"/>
                    <a:pt x="76518" y="432268"/>
                  </a:cubicBezTo>
                  <a:lnTo>
                    <a:pt x="393957" y="386148"/>
                  </a:lnTo>
                  <a:cubicBezTo>
                    <a:pt x="423018" y="381948"/>
                    <a:pt x="448135" y="363688"/>
                    <a:pt x="461166" y="337371"/>
                  </a:cubicBezTo>
                  <a:lnTo>
                    <a:pt x="603126" y="49763"/>
                  </a:lnTo>
                  <a:cubicBezTo>
                    <a:pt x="635787" y="-16588"/>
                    <a:pt x="730342" y="-16588"/>
                    <a:pt x="763003" y="49763"/>
                  </a:cubicBezTo>
                  <a:close/>
                </a:path>
              </a:pathLst>
            </a:custGeom>
            <a:grpFill/>
            <a:ln w="17145" cap="rnd">
              <a:noFill/>
              <a:prstDash val="solid"/>
              <a:round/>
            </a:ln>
          </p:spPr>
          <p:txBody>
            <a:bodyPr rtlCol="0" anchor="ctr"/>
            <a:lstStyle/>
            <a:p>
              <a:endParaRPr lang="en-UA"/>
            </a:p>
          </p:txBody>
        </p:sp>
      </p:grpSp>
      <p:grpSp>
        <p:nvGrpSpPr>
          <p:cNvPr id="80" name="Group 79">
            <a:extLst>
              <a:ext uri="{FF2B5EF4-FFF2-40B4-BE49-F238E27FC236}">
                <a16:creationId xmlns:a16="http://schemas.microsoft.com/office/drawing/2014/main" id="{B4E930EE-EC13-B986-1D6D-C22C04015D2B}"/>
              </a:ext>
            </a:extLst>
          </p:cNvPr>
          <p:cNvGrpSpPr/>
          <p:nvPr/>
        </p:nvGrpSpPr>
        <p:grpSpPr>
          <a:xfrm>
            <a:off x="8507464" y="4965748"/>
            <a:ext cx="1172869" cy="160344"/>
            <a:chOff x="978811" y="4729780"/>
            <a:chExt cx="1172869" cy="160344"/>
          </a:xfrm>
          <a:solidFill>
            <a:schemeClr val="accent5"/>
          </a:solidFill>
        </p:grpSpPr>
        <p:sp>
          <p:nvSpPr>
            <p:cNvPr id="82" name="Graphic 8">
              <a:extLst>
                <a:ext uri="{FF2B5EF4-FFF2-40B4-BE49-F238E27FC236}">
                  <a16:creationId xmlns:a16="http://schemas.microsoft.com/office/drawing/2014/main" id="{92D1B50E-0AD6-FD62-49D6-2C1A56FA5F46}"/>
                </a:ext>
              </a:extLst>
            </p:cNvPr>
            <p:cNvSpPr/>
            <p:nvPr/>
          </p:nvSpPr>
          <p:spPr>
            <a:xfrm>
              <a:off x="978811" y="4729780"/>
              <a:ext cx="167475" cy="160344"/>
            </a:xfrm>
            <a:custGeom>
              <a:avLst/>
              <a:gdLst>
                <a:gd name="connsiteX0" fmla="*/ 763003 w 1366091"/>
                <a:gd name="connsiteY0" fmla="*/ 49763 h 1307922"/>
                <a:gd name="connsiteX1" fmla="*/ 904964 w 1366091"/>
                <a:gd name="connsiteY1" fmla="*/ 337371 h 1307922"/>
                <a:gd name="connsiteX2" fmla="*/ 972172 w 1366091"/>
                <a:gd name="connsiteY2" fmla="*/ 386148 h 1307922"/>
                <a:gd name="connsiteX3" fmla="*/ 1289612 w 1366091"/>
                <a:gd name="connsiteY3" fmla="*/ 432268 h 1307922"/>
                <a:gd name="connsiteX4" fmla="*/ 1339075 w 1366091"/>
                <a:gd name="connsiteY4" fmla="*/ 584430 h 1307922"/>
                <a:gd name="connsiteX5" fmla="*/ 1109332 w 1366091"/>
                <a:gd name="connsiteY5" fmla="*/ 808344 h 1307922"/>
                <a:gd name="connsiteX6" fmla="*/ 1083701 w 1366091"/>
                <a:gd name="connsiteY6" fmla="*/ 887297 h 1307922"/>
                <a:gd name="connsiteX7" fmla="*/ 1137964 w 1366091"/>
                <a:gd name="connsiteY7" fmla="*/ 1203451 h 1307922"/>
                <a:gd name="connsiteX8" fmla="*/ 1008520 w 1366091"/>
                <a:gd name="connsiteY8" fmla="*/ 1297491 h 1307922"/>
                <a:gd name="connsiteX9" fmla="*/ 724599 w 1366091"/>
                <a:gd name="connsiteY9" fmla="*/ 1148244 h 1307922"/>
                <a:gd name="connsiteX10" fmla="*/ 641531 w 1366091"/>
                <a:gd name="connsiteY10" fmla="*/ 1148244 h 1307922"/>
                <a:gd name="connsiteX11" fmla="*/ 357610 w 1366091"/>
                <a:gd name="connsiteY11" fmla="*/ 1297491 h 1307922"/>
                <a:gd name="connsiteX12" fmla="*/ 228165 w 1366091"/>
                <a:gd name="connsiteY12" fmla="*/ 1203451 h 1307922"/>
                <a:gd name="connsiteX13" fmla="*/ 282429 w 1366091"/>
                <a:gd name="connsiteY13" fmla="*/ 887297 h 1307922"/>
                <a:gd name="connsiteX14" fmla="*/ 256797 w 1366091"/>
                <a:gd name="connsiteY14" fmla="*/ 808344 h 1307922"/>
                <a:gd name="connsiteX15" fmla="*/ 27054 w 1366091"/>
                <a:gd name="connsiteY15" fmla="*/ 584430 h 1307922"/>
                <a:gd name="connsiteX16" fmla="*/ 76518 w 1366091"/>
                <a:gd name="connsiteY16" fmla="*/ 432268 h 1307922"/>
                <a:gd name="connsiteX17" fmla="*/ 393957 w 1366091"/>
                <a:gd name="connsiteY17" fmla="*/ 386148 h 1307922"/>
                <a:gd name="connsiteX18" fmla="*/ 461166 w 1366091"/>
                <a:gd name="connsiteY18" fmla="*/ 337371 h 1307922"/>
                <a:gd name="connsiteX19" fmla="*/ 603126 w 1366091"/>
                <a:gd name="connsiteY19" fmla="*/ 49763 h 1307922"/>
                <a:gd name="connsiteX20" fmla="*/ 763003 w 1366091"/>
                <a:gd name="connsiteY20" fmla="*/ 49763 h 130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66091" h="1307922">
                  <a:moveTo>
                    <a:pt x="763003" y="49763"/>
                  </a:moveTo>
                  <a:lnTo>
                    <a:pt x="904964" y="337371"/>
                  </a:lnTo>
                  <a:cubicBezTo>
                    <a:pt x="917994" y="363688"/>
                    <a:pt x="943112" y="381948"/>
                    <a:pt x="972172" y="386148"/>
                  </a:cubicBezTo>
                  <a:lnTo>
                    <a:pt x="1289612" y="432268"/>
                  </a:lnTo>
                  <a:cubicBezTo>
                    <a:pt x="1362821" y="442898"/>
                    <a:pt x="1391968" y="532824"/>
                    <a:pt x="1339075" y="584430"/>
                  </a:cubicBezTo>
                  <a:lnTo>
                    <a:pt x="1109332" y="808344"/>
                  </a:lnTo>
                  <a:cubicBezTo>
                    <a:pt x="1088330" y="828832"/>
                    <a:pt x="1078729" y="858407"/>
                    <a:pt x="1083701" y="887297"/>
                  </a:cubicBezTo>
                  <a:lnTo>
                    <a:pt x="1137964" y="1203451"/>
                  </a:lnTo>
                  <a:cubicBezTo>
                    <a:pt x="1150480" y="1276317"/>
                    <a:pt x="1074014" y="1331866"/>
                    <a:pt x="1008520" y="1297491"/>
                  </a:cubicBezTo>
                  <a:lnTo>
                    <a:pt x="724599" y="1148244"/>
                  </a:lnTo>
                  <a:cubicBezTo>
                    <a:pt x="698624" y="1134613"/>
                    <a:pt x="667591" y="1134613"/>
                    <a:pt x="641531" y="1148244"/>
                  </a:cubicBezTo>
                  <a:lnTo>
                    <a:pt x="357610" y="1297491"/>
                  </a:lnTo>
                  <a:cubicBezTo>
                    <a:pt x="292202" y="1331866"/>
                    <a:pt x="215649" y="1276317"/>
                    <a:pt x="228165" y="1203451"/>
                  </a:cubicBezTo>
                  <a:lnTo>
                    <a:pt x="282429" y="887297"/>
                  </a:lnTo>
                  <a:cubicBezTo>
                    <a:pt x="287401" y="858322"/>
                    <a:pt x="277800" y="828832"/>
                    <a:pt x="256797" y="808344"/>
                  </a:cubicBezTo>
                  <a:lnTo>
                    <a:pt x="27054" y="584430"/>
                  </a:lnTo>
                  <a:cubicBezTo>
                    <a:pt x="-25924" y="532824"/>
                    <a:pt x="3308" y="442898"/>
                    <a:pt x="76518" y="432268"/>
                  </a:cubicBezTo>
                  <a:lnTo>
                    <a:pt x="393957" y="386148"/>
                  </a:lnTo>
                  <a:cubicBezTo>
                    <a:pt x="423018" y="381948"/>
                    <a:pt x="448135" y="363688"/>
                    <a:pt x="461166" y="337371"/>
                  </a:cubicBezTo>
                  <a:lnTo>
                    <a:pt x="603126" y="49763"/>
                  </a:lnTo>
                  <a:cubicBezTo>
                    <a:pt x="635787" y="-16588"/>
                    <a:pt x="730342" y="-16588"/>
                    <a:pt x="763003" y="49763"/>
                  </a:cubicBezTo>
                  <a:close/>
                </a:path>
              </a:pathLst>
            </a:custGeom>
            <a:grpFill/>
            <a:ln w="17145" cap="rnd">
              <a:noFill/>
              <a:prstDash val="solid"/>
              <a:round/>
            </a:ln>
          </p:spPr>
          <p:txBody>
            <a:bodyPr rtlCol="0" anchor="ctr"/>
            <a:lstStyle/>
            <a:p>
              <a:endParaRPr lang="en-UA"/>
            </a:p>
          </p:txBody>
        </p:sp>
        <p:sp>
          <p:nvSpPr>
            <p:cNvPr id="84" name="Graphic 8">
              <a:extLst>
                <a:ext uri="{FF2B5EF4-FFF2-40B4-BE49-F238E27FC236}">
                  <a16:creationId xmlns:a16="http://schemas.microsoft.com/office/drawing/2014/main" id="{62EDCFD1-2069-C7DB-9EBC-BFA4425CB2EF}"/>
                </a:ext>
              </a:extLst>
            </p:cNvPr>
            <p:cNvSpPr/>
            <p:nvPr/>
          </p:nvSpPr>
          <p:spPr>
            <a:xfrm>
              <a:off x="1231636" y="4729780"/>
              <a:ext cx="167475" cy="160344"/>
            </a:xfrm>
            <a:custGeom>
              <a:avLst/>
              <a:gdLst>
                <a:gd name="connsiteX0" fmla="*/ 763003 w 1366091"/>
                <a:gd name="connsiteY0" fmla="*/ 49763 h 1307922"/>
                <a:gd name="connsiteX1" fmla="*/ 904964 w 1366091"/>
                <a:gd name="connsiteY1" fmla="*/ 337371 h 1307922"/>
                <a:gd name="connsiteX2" fmla="*/ 972172 w 1366091"/>
                <a:gd name="connsiteY2" fmla="*/ 386148 h 1307922"/>
                <a:gd name="connsiteX3" fmla="*/ 1289612 w 1366091"/>
                <a:gd name="connsiteY3" fmla="*/ 432268 h 1307922"/>
                <a:gd name="connsiteX4" fmla="*/ 1339075 w 1366091"/>
                <a:gd name="connsiteY4" fmla="*/ 584430 h 1307922"/>
                <a:gd name="connsiteX5" fmla="*/ 1109332 w 1366091"/>
                <a:gd name="connsiteY5" fmla="*/ 808344 h 1307922"/>
                <a:gd name="connsiteX6" fmla="*/ 1083701 w 1366091"/>
                <a:gd name="connsiteY6" fmla="*/ 887297 h 1307922"/>
                <a:gd name="connsiteX7" fmla="*/ 1137964 w 1366091"/>
                <a:gd name="connsiteY7" fmla="*/ 1203451 h 1307922"/>
                <a:gd name="connsiteX8" fmla="*/ 1008520 w 1366091"/>
                <a:gd name="connsiteY8" fmla="*/ 1297491 h 1307922"/>
                <a:gd name="connsiteX9" fmla="*/ 724599 w 1366091"/>
                <a:gd name="connsiteY9" fmla="*/ 1148244 h 1307922"/>
                <a:gd name="connsiteX10" fmla="*/ 641531 w 1366091"/>
                <a:gd name="connsiteY10" fmla="*/ 1148244 h 1307922"/>
                <a:gd name="connsiteX11" fmla="*/ 357610 w 1366091"/>
                <a:gd name="connsiteY11" fmla="*/ 1297491 h 1307922"/>
                <a:gd name="connsiteX12" fmla="*/ 228165 w 1366091"/>
                <a:gd name="connsiteY12" fmla="*/ 1203451 h 1307922"/>
                <a:gd name="connsiteX13" fmla="*/ 282429 w 1366091"/>
                <a:gd name="connsiteY13" fmla="*/ 887297 h 1307922"/>
                <a:gd name="connsiteX14" fmla="*/ 256797 w 1366091"/>
                <a:gd name="connsiteY14" fmla="*/ 808344 h 1307922"/>
                <a:gd name="connsiteX15" fmla="*/ 27054 w 1366091"/>
                <a:gd name="connsiteY15" fmla="*/ 584430 h 1307922"/>
                <a:gd name="connsiteX16" fmla="*/ 76518 w 1366091"/>
                <a:gd name="connsiteY16" fmla="*/ 432268 h 1307922"/>
                <a:gd name="connsiteX17" fmla="*/ 393957 w 1366091"/>
                <a:gd name="connsiteY17" fmla="*/ 386148 h 1307922"/>
                <a:gd name="connsiteX18" fmla="*/ 461166 w 1366091"/>
                <a:gd name="connsiteY18" fmla="*/ 337371 h 1307922"/>
                <a:gd name="connsiteX19" fmla="*/ 603126 w 1366091"/>
                <a:gd name="connsiteY19" fmla="*/ 49763 h 1307922"/>
                <a:gd name="connsiteX20" fmla="*/ 763003 w 1366091"/>
                <a:gd name="connsiteY20" fmla="*/ 49763 h 130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66091" h="1307922">
                  <a:moveTo>
                    <a:pt x="763003" y="49763"/>
                  </a:moveTo>
                  <a:lnTo>
                    <a:pt x="904964" y="337371"/>
                  </a:lnTo>
                  <a:cubicBezTo>
                    <a:pt x="917994" y="363688"/>
                    <a:pt x="943112" y="381948"/>
                    <a:pt x="972172" y="386148"/>
                  </a:cubicBezTo>
                  <a:lnTo>
                    <a:pt x="1289612" y="432268"/>
                  </a:lnTo>
                  <a:cubicBezTo>
                    <a:pt x="1362821" y="442898"/>
                    <a:pt x="1391968" y="532824"/>
                    <a:pt x="1339075" y="584430"/>
                  </a:cubicBezTo>
                  <a:lnTo>
                    <a:pt x="1109332" y="808344"/>
                  </a:lnTo>
                  <a:cubicBezTo>
                    <a:pt x="1088330" y="828832"/>
                    <a:pt x="1078729" y="858407"/>
                    <a:pt x="1083701" y="887297"/>
                  </a:cubicBezTo>
                  <a:lnTo>
                    <a:pt x="1137964" y="1203451"/>
                  </a:lnTo>
                  <a:cubicBezTo>
                    <a:pt x="1150480" y="1276317"/>
                    <a:pt x="1074014" y="1331866"/>
                    <a:pt x="1008520" y="1297491"/>
                  </a:cubicBezTo>
                  <a:lnTo>
                    <a:pt x="724599" y="1148244"/>
                  </a:lnTo>
                  <a:cubicBezTo>
                    <a:pt x="698624" y="1134613"/>
                    <a:pt x="667591" y="1134613"/>
                    <a:pt x="641531" y="1148244"/>
                  </a:cubicBezTo>
                  <a:lnTo>
                    <a:pt x="357610" y="1297491"/>
                  </a:lnTo>
                  <a:cubicBezTo>
                    <a:pt x="292202" y="1331866"/>
                    <a:pt x="215649" y="1276317"/>
                    <a:pt x="228165" y="1203451"/>
                  </a:cubicBezTo>
                  <a:lnTo>
                    <a:pt x="282429" y="887297"/>
                  </a:lnTo>
                  <a:cubicBezTo>
                    <a:pt x="287401" y="858322"/>
                    <a:pt x="277800" y="828832"/>
                    <a:pt x="256797" y="808344"/>
                  </a:cubicBezTo>
                  <a:lnTo>
                    <a:pt x="27054" y="584430"/>
                  </a:lnTo>
                  <a:cubicBezTo>
                    <a:pt x="-25924" y="532824"/>
                    <a:pt x="3308" y="442898"/>
                    <a:pt x="76518" y="432268"/>
                  </a:cubicBezTo>
                  <a:lnTo>
                    <a:pt x="393957" y="386148"/>
                  </a:lnTo>
                  <a:cubicBezTo>
                    <a:pt x="423018" y="381948"/>
                    <a:pt x="448135" y="363688"/>
                    <a:pt x="461166" y="337371"/>
                  </a:cubicBezTo>
                  <a:lnTo>
                    <a:pt x="603126" y="49763"/>
                  </a:lnTo>
                  <a:cubicBezTo>
                    <a:pt x="635787" y="-16588"/>
                    <a:pt x="730342" y="-16588"/>
                    <a:pt x="763003" y="49763"/>
                  </a:cubicBezTo>
                  <a:close/>
                </a:path>
              </a:pathLst>
            </a:custGeom>
            <a:grpFill/>
            <a:ln w="17145" cap="rnd">
              <a:noFill/>
              <a:prstDash val="solid"/>
              <a:round/>
            </a:ln>
          </p:spPr>
          <p:txBody>
            <a:bodyPr rtlCol="0" anchor="ctr"/>
            <a:lstStyle/>
            <a:p>
              <a:endParaRPr lang="en-UA"/>
            </a:p>
          </p:txBody>
        </p:sp>
        <p:sp>
          <p:nvSpPr>
            <p:cNvPr id="85" name="Graphic 8">
              <a:extLst>
                <a:ext uri="{FF2B5EF4-FFF2-40B4-BE49-F238E27FC236}">
                  <a16:creationId xmlns:a16="http://schemas.microsoft.com/office/drawing/2014/main" id="{38823267-131C-AB08-DB32-0710D3D9D601}"/>
                </a:ext>
              </a:extLst>
            </p:cNvPr>
            <p:cNvSpPr/>
            <p:nvPr/>
          </p:nvSpPr>
          <p:spPr>
            <a:xfrm>
              <a:off x="1484461" y="4729780"/>
              <a:ext cx="167475" cy="160344"/>
            </a:xfrm>
            <a:custGeom>
              <a:avLst/>
              <a:gdLst>
                <a:gd name="connsiteX0" fmla="*/ 763003 w 1366091"/>
                <a:gd name="connsiteY0" fmla="*/ 49763 h 1307922"/>
                <a:gd name="connsiteX1" fmla="*/ 904964 w 1366091"/>
                <a:gd name="connsiteY1" fmla="*/ 337371 h 1307922"/>
                <a:gd name="connsiteX2" fmla="*/ 972172 w 1366091"/>
                <a:gd name="connsiteY2" fmla="*/ 386148 h 1307922"/>
                <a:gd name="connsiteX3" fmla="*/ 1289612 w 1366091"/>
                <a:gd name="connsiteY3" fmla="*/ 432268 h 1307922"/>
                <a:gd name="connsiteX4" fmla="*/ 1339075 w 1366091"/>
                <a:gd name="connsiteY4" fmla="*/ 584430 h 1307922"/>
                <a:gd name="connsiteX5" fmla="*/ 1109332 w 1366091"/>
                <a:gd name="connsiteY5" fmla="*/ 808344 h 1307922"/>
                <a:gd name="connsiteX6" fmla="*/ 1083701 w 1366091"/>
                <a:gd name="connsiteY6" fmla="*/ 887297 h 1307922"/>
                <a:gd name="connsiteX7" fmla="*/ 1137964 w 1366091"/>
                <a:gd name="connsiteY7" fmla="*/ 1203451 h 1307922"/>
                <a:gd name="connsiteX8" fmla="*/ 1008520 w 1366091"/>
                <a:gd name="connsiteY8" fmla="*/ 1297491 h 1307922"/>
                <a:gd name="connsiteX9" fmla="*/ 724599 w 1366091"/>
                <a:gd name="connsiteY9" fmla="*/ 1148244 h 1307922"/>
                <a:gd name="connsiteX10" fmla="*/ 641531 w 1366091"/>
                <a:gd name="connsiteY10" fmla="*/ 1148244 h 1307922"/>
                <a:gd name="connsiteX11" fmla="*/ 357610 w 1366091"/>
                <a:gd name="connsiteY11" fmla="*/ 1297491 h 1307922"/>
                <a:gd name="connsiteX12" fmla="*/ 228165 w 1366091"/>
                <a:gd name="connsiteY12" fmla="*/ 1203451 h 1307922"/>
                <a:gd name="connsiteX13" fmla="*/ 282429 w 1366091"/>
                <a:gd name="connsiteY13" fmla="*/ 887297 h 1307922"/>
                <a:gd name="connsiteX14" fmla="*/ 256797 w 1366091"/>
                <a:gd name="connsiteY14" fmla="*/ 808344 h 1307922"/>
                <a:gd name="connsiteX15" fmla="*/ 27054 w 1366091"/>
                <a:gd name="connsiteY15" fmla="*/ 584430 h 1307922"/>
                <a:gd name="connsiteX16" fmla="*/ 76518 w 1366091"/>
                <a:gd name="connsiteY16" fmla="*/ 432268 h 1307922"/>
                <a:gd name="connsiteX17" fmla="*/ 393957 w 1366091"/>
                <a:gd name="connsiteY17" fmla="*/ 386148 h 1307922"/>
                <a:gd name="connsiteX18" fmla="*/ 461166 w 1366091"/>
                <a:gd name="connsiteY18" fmla="*/ 337371 h 1307922"/>
                <a:gd name="connsiteX19" fmla="*/ 603126 w 1366091"/>
                <a:gd name="connsiteY19" fmla="*/ 49763 h 1307922"/>
                <a:gd name="connsiteX20" fmla="*/ 763003 w 1366091"/>
                <a:gd name="connsiteY20" fmla="*/ 49763 h 130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66091" h="1307922">
                  <a:moveTo>
                    <a:pt x="763003" y="49763"/>
                  </a:moveTo>
                  <a:lnTo>
                    <a:pt x="904964" y="337371"/>
                  </a:lnTo>
                  <a:cubicBezTo>
                    <a:pt x="917994" y="363688"/>
                    <a:pt x="943112" y="381948"/>
                    <a:pt x="972172" y="386148"/>
                  </a:cubicBezTo>
                  <a:lnTo>
                    <a:pt x="1289612" y="432268"/>
                  </a:lnTo>
                  <a:cubicBezTo>
                    <a:pt x="1362821" y="442898"/>
                    <a:pt x="1391968" y="532824"/>
                    <a:pt x="1339075" y="584430"/>
                  </a:cubicBezTo>
                  <a:lnTo>
                    <a:pt x="1109332" y="808344"/>
                  </a:lnTo>
                  <a:cubicBezTo>
                    <a:pt x="1088330" y="828832"/>
                    <a:pt x="1078729" y="858407"/>
                    <a:pt x="1083701" y="887297"/>
                  </a:cubicBezTo>
                  <a:lnTo>
                    <a:pt x="1137964" y="1203451"/>
                  </a:lnTo>
                  <a:cubicBezTo>
                    <a:pt x="1150480" y="1276317"/>
                    <a:pt x="1074014" y="1331866"/>
                    <a:pt x="1008520" y="1297491"/>
                  </a:cubicBezTo>
                  <a:lnTo>
                    <a:pt x="724599" y="1148244"/>
                  </a:lnTo>
                  <a:cubicBezTo>
                    <a:pt x="698624" y="1134613"/>
                    <a:pt x="667591" y="1134613"/>
                    <a:pt x="641531" y="1148244"/>
                  </a:cubicBezTo>
                  <a:lnTo>
                    <a:pt x="357610" y="1297491"/>
                  </a:lnTo>
                  <a:cubicBezTo>
                    <a:pt x="292202" y="1331866"/>
                    <a:pt x="215649" y="1276317"/>
                    <a:pt x="228165" y="1203451"/>
                  </a:cubicBezTo>
                  <a:lnTo>
                    <a:pt x="282429" y="887297"/>
                  </a:lnTo>
                  <a:cubicBezTo>
                    <a:pt x="287401" y="858322"/>
                    <a:pt x="277800" y="828832"/>
                    <a:pt x="256797" y="808344"/>
                  </a:cubicBezTo>
                  <a:lnTo>
                    <a:pt x="27054" y="584430"/>
                  </a:lnTo>
                  <a:cubicBezTo>
                    <a:pt x="-25924" y="532824"/>
                    <a:pt x="3308" y="442898"/>
                    <a:pt x="76518" y="432268"/>
                  </a:cubicBezTo>
                  <a:lnTo>
                    <a:pt x="393957" y="386148"/>
                  </a:lnTo>
                  <a:cubicBezTo>
                    <a:pt x="423018" y="381948"/>
                    <a:pt x="448135" y="363688"/>
                    <a:pt x="461166" y="337371"/>
                  </a:cubicBezTo>
                  <a:lnTo>
                    <a:pt x="603126" y="49763"/>
                  </a:lnTo>
                  <a:cubicBezTo>
                    <a:pt x="635787" y="-16588"/>
                    <a:pt x="730342" y="-16588"/>
                    <a:pt x="763003" y="49763"/>
                  </a:cubicBezTo>
                  <a:close/>
                </a:path>
              </a:pathLst>
            </a:custGeom>
            <a:grpFill/>
            <a:ln w="17145" cap="rnd">
              <a:noFill/>
              <a:prstDash val="solid"/>
              <a:round/>
            </a:ln>
          </p:spPr>
          <p:txBody>
            <a:bodyPr rtlCol="0" anchor="ctr"/>
            <a:lstStyle/>
            <a:p>
              <a:endParaRPr lang="en-UA"/>
            </a:p>
          </p:txBody>
        </p:sp>
        <p:sp>
          <p:nvSpPr>
            <p:cNvPr id="90" name="Graphic 8">
              <a:extLst>
                <a:ext uri="{FF2B5EF4-FFF2-40B4-BE49-F238E27FC236}">
                  <a16:creationId xmlns:a16="http://schemas.microsoft.com/office/drawing/2014/main" id="{7EA2CCC8-711B-90C0-8D52-1AAFDCE00F06}"/>
                </a:ext>
              </a:extLst>
            </p:cNvPr>
            <p:cNvSpPr/>
            <p:nvPr/>
          </p:nvSpPr>
          <p:spPr>
            <a:xfrm>
              <a:off x="1736518" y="4729780"/>
              <a:ext cx="167475" cy="160344"/>
            </a:xfrm>
            <a:custGeom>
              <a:avLst/>
              <a:gdLst>
                <a:gd name="connsiteX0" fmla="*/ 763003 w 1366091"/>
                <a:gd name="connsiteY0" fmla="*/ 49763 h 1307922"/>
                <a:gd name="connsiteX1" fmla="*/ 904964 w 1366091"/>
                <a:gd name="connsiteY1" fmla="*/ 337371 h 1307922"/>
                <a:gd name="connsiteX2" fmla="*/ 972172 w 1366091"/>
                <a:gd name="connsiteY2" fmla="*/ 386148 h 1307922"/>
                <a:gd name="connsiteX3" fmla="*/ 1289612 w 1366091"/>
                <a:gd name="connsiteY3" fmla="*/ 432268 h 1307922"/>
                <a:gd name="connsiteX4" fmla="*/ 1339075 w 1366091"/>
                <a:gd name="connsiteY4" fmla="*/ 584430 h 1307922"/>
                <a:gd name="connsiteX5" fmla="*/ 1109332 w 1366091"/>
                <a:gd name="connsiteY5" fmla="*/ 808344 h 1307922"/>
                <a:gd name="connsiteX6" fmla="*/ 1083701 w 1366091"/>
                <a:gd name="connsiteY6" fmla="*/ 887297 h 1307922"/>
                <a:gd name="connsiteX7" fmla="*/ 1137964 w 1366091"/>
                <a:gd name="connsiteY7" fmla="*/ 1203451 h 1307922"/>
                <a:gd name="connsiteX8" fmla="*/ 1008520 w 1366091"/>
                <a:gd name="connsiteY8" fmla="*/ 1297491 h 1307922"/>
                <a:gd name="connsiteX9" fmla="*/ 724599 w 1366091"/>
                <a:gd name="connsiteY9" fmla="*/ 1148244 h 1307922"/>
                <a:gd name="connsiteX10" fmla="*/ 641531 w 1366091"/>
                <a:gd name="connsiteY10" fmla="*/ 1148244 h 1307922"/>
                <a:gd name="connsiteX11" fmla="*/ 357610 w 1366091"/>
                <a:gd name="connsiteY11" fmla="*/ 1297491 h 1307922"/>
                <a:gd name="connsiteX12" fmla="*/ 228165 w 1366091"/>
                <a:gd name="connsiteY12" fmla="*/ 1203451 h 1307922"/>
                <a:gd name="connsiteX13" fmla="*/ 282429 w 1366091"/>
                <a:gd name="connsiteY13" fmla="*/ 887297 h 1307922"/>
                <a:gd name="connsiteX14" fmla="*/ 256797 w 1366091"/>
                <a:gd name="connsiteY14" fmla="*/ 808344 h 1307922"/>
                <a:gd name="connsiteX15" fmla="*/ 27054 w 1366091"/>
                <a:gd name="connsiteY15" fmla="*/ 584430 h 1307922"/>
                <a:gd name="connsiteX16" fmla="*/ 76518 w 1366091"/>
                <a:gd name="connsiteY16" fmla="*/ 432268 h 1307922"/>
                <a:gd name="connsiteX17" fmla="*/ 393957 w 1366091"/>
                <a:gd name="connsiteY17" fmla="*/ 386148 h 1307922"/>
                <a:gd name="connsiteX18" fmla="*/ 461166 w 1366091"/>
                <a:gd name="connsiteY18" fmla="*/ 337371 h 1307922"/>
                <a:gd name="connsiteX19" fmla="*/ 603126 w 1366091"/>
                <a:gd name="connsiteY19" fmla="*/ 49763 h 1307922"/>
                <a:gd name="connsiteX20" fmla="*/ 763003 w 1366091"/>
                <a:gd name="connsiteY20" fmla="*/ 49763 h 130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66091" h="1307922">
                  <a:moveTo>
                    <a:pt x="763003" y="49763"/>
                  </a:moveTo>
                  <a:lnTo>
                    <a:pt x="904964" y="337371"/>
                  </a:lnTo>
                  <a:cubicBezTo>
                    <a:pt x="917994" y="363688"/>
                    <a:pt x="943112" y="381948"/>
                    <a:pt x="972172" y="386148"/>
                  </a:cubicBezTo>
                  <a:lnTo>
                    <a:pt x="1289612" y="432268"/>
                  </a:lnTo>
                  <a:cubicBezTo>
                    <a:pt x="1362821" y="442898"/>
                    <a:pt x="1391968" y="532824"/>
                    <a:pt x="1339075" y="584430"/>
                  </a:cubicBezTo>
                  <a:lnTo>
                    <a:pt x="1109332" y="808344"/>
                  </a:lnTo>
                  <a:cubicBezTo>
                    <a:pt x="1088330" y="828832"/>
                    <a:pt x="1078729" y="858407"/>
                    <a:pt x="1083701" y="887297"/>
                  </a:cubicBezTo>
                  <a:lnTo>
                    <a:pt x="1137964" y="1203451"/>
                  </a:lnTo>
                  <a:cubicBezTo>
                    <a:pt x="1150480" y="1276317"/>
                    <a:pt x="1074014" y="1331866"/>
                    <a:pt x="1008520" y="1297491"/>
                  </a:cubicBezTo>
                  <a:lnTo>
                    <a:pt x="724599" y="1148244"/>
                  </a:lnTo>
                  <a:cubicBezTo>
                    <a:pt x="698624" y="1134613"/>
                    <a:pt x="667591" y="1134613"/>
                    <a:pt x="641531" y="1148244"/>
                  </a:cubicBezTo>
                  <a:lnTo>
                    <a:pt x="357610" y="1297491"/>
                  </a:lnTo>
                  <a:cubicBezTo>
                    <a:pt x="292202" y="1331866"/>
                    <a:pt x="215649" y="1276317"/>
                    <a:pt x="228165" y="1203451"/>
                  </a:cubicBezTo>
                  <a:lnTo>
                    <a:pt x="282429" y="887297"/>
                  </a:lnTo>
                  <a:cubicBezTo>
                    <a:pt x="287401" y="858322"/>
                    <a:pt x="277800" y="828832"/>
                    <a:pt x="256797" y="808344"/>
                  </a:cubicBezTo>
                  <a:lnTo>
                    <a:pt x="27054" y="584430"/>
                  </a:lnTo>
                  <a:cubicBezTo>
                    <a:pt x="-25924" y="532824"/>
                    <a:pt x="3308" y="442898"/>
                    <a:pt x="76518" y="432268"/>
                  </a:cubicBezTo>
                  <a:lnTo>
                    <a:pt x="393957" y="386148"/>
                  </a:lnTo>
                  <a:cubicBezTo>
                    <a:pt x="423018" y="381948"/>
                    <a:pt x="448135" y="363688"/>
                    <a:pt x="461166" y="337371"/>
                  </a:cubicBezTo>
                  <a:lnTo>
                    <a:pt x="603126" y="49763"/>
                  </a:lnTo>
                  <a:cubicBezTo>
                    <a:pt x="635787" y="-16588"/>
                    <a:pt x="730342" y="-16588"/>
                    <a:pt x="763003" y="49763"/>
                  </a:cubicBezTo>
                  <a:close/>
                </a:path>
              </a:pathLst>
            </a:custGeom>
            <a:grpFill/>
            <a:ln w="17145" cap="rnd">
              <a:noFill/>
              <a:prstDash val="solid"/>
              <a:round/>
            </a:ln>
          </p:spPr>
          <p:txBody>
            <a:bodyPr rtlCol="0" anchor="ctr"/>
            <a:lstStyle/>
            <a:p>
              <a:endParaRPr lang="en-UA"/>
            </a:p>
          </p:txBody>
        </p:sp>
        <p:sp>
          <p:nvSpPr>
            <p:cNvPr id="91" name="Graphic 8">
              <a:extLst>
                <a:ext uri="{FF2B5EF4-FFF2-40B4-BE49-F238E27FC236}">
                  <a16:creationId xmlns:a16="http://schemas.microsoft.com/office/drawing/2014/main" id="{724D8C6E-9165-D503-0AB3-0F0BF9E863C4}"/>
                </a:ext>
              </a:extLst>
            </p:cNvPr>
            <p:cNvSpPr/>
            <p:nvPr/>
          </p:nvSpPr>
          <p:spPr>
            <a:xfrm>
              <a:off x="1984205" y="4729780"/>
              <a:ext cx="167475" cy="160344"/>
            </a:xfrm>
            <a:custGeom>
              <a:avLst/>
              <a:gdLst>
                <a:gd name="connsiteX0" fmla="*/ 763003 w 1366091"/>
                <a:gd name="connsiteY0" fmla="*/ 49763 h 1307922"/>
                <a:gd name="connsiteX1" fmla="*/ 904964 w 1366091"/>
                <a:gd name="connsiteY1" fmla="*/ 337371 h 1307922"/>
                <a:gd name="connsiteX2" fmla="*/ 972172 w 1366091"/>
                <a:gd name="connsiteY2" fmla="*/ 386148 h 1307922"/>
                <a:gd name="connsiteX3" fmla="*/ 1289612 w 1366091"/>
                <a:gd name="connsiteY3" fmla="*/ 432268 h 1307922"/>
                <a:gd name="connsiteX4" fmla="*/ 1339075 w 1366091"/>
                <a:gd name="connsiteY4" fmla="*/ 584430 h 1307922"/>
                <a:gd name="connsiteX5" fmla="*/ 1109332 w 1366091"/>
                <a:gd name="connsiteY5" fmla="*/ 808344 h 1307922"/>
                <a:gd name="connsiteX6" fmla="*/ 1083701 w 1366091"/>
                <a:gd name="connsiteY6" fmla="*/ 887297 h 1307922"/>
                <a:gd name="connsiteX7" fmla="*/ 1137964 w 1366091"/>
                <a:gd name="connsiteY7" fmla="*/ 1203451 h 1307922"/>
                <a:gd name="connsiteX8" fmla="*/ 1008520 w 1366091"/>
                <a:gd name="connsiteY8" fmla="*/ 1297491 h 1307922"/>
                <a:gd name="connsiteX9" fmla="*/ 724599 w 1366091"/>
                <a:gd name="connsiteY9" fmla="*/ 1148244 h 1307922"/>
                <a:gd name="connsiteX10" fmla="*/ 641531 w 1366091"/>
                <a:gd name="connsiteY10" fmla="*/ 1148244 h 1307922"/>
                <a:gd name="connsiteX11" fmla="*/ 357610 w 1366091"/>
                <a:gd name="connsiteY11" fmla="*/ 1297491 h 1307922"/>
                <a:gd name="connsiteX12" fmla="*/ 228165 w 1366091"/>
                <a:gd name="connsiteY12" fmla="*/ 1203451 h 1307922"/>
                <a:gd name="connsiteX13" fmla="*/ 282429 w 1366091"/>
                <a:gd name="connsiteY13" fmla="*/ 887297 h 1307922"/>
                <a:gd name="connsiteX14" fmla="*/ 256797 w 1366091"/>
                <a:gd name="connsiteY14" fmla="*/ 808344 h 1307922"/>
                <a:gd name="connsiteX15" fmla="*/ 27054 w 1366091"/>
                <a:gd name="connsiteY15" fmla="*/ 584430 h 1307922"/>
                <a:gd name="connsiteX16" fmla="*/ 76518 w 1366091"/>
                <a:gd name="connsiteY16" fmla="*/ 432268 h 1307922"/>
                <a:gd name="connsiteX17" fmla="*/ 393957 w 1366091"/>
                <a:gd name="connsiteY17" fmla="*/ 386148 h 1307922"/>
                <a:gd name="connsiteX18" fmla="*/ 461166 w 1366091"/>
                <a:gd name="connsiteY18" fmla="*/ 337371 h 1307922"/>
                <a:gd name="connsiteX19" fmla="*/ 603126 w 1366091"/>
                <a:gd name="connsiteY19" fmla="*/ 49763 h 1307922"/>
                <a:gd name="connsiteX20" fmla="*/ 763003 w 1366091"/>
                <a:gd name="connsiteY20" fmla="*/ 49763 h 130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66091" h="1307922">
                  <a:moveTo>
                    <a:pt x="763003" y="49763"/>
                  </a:moveTo>
                  <a:lnTo>
                    <a:pt x="904964" y="337371"/>
                  </a:lnTo>
                  <a:cubicBezTo>
                    <a:pt x="917994" y="363688"/>
                    <a:pt x="943112" y="381948"/>
                    <a:pt x="972172" y="386148"/>
                  </a:cubicBezTo>
                  <a:lnTo>
                    <a:pt x="1289612" y="432268"/>
                  </a:lnTo>
                  <a:cubicBezTo>
                    <a:pt x="1362821" y="442898"/>
                    <a:pt x="1391968" y="532824"/>
                    <a:pt x="1339075" y="584430"/>
                  </a:cubicBezTo>
                  <a:lnTo>
                    <a:pt x="1109332" y="808344"/>
                  </a:lnTo>
                  <a:cubicBezTo>
                    <a:pt x="1088330" y="828832"/>
                    <a:pt x="1078729" y="858407"/>
                    <a:pt x="1083701" y="887297"/>
                  </a:cubicBezTo>
                  <a:lnTo>
                    <a:pt x="1137964" y="1203451"/>
                  </a:lnTo>
                  <a:cubicBezTo>
                    <a:pt x="1150480" y="1276317"/>
                    <a:pt x="1074014" y="1331866"/>
                    <a:pt x="1008520" y="1297491"/>
                  </a:cubicBezTo>
                  <a:lnTo>
                    <a:pt x="724599" y="1148244"/>
                  </a:lnTo>
                  <a:cubicBezTo>
                    <a:pt x="698624" y="1134613"/>
                    <a:pt x="667591" y="1134613"/>
                    <a:pt x="641531" y="1148244"/>
                  </a:cubicBezTo>
                  <a:lnTo>
                    <a:pt x="357610" y="1297491"/>
                  </a:lnTo>
                  <a:cubicBezTo>
                    <a:pt x="292202" y="1331866"/>
                    <a:pt x="215649" y="1276317"/>
                    <a:pt x="228165" y="1203451"/>
                  </a:cubicBezTo>
                  <a:lnTo>
                    <a:pt x="282429" y="887297"/>
                  </a:lnTo>
                  <a:cubicBezTo>
                    <a:pt x="287401" y="858322"/>
                    <a:pt x="277800" y="828832"/>
                    <a:pt x="256797" y="808344"/>
                  </a:cubicBezTo>
                  <a:lnTo>
                    <a:pt x="27054" y="584430"/>
                  </a:lnTo>
                  <a:cubicBezTo>
                    <a:pt x="-25924" y="532824"/>
                    <a:pt x="3308" y="442898"/>
                    <a:pt x="76518" y="432268"/>
                  </a:cubicBezTo>
                  <a:lnTo>
                    <a:pt x="393957" y="386148"/>
                  </a:lnTo>
                  <a:cubicBezTo>
                    <a:pt x="423018" y="381948"/>
                    <a:pt x="448135" y="363688"/>
                    <a:pt x="461166" y="337371"/>
                  </a:cubicBezTo>
                  <a:lnTo>
                    <a:pt x="603126" y="49763"/>
                  </a:lnTo>
                  <a:cubicBezTo>
                    <a:pt x="635787" y="-16588"/>
                    <a:pt x="730342" y="-16588"/>
                    <a:pt x="763003" y="49763"/>
                  </a:cubicBezTo>
                  <a:close/>
                </a:path>
              </a:pathLst>
            </a:custGeom>
            <a:grpFill/>
            <a:ln w="17145" cap="rnd">
              <a:noFill/>
              <a:prstDash val="solid"/>
              <a:round/>
            </a:ln>
          </p:spPr>
          <p:txBody>
            <a:bodyPr rtlCol="0" anchor="ctr"/>
            <a:lstStyle/>
            <a:p>
              <a:endParaRPr lang="en-UA"/>
            </a:p>
          </p:txBody>
        </p:sp>
      </p:grpSp>
      <p:sp>
        <p:nvSpPr>
          <p:cNvPr id="95" name="TextBox 94">
            <a:extLst>
              <a:ext uri="{FF2B5EF4-FFF2-40B4-BE49-F238E27FC236}">
                <a16:creationId xmlns:a16="http://schemas.microsoft.com/office/drawing/2014/main" id="{7807030C-5363-1489-7C55-2A9578D7B35B}"/>
              </a:ext>
            </a:extLst>
          </p:cNvPr>
          <p:cNvSpPr txBox="1"/>
          <p:nvPr/>
        </p:nvSpPr>
        <p:spPr>
          <a:xfrm>
            <a:off x="978811" y="4625474"/>
            <a:ext cx="2808960" cy="296556"/>
          </a:xfrm>
          <a:prstGeom prst="rect">
            <a:avLst/>
          </a:prstGeom>
          <a:noFill/>
          <a:effectLst>
            <a:outerShdw blurRad="63500" sx="102000" sy="102000" algn="ctr" rotWithShape="0">
              <a:prstClr val="black">
                <a:alpha val="40000"/>
              </a:prstClr>
            </a:outerShdw>
          </a:effectLst>
        </p:spPr>
        <p:txBody>
          <a:bodyPr wrap="square" rtlCol="0">
            <a:spAutoFit/>
          </a:bodyPr>
          <a:lstStyle>
            <a:defPPr>
              <a:defRPr lang="en-US"/>
            </a:defPPr>
            <a:lvl1pPr algn="ctr">
              <a:defRPr sz="3500" b="1" spc="300">
                <a:solidFill>
                  <a:schemeClr val="accent2"/>
                </a:solidFill>
                <a:latin typeface="Montserrat" panose="00000500000000000000" pitchFamily="50" charset="0"/>
              </a:defRPr>
            </a:lvl1pPr>
          </a:lstStyle>
          <a:p>
            <a:pPr algn="l">
              <a:lnSpc>
                <a:spcPct val="120000"/>
              </a:lnSpc>
              <a:spcBef>
                <a:spcPts val="400"/>
              </a:spcBef>
              <a:spcAft>
                <a:spcPts val="400"/>
              </a:spcAft>
            </a:pPr>
            <a:r>
              <a:rPr lang="en-US" sz="1200" spc="0" dirty="0">
                <a:solidFill>
                  <a:srgbClr val="000000"/>
                </a:solidFill>
              </a:rPr>
              <a:t>XYZ Computer Services</a:t>
            </a:r>
          </a:p>
        </p:txBody>
      </p:sp>
      <p:sp>
        <p:nvSpPr>
          <p:cNvPr id="96" name="TextBox 95">
            <a:extLst>
              <a:ext uri="{FF2B5EF4-FFF2-40B4-BE49-F238E27FC236}">
                <a16:creationId xmlns:a16="http://schemas.microsoft.com/office/drawing/2014/main" id="{3D65B674-9896-F1B5-9A06-E7E77C381A59}"/>
              </a:ext>
            </a:extLst>
          </p:cNvPr>
          <p:cNvSpPr txBox="1"/>
          <p:nvPr/>
        </p:nvSpPr>
        <p:spPr>
          <a:xfrm>
            <a:off x="4691520" y="4600074"/>
            <a:ext cx="2808960" cy="296556"/>
          </a:xfrm>
          <a:prstGeom prst="rect">
            <a:avLst/>
          </a:prstGeom>
          <a:noFill/>
          <a:effectLst>
            <a:outerShdw blurRad="63500" sx="102000" sy="102000" algn="ctr" rotWithShape="0">
              <a:prstClr val="black">
                <a:alpha val="40000"/>
              </a:prstClr>
            </a:outerShdw>
          </a:effectLst>
        </p:spPr>
        <p:txBody>
          <a:bodyPr wrap="square" rtlCol="0">
            <a:spAutoFit/>
          </a:bodyPr>
          <a:lstStyle>
            <a:defPPr>
              <a:defRPr lang="en-US"/>
            </a:defPPr>
            <a:lvl1pPr algn="ctr">
              <a:defRPr sz="3500" b="1" spc="300">
                <a:solidFill>
                  <a:schemeClr val="accent2"/>
                </a:solidFill>
                <a:latin typeface="Montserrat" panose="00000500000000000000" pitchFamily="50" charset="0"/>
              </a:defRPr>
            </a:lvl1pPr>
          </a:lstStyle>
          <a:p>
            <a:pPr algn="l">
              <a:lnSpc>
                <a:spcPct val="120000"/>
              </a:lnSpc>
              <a:spcBef>
                <a:spcPts val="400"/>
              </a:spcBef>
              <a:spcAft>
                <a:spcPts val="400"/>
              </a:spcAft>
            </a:pPr>
            <a:r>
              <a:rPr lang="en-US" sz="1200" spc="0" dirty="0">
                <a:solidFill>
                  <a:srgbClr val="000000"/>
                </a:solidFill>
              </a:rPr>
              <a:t>Smart Business Journal</a:t>
            </a:r>
          </a:p>
        </p:txBody>
      </p:sp>
      <p:sp>
        <p:nvSpPr>
          <p:cNvPr id="98" name="TextBox 97">
            <a:extLst>
              <a:ext uri="{FF2B5EF4-FFF2-40B4-BE49-F238E27FC236}">
                <a16:creationId xmlns:a16="http://schemas.microsoft.com/office/drawing/2014/main" id="{0B726B87-2AFB-32FF-173A-58A0604D679A}"/>
              </a:ext>
            </a:extLst>
          </p:cNvPr>
          <p:cNvSpPr txBox="1"/>
          <p:nvPr/>
        </p:nvSpPr>
        <p:spPr>
          <a:xfrm>
            <a:off x="8404228" y="4625474"/>
            <a:ext cx="2808960" cy="296556"/>
          </a:xfrm>
          <a:prstGeom prst="rect">
            <a:avLst/>
          </a:prstGeom>
          <a:noFill/>
          <a:effectLst>
            <a:outerShdw blurRad="63500" sx="102000" sy="102000" algn="ctr" rotWithShape="0">
              <a:prstClr val="black">
                <a:alpha val="40000"/>
              </a:prstClr>
            </a:outerShdw>
          </a:effectLst>
        </p:spPr>
        <p:txBody>
          <a:bodyPr wrap="square" rtlCol="0">
            <a:spAutoFit/>
          </a:bodyPr>
          <a:lstStyle>
            <a:defPPr>
              <a:defRPr lang="en-US"/>
            </a:defPPr>
            <a:lvl1pPr algn="ctr">
              <a:defRPr sz="3500" b="1" spc="300">
                <a:solidFill>
                  <a:schemeClr val="accent2"/>
                </a:solidFill>
                <a:latin typeface="Montserrat" panose="00000500000000000000" pitchFamily="50" charset="0"/>
              </a:defRPr>
            </a:lvl1pPr>
          </a:lstStyle>
          <a:p>
            <a:pPr algn="l">
              <a:lnSpc>
                <a:spcPct val="120000"/>
              </a:lnSpc>
              <a:spcBef>
                <a:spcPts val="400"/>
              </a:spcBef>
              <a:spcAft>
                <a:spcPts val="400"/>
              </a:spcAft>
            </a:pPr>
            <a:r>
              <a:rPr lang="en-US" sz="1200" spc="0" dirty="0">
                <a:solidFill>
                  <a:srgbClr val="000000"/>
                </a:solidFill>
              </a:rPr>
              <a:t>EFG Consultancy</a:t>
            </a:r>
          </a:p>
        </p:txBody>
      </p:sp>
      <p:cxnSp>
        <p:nvCxnSpPr>
          <p:cNvPr id="100" name="Straight Connector 99">
            <a:extLst>
              <a:ext uri="{FF2B5EF4-FFF2-40B4-BE49-F238E27FC236}">
                <a16:creationId xmlns:a16="http://schemas.microsoft.com/office/drawing/2014/main" id="{9F2F9B95-3871-21CF-2EFB-11185A9B47C0}"/>
              </a:ext>
            </a:extLst>
          </p:cNvPr>
          <p:cNvCxnSpPr>
            <a:cxnSpLocks/>
          </p:cNvCxnSpPr>
          <p:nvPr/>
        </p:nvCxnSpPr>
        <p:spPr>
          <a:xfrm>
            <a:off x="700096" y="4409768"/>
            <a:ext cx="3366391"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D6870FA-18EB-8621-E3FC-4430F8665EC2}"/>
              </a:ext>
            </a:extLst>
          </p:cNvPr>
          <p:cNvCxnSpPr>
            <a:cxnSpLocks/>
          </p:cNvCxnSpPr>
          <p:nvPr/>
        </p:nvCxnSpPr>
        <p:spPr>
          <a:xfrm>
            <a:off x="4412805" y="4409768"/>
            <a:ext cx="3366391"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8E66646-3134-68CB-D457-F975DD98C9AF}"/>
              </a:ext>
            </a:extLst>
          </p:cNvPr>
          <p:cNvCxnSpPr>
            <a:cxnSpLocks/>
          </p:cNvCxnSpPr>
          <p:nvPr/>
        </p:nvCxnSpPr>
        <p:spPr>
          <a:xfrm>
            <a:off x="8125513" y="4409768"/>
            <a:ext cx="3366391"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C7DC4ED-DD90-C767-9B96-6B10C4BC8EF9}"/>
              </a:ext>
            </a:extLst>
          </p:cNvPr>
          <p:cNvSpPr txBox="1"/>
          <p:nvPr/>
        </p:nvSpPr>
        <p:spPr>
          <a:xfrm>
            <a:off x="600393" y="838597"/>
            <a:ext cx="5626235" cy="369332"/>
          </a:xfrm>
          <a:prstGeom prst="rect">
            <a:avLst/>
          </a:prstGeom>
          <a:noFill/>
          <a:effectLst>
            <a:outerShdw blurRad="63500" sx="102000" sy="102000" algn="ctr" rotWithShape="0">
              <a:prstClr val="black">
                <a:alpha val="40000"/>
              </a:prstClr>
            </a:outerShdw>
          </a:effectLst>
        </p:spPr>
        <p:txBody>
          <a:bodyPr wrap="square" rtlCol="0">
            <a:spAutoFit/>
          </a:bodyPr>
          <a:lstStyle>
            <a:defPPr>
              <a:defRPr lang="en-US"/>
            </a:defPPr>
            <a:lvl1pPr algn="ctr">
              <a:defRPr sz="3500" b="1" spc="300">
                <a:solidFill>
                  <a:schemeClr val="accent2"/>
                </a:solidFill>
                <a:latin typeface="Montserrat" panose="00000500000000000000" pitchFamily="50" charset="0"/>
              </a:defRPr>
            </a:lvl1pPr>
          </a:lstStyle>
          <a:p>
            <a:pPr algn="l"/>
            <a:r>
              <a:rPr lang="en-US" sz="1800" spc="0" dirty="0">
                <a:solidFill>
                  <a:srgbClr val="000000"/>
                </a:solidFill>
              </a:rPr>
              <a:t>LET’S HEAR WHAT OTHERS SAY ABOUT US:</a:t>
            </a:r>
          </a:p>
        </p:txBody>
      </p:sp>
      <p:sp>
        <p:nvSpPr>
          <p:cNvPr id="55" name="Graphic 8">
            <a:extLst>
              <a:ext uri="{FF2B5EF4-FFF2-40B4-BE49-F238E27FC236}">
                <a16:creationId xmlns:a16="http://schemas.microsoft.com/office/drawing/2014/main" id="{A417E34C-AEAA-4744-B3E1-E2D40EB77E0F}"/>
              </a:ext>
            </a:extLst>
          </p:cNvPr>
          <p:cNvSpPr/>
          <p:nvPr/>
        </p:nvSpPr>
        <p:spPr>
          <a:xfrm>
            <a:off x="1082047" y="4965748"/>
            <a:ext cx="167475" cy="160344"/>
          </a:xfrm>
          <a:custGeom>
            <a:avLst/>
            <a:gdLst>
              <a:gd name="connsiteX0" fmla="*/ 763003 w 1366091"/>
              <a:gd name="connsiteY0" fmla="*/ 49763 h 1307922"/>
              <a:gd name="connsiteX1" fmla="*/ 904964 w 1366091"/>
              <a:gd name="connsiteY1" fmla="*/ 337371 h 1307922"/>
              <a:gd name="connsiteX2" fmla="*/ 972172 w 1366091"/>
              <a:gd name="connsiteY2" fmla="*/ 386148 h 1307922"/>
              <a:gd name="connsiteX3" fmla="*/ 1289612 w 1366091"/>
              <a:gd name="connsiteY3" fmla="*/ 432268 h 1307922"/>
              <a:gd name="connsiteX4" fmla="*/ 1339075 w 1366091"/>
              <a:gd name="connsiteY4" fmla="*/ 584430 h 1307922"/>
              <a:gd name="connsiteX5" fmla="*/ 1109332 w 1366091"/>
              <a:gd name="connsiteY5" fmla="*/ 808344 h 1307922"/>
              <a:gd name="connsiteX6" fmla="*/ 1083701 w 1366091"/>
              <a:gd name="connsiteY6" fmla="*/ 887297 h 1307922"/>
              <a:gd name="connsiteX7" fmla="*/ 1137964 w 1366091"/>
              <a:gd name="connsiteY7" fmla="*/ 1203451 h 1307922"/>
              <a:gd name="connsiteX8" fmla="*/ 1008520 w 1366091"/>
              <a:gd name="connsiteY8" fmla="*/ 1297491 h 1307922"/>
              <a:gd name="connsiteX9" fmla="*/ 724599 w 1366091"/>
              <a:gd name="connsiteY9" fmla="*/ 1148244 h 1307922"/>
              <a:gd name="connsiteX10" fmla="*/ 641531 w 1366091"/>
              <a:gd name="connsiteY10" fmla="*/ 1148244 h 1307922"/>
              <a:gd name="connsiteX11" fmla="*/ 357610 w 1366091"/>
              <a:gd name="connsiteY11" fmla="*/ 1297491 h 1307922"/>
              <a:gd name="connsiteX12" fmla="*/ 228165 w 1366091"/>
              <a:gd name="connsiteY12" fmla="*/ 1203451 h 1307922"/>
              <a:gd name="connsiteX13" fmla="*/ 282429 w 1366091"/>
              <a:gd name="connsiteY13" fmla="*/ 887297 h 1307922"/>
              <a:gd name="connsiteX14" fmla="*/ 256797 w 1366091"/>
              <a:gd name="connsiteY14" fmla="*/ 808344 h 1307922"/>
              <a:gd name="connsiteX15" fmla="*/ 27054 w 1366091"/>
              <a:gd name="connsiteY15" fmla="*/ 584430 h 1307922"/>
              <a:gd name="connsiteX16" fmla="*/ 76518 w 1366091"/>
              <a:gd name="connsiteY16" fmla="*/ 432268 h 1307922"/>
              <a:gd name="connsiteX17" fmla="*/ 393957 w 1366091"/>
              <a:gd name="connsiteY17" fmla="*/ 386148 h 1307922"/>
              <a:gd name="connsiteX18" fmla="*/ 461166 w 1366091"/>
              <a:gd name="connsiteY18" fmla="*/ 337371 h 1307922"/>
              <a:gd name="connsiteX19" fmla="*/ 603126 w 1366091"/>
              <a:gd name="connsiteY19" fmla="*/ 49763 h 1307922"/>
              <a:gd name="connsiteX20" fmla="*/ 763003 w 1366091"/>
              <a:gd name="connsiteY20" fmla="*/ 49763 h 130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66091" h="1307922">
                <a:moveTo>
                  <a:pt x="763003" y="49763"/>
                </a:moveTo>
                <a:lnTo>
                  <a:pt x="904964" y="337371"/>
                </a:lnTo>
                <a:cubicBezTo>
                  <a:pt x="917994" y="363688"/>
                  <a:pt x="943112" y="381948"/>
                  <a:pt x="972172" y="386148"/>
                </a:cubicBezTo>
                <a:lnTo>
                  <a:pt x="1289612" y="432268"/>
                </a:lnTo>
                <a:cubicBezTo>
                  <a:pt x="1362821" y="442898"/>
                  <a:pt x="1391968" y="532824"/>
                  <a:pt x="1339075" y="584430"/>
                </a:cubicBezTo>
                <a:lnTo>
                  <a:pt x="1109332" y="808344"/>
                </a:lnTo>
                <a:cubicBezTo>
                  <a:pt x="1088330" y="828832"/>
                  <a:pt x="1078729" y="858407"/>
                  <a:pt x="1083701" y="887297"/>
                </a:cubicBezTo>
                <a:lnTo>
                  <a:pt x="1137964" y="1203451"/>
                </a:lnTo>
                <a:cubicBezTo>
                  <a:pt x="1150480" y="1276317"/>
                  <a:pt x="1074014" y="1331866"/>
                  <a:pt x="1008520" y="1297491"/>
                </a:cubicBezTo>
                <a:lnTo>
                  <a:pt x="724599" y="1148244"/>
                </a:lnTo>
                <a:cubicBezTo>
                  <a:pt x="698624" y="1134613"/>
                  <a:pt x="667591" y="1134613"/>
                  <a:pt x="641531" y="1148244"/>
                </a:cubicBezTo>
                <a:lnTo>
                  <a:pt x="357610" y="1297491"/>
                </a:lnTo>
                <a:cubicBezTo>
                  <a:pt x="292202" y="1331866"/>
                  <a:pt x="215649" y="1276317"/>
                  <a:pt x="228165" y="1203451"/>
                </a:cubicBezTo>
                <a:lnTo>
                  <a:pt x="282429" y="887297"/>
                </a:lnTo>
                <a:cubicBezTo>
                  <a:pt x="287401" y="858322"/>
                  <a:pt x="277800" y="828832"/>
                  <a:pt x="256797" y="808344"/>
                </a:cubicBezTo>
                <a:lnTo>
                  <a:pt x="27054" y="584430"/>
                </a:lnTo>
                <a:cubicBezTo>
                  <a:pt x="-25924" y="532824"/>
                  <a:pt x="3308" y="442898"/>
                  <a:pt x="76518" y="432268"/>
                </a:cubicBezTo>
                <a:lnTo>
                  <a:pt x="393957" y="386148"/>
                </a:lnTo>
                <a:cubicBezTo>
                  <a:pt x="423018" y="381948"/>
                  <a:pt x="448135" y="363688"/>
                  <a:pt x="461166" y="337371"/>
                </a:cubicBezTo>
                <a:lnTo>
                  <a:pt x="603126" y="49763"/>
                </a:lnTo>
                <a:cubicBezTo>
                  <a:pt x="635787" y="-16588"/>
                  <a:pt x="730342" y="-16588"/>
                  <a:pt x="763003" y="49763"/>
                </a:cubicBezTo>
                <a:close/>
              </a:path>
            </a:pathLst>
          </a:custGeom>
          <a:solidFill>
            <a:schemeClr val="accent2"/>
          </a:solidFill>
          <a:ln w="17145" cap="rnd">
            <a:noFill/>
            <a:prstDash val="solid"/>
            <a:round/>
          </a:ln>
        </p:spPr>
        <p:txBody>
          <a:bodyPr rtlCol="0" anchor="ctr"/>
          <a:lstStyle/>
          <a:p>
            <a:endParaRPr lang="en-UA"/>
          </a:p>
        </p:txBody>
      </p:sp>
      <p:sp>
        <p:nvSpPr>
          <p:cNvPr id="56" name="Graphic 8">
            <a:extLst>
              <a:ext uri="{FF2B5EF4-FFF2-40B4-BE49-F238E27FC236}">
                <a16:creationId xmlns:a16="http://schemas.microsoft.com/office/drawing/2014/main" id="{83174DBE-935F-40CC-B0B0-441B77FD9593}"/>
              </a:ext>
            </a:extLst>
          </p:cNvPr>
          <p:cNvSpPr/>
          <p:nvPr/>
        </p:nvSpPr>
        <p:spPr>
          <a:xfrm>
            <a:off x="1334872" y="4965748"/>
            <a:ext cx="167475" cy="160344"/>
          </a:xfrm>
          <a:custGeom>
            <a:avLst/>
            <a:gdLst>
              <a:gd name="connsiteX0" fmla="*/ 763003 w 1366091"/>
              <a:gd name="connsiteY0" fmla="*/ 49763 h 1307922"/>
              <a:gd name="connsiteX1" fmla="*/ 904964 w 1366091"/>
              <a:gd name="connsiteY1" fmla="*/ 337371 h 1307922"/>
              <a:gd name="connsiteX2" fmla="*/ 972172 w 1366091"/>
              <a:gd name="connsiteY2" fmla="*/ 386148 h 1307922"/>
              <a:gd name="connsiteX3" fmla="*/ 1289612 w 1366091"/>
              <a:gd name="connsiteY3" fmla="*/ 432268 h 1307922"/>
              <a:gd name="connsiteX4" fmla="*/ 1339075 w 1366091"/>
              <a:gd name="connsiteY4" fmla="*/ 584430 h 1307922"/>
              <a:gd name="connsiteX5" fmla="*/ 1109332 w 1366091"/>
              <a:gd name="connsiteY5" fmla="*/ 808344 h 1307922"/>
              <a:gd name="connsiteX6" fmla="*/ 1083701 w 1366091"/>
              <a:gd name="connsiteY6" fmla="*/ 887297 h 1307922"/>
              <a:gd name="connsiteX7" fmla="*/ 1137964 w 1366091"/>
              <a:gd name="connsiteY7" fmla="*/ 1203451 h 1307922"/>
              <a:gd name="connsiteX8" fmla="*/ 1008520 w 1366091"/>
              <a:gd name="connsiteY8" fmla="*/ 1297491 h 1307922"/>
              <a:gd name="connsiteX9" fmla="*/ 724599 w 1366091"/>
              <a:gd name="connsiteY9" fmla="*/ 1148244 h 1307922"/>
              <a:gd name="connsiteX10" fmla="*/ 641531 w 1366091"/>
              <a:gd name="connsiteY10" fmla="*/ 1148244 h 1307922"/>
              <a:gd name="connsiteX11" fmla="*/ 357610 w 1366091"/>
              <a:gd name="connsiteY11" fmla="*/ 1297491 h 1307922"/>
              <a:gd name="connsiteX12" fmla="*/ 228165 w 1366091"/>
              <a:gd name="connsiteY12" fmla="*/ 1203451 h 1307922"/>
              <a:gd name="connsiteX13" fmla="*/ 282429 w 1366091"/>
              <a:gd name="connsiteY13" fmla="*/ 887297 h 1307922"/>
              <a:gd name="connsiteX14" fmla="*/ 256797 w 1366091"/>
              <a:gd name="connsiteY14" fmla="*/ 808344 h 1307922"/>
              <a:gd name="connsiteX15" fmla="*/ 27054 w 1366091"/>
              <a:gd name="connsiteY15" fmla="*/ 584430 h 1307922"/>
              <a:gd name="connsiteX16" fmla="*/ 76518 w 1366091"/>
              <a:gd name="connsiteY16" fmla="*/ 432268 h 1307922"/>
              <a:gd name="connsiteX17" fmla="*/ 393957 w 1366091"/>
              <a:gd name="connsiteY17" fmla="*/ 386148 h 1307922"/>
              <a:gd name="connsiteX18" fmla="*/ 461166 w 1366091"/>
              <a:gd name="connsiteY18" fmla="*/ 337371 h 1307922"/>
              <a:gd name="connsiteX19" fmla="*/ 603126 w 1366091"/>
              <a:gd name="connsiteY19" fmla="*/ 49763 h 1307922"/>
              <a:gd name="connsiteX20" fmla="*/ 763003 w 1366091"/>
              <a:gd name="connsiteY20" fmla="*/ 49763 h 130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66091" h="1307922">
                <a:moveTo>
                  <a:pt x="763003" y="49763"/>
                </a:moveTo>
                <a:lnTo>
                  <a:pt x="904964" y="337371"/>
                </a:lnTo>
                <a:cubicBezTo>
                  <a:pt x="917994" y="363688"/>
                  <a:pt x="943112" y="381948"/>
                  <a:pt x="972172" y="386148"/>
                </a:cubicBezTo>
                <a:lnTo>
                  <a:pt x="1289612" y="432268"/>
                </a:lnTo>
                <a:cubicBezTo>
                  <a:pt x="1362821" y="442898"/>
                  <a:pt x="1391968" y="532824"/>
                  <a:pt x="1339075" y="584430"/>
                </a:cubicBezTo>
                <a:lnTo>
                  <a:pt x="1109332" y="808344"/>
                </a:lnTo>
                <a:cubicBezTo>
                  <a:pt x="1088330" y="828832"/>
                  <a:pt x="1078729" y="858407"/>
                  <a:pt x="1083701" y="887297"/>
                </a:cubicBezTo>
                <a:lnTo>
                  <a:pt x="1137964" y="1203451"/>
                </a:lnTo>
                <a:cubicBezTo>
                  <a:pt x="1150480" y="1276317"/>
                  <a:pt x="1074014" y="1331866"/>
                  <a:pt x="1008520" y="1297491"/>
                </a:cubicBezTo>
                <a:lnTo>
                  <a:pt x="724599" y="1148244"/>
                </a:lnTo>
                <a:cubicBezTo>
                  <a:pt x="698624" y="1134613"/>
                  <a:pt x="667591" y="1134613"/>
                  <a:pt x="641531" y="1148244"/>
                </a:cubicBezTo>
                <a:lnTo>
                  <a:pt x="357610" y="1297491"/>
                </a:lnTo>
                <a:cubicBezTo>
                  <a:pt x="292202" y="1331866"/>
                  <a:pt x="215649" y="1276317"/>
                  <a:pt x="228165" y="1203451"/>
                </a:cubicBezTo>
                <a:lnTo>
                  <a:pt x="282429" y="887297"/>
                </a:lnTo>
                <a:cubicBezTo>
                  <a:pt x="287401" y="858322"/>
                  <a:pt x="277800" y="828832"/>
                  <a:pt x="256797" y="808344"/>
                </a:cubicBezTo>
                <a:lnTo>
                  <a:pt x="27054" y="584430"/>
                </a:lnTo>
                <a:cubicBezTo>
                  <a:pt x="-25924" y="532824"/>
                  <a:pt x="3308" y="442898"/>
                  <a:pt x="76518" y="432268"/>
                </a:cubicBezTo>
                <a:lnTo>
                  <a:pt x="393957" y="386148"/>
                </a:lnTo>
                <a:cubicBezTo>
                  <a:pt x="423018" y="381948"/>
                  <a:pt x="448135" y="363688"/>
                  <a:pt x="461166" y="337371"/>
                </a:cubicBezTo>
                <a:lnTo>
                  <a:pt x="603126" y="49763"/>
                </a:lnTo>
                <a:cubicBezTo>
                  <a:pt x="635787" y="-16588"/>
                  <a:pt x="730342" y="-16588"/>
                  <a:pt x="763003" y="49763"/>
                </a:cubicBezTo>
                <a:close/>
              </a:path>
            </a:pathLst>
          </a:custGeom>
          <a:solidFill>
            <a:schemeClr val="accent2"/>
          </a:solidFill>
          <a:ln w="17145" cap="rnd">
            <a:noFill/>
            <a:prstDash val="solid"/>
            <a:round/>
          </a:ln>
        </p:spPr>
        <p:txBody>
          <a:bodyPr rtlCol="0" anchor="ctr"/>
          <a:lstStyle/>
          <a:p>
            <a:endParaRPr lang="en-UA"/>
          </a:p>
        </p:txBody>
      </p:sp>
      <p:sp>
        <p:nvSpPr>
          <p:cNvPr id="57" name="Graphic 8">
            <a:extLst>
              <a:ext uri="{FF2B5EF4-FFF2-40B4-BE49-F238E27FC236}">
                <a16:creationId xmlns:a16="http://schemas.microsoft.com/office/drawing/2014/main" id="{277F2DE5-0A81-4D3D-85BB-4BB5ACBC572B}"/>
              </a:ext>
            </a:extLst>
          </p:cNvPr>
          <p:cNvSpPr/>
          <p:nvPr/>
        </p:nvSpPr>
        <p:spPr>
          <a:xfrm>
            <a:off x="1587697" y="4965748"/>
            <a:ext cx="167475" cy="160344"/>
          </a:xfrm>
          <a:custGeom>
            <a:avLst/>
            <a:gdLst>
              <a:gd name="connsiteX0" fmla="*/ 763003 w 1366091"/>
              <a:gd name="connsiteY0" fmla="*/ 49763 h 1307922"/>
              <a:gd name="connsiteX1" fmla="*/ 904964 w 1366091"/>
              <a:gd name="connsiteY1" fmla="*/ 337371 h 1307922"/>
              <a:gd name="connsiteX2" fmla="*/ 972172 w 1366091"/>
              <a:gd name="connsiteY2" fmla="*/ 386148 h 1307922"/>
              <a:gd name="connsiteX3" fmla="*/ 1289612 w 1366091"/>
              <a:gd name="connsiteY3" fmla="*/ 432268 h 1307922"/>
              <a:gd name="connsiteX4" fmla="*/ 1339075 w 1366091"/>
              <a:gd name="connsiteY4" fmla="*/ 584430 h 1307922"/>
              <a:gd name="connsiteX5" fmla="*/ 1109332 w 1366091"/>
              <a:gd name="connsiteY5" fmla="*/ 808344 h 1307922"/>
              <a:gd name="connsiteX6" fmla="*/ 1083701 w 1366091"/>
              <a:gd name="connsiteY6" fmla="*/ 887297 h 1307922"/>
              <a:gd name="connsiteX7" fmla="*/ 1137964 w 1366091"/>
              <a:gd name="connsiteY7" fmla="*/ 1203451 h 1307922"/>
              <a:gd name="connsiteX8" fmla="*/ 1008520 w 1366091"/>
              <a:gd name="connsiteY8" fmla="*/ 1297491 h 1307922"/>
              <a:gd name="connsiteX9" fmla="*/ 724599 w 1366091"/>
              <a:gd name="connsiteY9" fmla="*/ 1148244 h 1307922"/>
              <a:gd name="connsiteX10" fmla="*/ 641531 w 1366091"/>
              <a:gd name="connsiteY10" fmla="*/ 1148244 h 1307922"/>
              <a:gd name="connsiteX11" fmla="*/ 357610 w 1366091"/>
              <a:gd name="connsiteY11" fmla="*/ 1297491 h 1307922"/>
              <a:gd name="connsiteX12" fmla="*/ 228165 w 1366091"/>
              <a:gd name="connsiteY12" fmla="*/ 1203451 h 1307922"/>
              <a:gd name="connsiteX13" fmla="*/ 282429 w 1366091"/>
              <a:gd name="connsiteY13" fmla="*/ 887297 h 1307922"/>
              <a:gd name="connsiteX14" fmla="*/ 256797 w 1366091"/>
              <a:gd name="connsiteY14" fmla="*/ 808344 h 1307922"/>
              <a:gd name="connsiteX15" fmla="*/ 27054 w 1366091"/>
              <a:gd name="connsiteY15" fmla="*/ 584430 h 1307922"/>
              <a:gd name="connsiteX16" fmla="*/ 76518 w 1366091"/>
              <a:gd name="connsiteY16" fmla="*/ 432268 h 1307922"/>
              <a:gd name="connsiteX17" fmla="*/ 393957 w 1366091"/>
              <a:gd name="connsiteY17" fmla="*/ 386148 h 1307922"/>
              <a:gd name="connsiteX18" fmla="*/ 461166 w 1366091"/>
              <a:gd name="connsiteY18" fmla="*/ 337371 h 1307922"/>
              <a:gd name="connsiteX19" fmla="*/ 603126 w 1366091"/>
              <a:gd name="connsiteY19" fmla="*/ 49763 h 1307922"/>
              <a:gd name="connsiteX20" fmla="*/ 763003 w 1366091"/>
              <a:gd name="connsiteY20" fmla="*/ 49763 h 130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66091" h="1307922">
                <a:moveTo>
                  <a:pt x="763003" y="49763"/>
                </a:moveTo>
                <a:lnTo>
                  <a:pt x="904964" y="337371"/>
                </a:lnTo>
                <a:cubicBezTo>
                  <a:pt x="917994" y="363688"/>
                  <a:pt x="943112" y="381948"/>
                  <a:pt x="972172" y="386148"/>
                </a:cubicBezTo>
                <a:lnTo>
                  <a:pt x="1289612" y="432268"/>
                </a:lnTo>
                <a:cubicBezTo>
                  <a:pt x="1362821" y="442898"/>
                  <a:pt x="1391968" y="532824"/>
                  <a:pt x="1339075" y="584430"/>
                </a:cubicBezTo>
                <a:lnTo>
                  <a:pt x="1109332" y="808344"/>
                </a:lnTo>
                <a:cubicBezTo>
                  <a:pt x="1088330" y="828832"/>
                  <a:pt x="1078729" y="858407"/>
                  <a:pt x="1083701" y="887297"/>
                </a:cubicBezTo>
                <a:lnTo>
                  <a:pt x="1137964" y="1203451"/>
                </a:lnTo>
                <a:cubicBezTo>
                  <a:pt x="1150480" y="1276317"/>
                  <a:pt x="1074014" y="1331866"/>
                  <a:pt x="1008520" y="1297491"/>
                </a:cubicBezTo>
                <a:lnTo>
                  <a:pt x="724599" y="1148244"/>
                </a:lnTo>
                <a:cubicBezTo>
                  <a:pt x="698624" y="1134613"/>
                  <a:pt x="667591" y="1134613"/>
                  <a:pt x="641531" y="1148244"/>
                </a:cubicBezTo>
                <a:lnTo>
                  <a:pt x="357610" y="1297491"/>
                </a:lnTo>
                <a:cubicBezTo>
                  <a:pt x="292202" y="1331866"/>
                  <a:pt x="215649" y="1276317"/>
                  <a:pt x="228165" y="1203451"/>
                </a:cubicBezTo>
                <a:lnTo>
                  <a:pt x="282429" y="887297"/>
                </a:lnTo>
                <a:cubicBezTo>
                  <a:pt x="287401" y="858322"/>
                  <a:pt x="277800" y="828832"/>
                  <a:pt x="256797" y="808344"/>
                </a:cubicBezTo>
                <a:lnTo>
                  <a:pt x="27054" y="584430"/>
                </a:lnTo>
                <a:cubicBezTo>
                  <a:pt x="-25924" y="532824"/>
                  <a:pt x="3308" y="442898"/>
                  <a:pt x="76518" y="432268"/>
                </a:cubicBezTo>
                <a:lnTo>
                  <a:pt x="393957" y="386148"/>
                </a:lnTo>
                <a:cubicBezTo>
                  <a:pt x="423018" y="381948"/>
                  <a:pt x="448135" y="363688"/>
                  <a:pt x="461166" y="337371"/>
                </a:cubicBezTo>
                <a:lnTo>
                  <a:pt x="603126" y="49763"/>
                </a:lnTo>
                <a:cubicBezTo>
                  <a:pt x="635787" y="-16588"/>
                  <a:pt x="730342" y="-16588"/>
                  <a:pt x="763003" y="49763"/>
                </a:cubicBezTo>
                <a:close/>
              </a:path>
            </a:pathLst>
          </a:custGeom>
          <a:solidFill>
            <a:schemeClr val="accent2"/>
          </a:solidFill>
          <a:ln w="17145" cap="rnd">
            <a:noFill/>
            <a:prstDash val="solid"/>
            <a:round/>
          </a:ln>
        </p:spPr>
        <p:txBody>
          <a:bodyPr rtlCol="0" anchor="ctr"/>
          <a:lstStyle/>
          <a:p>
            <a:endParaRPr lang="en-UA"/>
          </a:p>
        </p:txBody>
      </p:sp>
      <p:sp>
        <p:nvSpPr>
          <p:cNvPr id="58" name="Graphic 8">
            <a:extLst>
              <a:ext uri="{FF2B5EF4-FFF2-40B4-BE49-F238E27FC236}">
                <a16:creationId xmlns:a16="http://schemas.microsoft.com/office/drawing/2014/main" id="{F7B43EAF-6CD5-4C31-AAA9-9DA444C668AD}"/>
              </a:ext>
            </a:extLst>
          </p:cNvPr>
          <p:cNvSpPr/>
          <p:nvPr/>
        </p:nvSpPr>
        <p:spPr>
          <a:xfrm>
            <a:off x="1839754" y="4965748"/>
            <a:ext cx="167475" cy="160344"/>
          </a:xfrm>
          <a:custGeom>
            <a:avLst/>
            <a:gdLst>
              <a:gd name="connsiteX0" fmla="*/ 763003 w 1366091"/>
              <a:gd name="connsiteY0" fmla="*/ 49763 h 1307922"/>
              <a:gd name="connsiteX1" fmla="*/ 904964 w 1366091"/>
              <a:gd name="connsiteY1" fmla="*/ 337371 h 1307922"/>
              <a:gd name="connsiteX2" fmla="*/ 972172 w 1366091"/>
              <a:gd name="connsiteY2" fmla="*/ 386148 h 1307922"/>
              <a:gd name="connsiteX3" fmla="*/ 1289612 w 1366091"/>
              <a:gd name="connsiteY3" fmla="*/ 432268 h 1307922"/>
              <a:gd name="connsiteX4" fmla="*/ 1339075 w 1366091"/>
              <a:gd name="connsiteY4" fmla="*/ 584430 h 1307922"/>
              <a:gd name="connsiteX5" fmla="*/ 1109332 w 1366091"/>
              <a:gd name="connsiteY5" fmla="*/ 808344 h 1307922"/>
              <a:gd name="connsiteX6" fmla="*/ 1083701 w 1366091"/>
              <a:gd name="connsiteY6" fmla="*/ 887297 h 1307922"/>
              <a:gd name="connsiteX7" fmla="*/ 1137964 w 1366091"/>
              <a:gd name="connsiteY7" fmla="*/ 1203451 h 1307922"/>
              <a:gd name="connsiteX8" fmla="*/ 1008520 w 1366091"/>
              <a:gd name="connsiteY8" fmla="*/ 1297491 h 1307922"/>
              <a:gd name="connsiteX9" fmla="*/ 724599 w 1366091"/>
              <a:gd name="connsiteY9" fmla="*/ 1148244 h 1307922"/>
              <a:gd name="connsiteX10" fmla="*/ 641531 w 1366091"/>
              <a:gd name="connsiteY10" fmla="*/ 1148244 h 1307922"/>
              <a:gd name="connsiteX11" fmla="*/ 357610 w 1366091"/>
              <a:gd name="connsiteY11" fmla="*/ 1297491 h 1307922"/>
              <a:gd name="connsiteX12" fmla="*/ 228165 w 1366091"/>
              <a:gd name="connsiteY12" fmla="*/ 1203451 h 1307922"/>
              <a:gd name="connsiteX13" fmla="*/ 282429 w 1366091"/>
              <a:gd name="connsiteY13" fmla="*/ 887297 h 1307922"/>
              <a:gd name="connsiteX14" fmla="*/ 256797 w 1366091"/>
              <a:gd name="connsiteY14" fmla="*/ 808344 h 1307922"/>
              <a:gd name="connsiteX15" fmla="*/ 27054 w 1366091"/>
              <a:gd name="connsiteY15" fmla="*/ 584430 h 1307922"/>
              <a:gd name="connsiteX16" fmla="*/ 76518 w 1366091"/>
              <a:gd name="connsiteY16" fmla="*/ 432268 h 1307922"/>
              <a:gd name="connsiteX17" fmla="*/ 393957 w 1366091"/>
              <a:gd name="connsiteY17" fmla="*/ 386148 h 1307922"/>
              <a:gd name="connsiteX18" fmla="*/ 461166 w 1366091"/>
              <a:gd name="connsiteY18" fmla="*/ 337371 h 1307922"/>
              <a:gd name="connsiteX19" fmla="*/ 603126 w 1366091"/>
              <a:gd name="connsiteY19" fmla="*/ 49763 h 1307922"/>
              <a:gd name="connsiteX20" fmla="*/ 763003 w 1366091"/>
              <a:gd name="connsiteY20" fmla="*/ 49763 h 130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66091" h="1307922">
                <a:moveTo>
                  <a:pt x="763003" y="49763"/>
                </a:moveTo>
                <a:lnTo>
                  <a:pt x="904964" y="337371"/>
                </a:lnTo>
                <a:cubicBezTo>
                  <a:pt x="917994" y="363688"/>
                  <a:pt x="943112" y="381948"/>
                  <a:pt x="972172" y="386148"/>
                </a:cubicBezTo>
                <a:lnTo>
                  <a:pt x="1289612" y="432268"/>
                </a:lnTo>
                <a:cubicBezTo>
                  <a:pt x="1362821" y="442898"/>
                  <a:pt x="1391968" y="532824"/>
                  <a:pt x="1339075" y="584430"/>
                </a:cubicBezTo>
                <a:lnTo>
                  <a:pt x="1109332" y="808344"/>
                </a:lnTo>
                <a:cubicBezTo>
                  <a:pt x="1088330" y="828832"/>
                  <a:pt x="1078729" y="858407"/>
                  <a:pt x="1083701" y="887297"/>
                </a:cubicBezTo>
                <a:lnTo>
                  <a:pt x="1137964" y="1203451"/>
                </a:lnTo>
                <a:cubicBezTo>
                  <a:pt x="1150480" y="1276317"/>
                  <a:pt x="1074014" y="1331866"/>
                  <a:pt x="1008520" y="1297491"/>
                </a:cubicBezTo>
                <a:lnTo>
                  <a:pt x="724599" y="1148244"/>
                </a:lnTo>
                <a:cubicBezTo>
                  <a:pt x="698624" y="1134613"/>
                  <a:pt x="667591" y="1134613"/>
                  <a:pt x="641531" y="1148244"/>
                </a:cubicBezTo>
                <a:lnTo>
                  <a:pt x="357610" y="1297491"/>
                </a:lnTo>
                <a:cubicBezTo>
                  <a:pt x="292202" y="1331866"/>
                  <a:pt x="215649" y="1276317"/>
                  <a:pt x="228165" y="1203451"/>
                </a:cubicBezTo>
                <a:lnTo>
                  <a:pt x="282429" y="887297"/>
                </a:lnTo>
                <a:cubicBezTo>
                  <a:pt x="287401" y="858322"/>
                  <a:pt x="277800" y="828832"/>
                  <a:pt x="256797" y="808344"/>
                </a:cubicBezTo>
                <a:lnTo>
                  <a:pt x="27054" y="584430"/>
                </a:lnTo>
                <a:cubicBezTo>
                  <a:pt x="-25924" y="532824"/>
                  <a:pt x="3308" y="442898"/>
                  <a:pt x="76518" y="432268"/>
                </a:cubicBezTo>
                <a:lnTo>
                  <a:pt x="393957" y="386148"/>
                </a:lnTo>
                <a:cubicBezTo>
                  <a:pt x="423018" y="381948"/>
                  <a:pt x="448135" y="363688"/>
                  <a:pt x="461166" y="337371"/>
                </a:cubicBezTo>
                <a:lnTo>
                  <a:pt x="603126" y="49763"/>
                </a:lnTo>
                <a:cubicBezTo>
                  <a:pt x="635787" y="-16588"/>
                  <a:pt x="730342" y="-16588"/>
                  <a:pt x="763003" y="49763"/>
                </a:cubicBezTo>
                <a:close/>
              </a:path>
            </a:pathLst>
          </a:custGeom>
          <a:solidFill>
            <a:schemeClr val="accent2"/>
          </a:solidFill>
          <a:ln w="17145" cap="rnd">
            <a:noFill/>
            <a:prstDash val="solid"/>
            <a:round/>
          </a:ln>
        </p:spPr>
        <p:txBody>
          <a:bodyPr rtlCol="0" anchor="ctr"/>
          <a:lstStyle/>
          <a:p>
            <a:endParaRPr lang="en-UA"/>
          </a:p>
        </p:txBody>
      </p:sp>
      <p:sp>
        <p:nvSpPr>
          <p:cNvPr id="61" name="Graphic 8">
            <a:extLst>
              <a:ext uri="{FF2B5EF4-FFF2-40B4-BE49-F238E27FC236}">
                <a16:creationId xmlns:a16="http://schemas.microsoft.com/office/drawing/2014/main" id="{14F61E6E-57E0-4B05-B224-409B9F3E67BE}"/>
              </a:ext>
            </a:extLst>
          </p:cNvPr>
          <p:cNvSpPr/>
          <p:nvPr/>
        </p:nvSpPr>
        <p:spPr>
          <a:xfrm>
            <a:off x="4794756" y="4965748"/>
            <a:ext cx="167475" cy="160344"/>
          </a:xfrm>
          <a:custGeom>
            <a:avLst/>
            <a:gdLst>
              <a:gd name="connsiteX0" fmla="*/ 763003 w 1366091"/>
              <a:gd name="connsiteY0" fmla="*/ 49763 h 1307922"/>
              <a:gd name="connsiteX1" fmla="*/ 904964 w 1366091"/>
              <a:gd name="connsiteY1" fmla="*/ 337371 h 1307922"/>
              <a:gd name="connsiteX2" fmla="*/ 972172 w 1366091"/>
              <a:gd name="connsiteY2" fmla="*/ 386148 h 1307922"/>
              <a:gd name="connsiteX3" fmla="*/ 1289612 w 1366091"/>
              <a:gd name="connsiteY3" fmla="*/ 432268 h 1307922"/>
              <a:gd name="connsiteX4" fmla="*/ 1339075 w 1366091"/>
              <a:gd name="connsiteY4" fmla="*/ 584430 h 1307922"/>
              <a:gd name="connsiteX5" fmla="*/ 1109332 w 1366091"/>
              <a:gd name="connsiteY5" fmla="*/ 808344 h 1307922"/>
              <a:gd name="connsiteX6" fmla="*/ 1083701 w 1366091"/>
              <a:gd name="connsiteY6" fmla="*/ 887297 h 1307922"/>
              <a:gd name="connsiteX7" fmla="*/ 1137964 w 1366091"/>
              <a:gd name="connsiteY7" fmla="*/ 1203451 h 1307922"/>
              <a:gd name="connsiteX8" fmla="*/ 1008520 w 1366091"/>
              <a:gd name="connsiteY8" fmla="*/ 1297491 h 1307922"/>
              <a:gd name="connsiteX9" fmla="*/ 724599 w 1366091"/>
              <a:gd name="connsiteY9" fmla="*/ 1148244 h 1307922"/>
              <a:gd name="connsiteX10" fmla="*/ 641531 w 1366091"/>
              <a:gd name="connsiteY10" fmla="*/ 1148244 h 1307922"/>
              <a:gd name="connsiteX11" fmla="*/ 357610 w 1366091"/>
              <a:gd name="connsiteY11" fmla="*/ 1297491 h 1307922"/>
              <a:gd name="connsiteX12" fmla="*/ 228165 w 1366091"/>
              <a:gd name="connsiteY12" fmla="*/ 1203451 h 1307922"/>
              <a:gd name="connsiteX13" fmla="*/ 282429 w 1366091"/>
              <a:gd name="connsiteY13" fmla="*/ 887297 h 1307922"/>
              <a:gd name="connsiteX14" fmla="*/ 256797 w 1366091"/>
              <a:gd name="connsiteY14" fmla="*/ 808344 h 1307922"/>
              <a:gd name="connsiteX15" fmla="*/ 27054 w 1366091"/>
              <a:gd name="connsiteY15" fmla="*/ 584430 h 1307922"/>
              <a:gd name="connsiteX16" fmla="*/ 76518 w 1366091"/>
              <a:gd name="connsiteY16" fmla="*/ 432268 h 1307922"/>
              <a:gd name="connsiteX17" fmla="*/ 393957 w 1366091"/>
              <a:gd name="connsiteY17" fmla="*/ 386148 h 1307922"/>
              <a:gd name="connsiteX18" fmla="*/ 461166 w 1366091"/>
              <a:gd name="connsiteY18" fmla="*/ 337371 h 1307922"/>
              <a:gd name="connsiteX19" fmla="*/ 603126 w 1366091"/>
              <a:gd name="connsiteY19" fmla="*/ 49763 h 1307922"/>
              <a:gd name="connsiteX20" fmla="*/ 763003 w 1366091"/>
              <a:gd name="connsiteY20" fmla="*/ 49763 h 130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66091" h="1307922">
                <a:moveTo>
                  <a:pt x="763003" y="49763"/>
                </a:moveTo>
                <a:lnTo>
                  <a:pt x="904964" y="337371"/>
                </a:lnTo>
                <a:cubicBezTo>
                  <a:pt x="917994" y="363688"/>
                  <a:pt x="943112" y="381948"/>
                  <a:pt x="972172" y="386148"/>
                </a:cubicBezTo>
                <a:lnTo>
                  <a:pt x="1289612" y="432268"/>
                </a:lnTo>
                <a:cubicBezTo>
                  <a:pt x="1362821" y="442898"/>
                  <a:pt x="1391968" y="532824"/>
                  <a:pt x="1339075" y="584430"/>
                </a:cubicBezTo>
                <a:lnTo>
                  <a:pt x="1109332" y="808344"/>
                </a:lnTo>
                <a:cubicBezTo>
                  <a:pt x="1088330" y="828832"/>
                  <a:pt x="1078729" y="858407"/>
                  <a:pt x="1083701" y="887297"/>
                </a:cubicBezTo>
                <a:lnTo>
                  <a:pt x="1137964" y="1203451"/>
                </a:lnTo>
                <a:cubicBezTo>
                  <a:pt x="1150480" y="1276317"/>
                  <a:pt x="1074014" y="1331866"/>
                  <a:pt x="1008520" y="1297491"/>
                </a:cubicBezTo>
                <a:lnTo>
                  <a:pt x="724599" y="1148244"/>
                </a:lnTo>
                <a:cubicBezTo>
                  <a:pt x="698624" y="1134613"/>
                  <a:pt x="667591" y="1134613"/>
                  <a:pt x="641531" y="1148244"/>
                </a:cubicBezTo>
                <a:lnTo>
                  <a:pt x="357610" y="1297491"/>
                </a:lnTo>
                <a:cubicBezTo>
                  <a:pt x="292202" y="1331866"/>
                  <a:pt x="215649" y="1276317"/>
                  <a:pt x="228165" y="1203451"/>
                </a:cubicBezTo>
                <a:lnTo>
                  <a:pt x="282429" y="887297"/>
                </a:lnTo>
                <a:cubicBezTo>
                  <a:pt x="287401" y="858322"/>
                  <a:pt x="277800" y="828832"/>
                  <a:pt x="256797" y="808344"/>
                </a:cubicBezTo>
                <a:lnTo>
                  <a:pt x="27054" y="584430"/>
                </a:lnTo>
                <a:cubicBezTo>
                  <a:pt x="-25924" y="532824"/>
                  <a:pt x="3308" y="442898"/>
                  <a:pt x="76518" y="432268"/>
                </a:cubicBezTo>
                <a:lnTo>
                  <a:pt x="393957" y="386148"/>
                </a:lnTo>
                <a:cubicBezTo>
                  <a:pt x="423018" y="381948"/>
                  <a:pt x="448135" y="363688"/>
                  <a:pt x="461166" y="337371"/>
                </a:cubicBezTo>
                <a:lnTo>
                  <a:pt x="603126" y="49763"/>
                </a:lnTo>
                <a:cubicBezTo>
                  <a:pt x="635787" y="-16588"/>
                  <a:pt x="730342" y="-16588"/>
                  <a:pt x="763003" y="49763"/>
                </a:cubicBezTo>
                <a:close/>
              </a:path>
            </a:pathLst>
          </a:custGeom>
          <a:solidFill>
            <a:schemeClr val="accent2"/>
          </a:solidFill>
          <a:ln w="17145" cap="rnd">
            <a:noFill/>
            <a:prstDash val="solid"/>
            <a:round/>
          </a:ln>
        </p:spPr>
        <p:txBody>
          <a:bodyPr rtlCol="0" anchor="ctr"/>
          <a:lstStyle/>
          <a:p>
            <a:endParaRPr lang="en-UA"/>
          </a:p>
        </p:txBody>
      </p:sp>
      <p:sp>
        <p:nvSpPr>
          <p:cNvPr id="62" name="Graphic 8">
            <a:extLst>
              <a:ext uri="{FF2B5EF4-FFF2-40B4-BE49-F238E27FC236}">
                <a16:creationId xmlns:a16="http://schemas.microsoft.com/office/drawing/2014/main" id="{9F6A26E6-D415-49FE-8656-668F126A9341}"/>
              </a:ext>
            </a:extLst>
          </p:cNvPr>
          <p:cNvSpPr/>
          <p:nvPr/>
        </p:nvSpPr>
        <p:spPr>
          <a:xfrm>
            <a:off x="5047581" y="4965748"/>
            <a:ext cx="167475" cy="160344"/>
          </a:xfrm>
          <a:custGeom>
            <a:avLst/>
            <a:gdLst>
              <a:gd name="connsiteX0" fmla="*/ 763003 w 1366091"/>
              <a:gd name="connsiteY0" fmla="*/ 49763 h 1307922"/>
              <a:gd name="connsiteX1" fmla="*/ 904964 w 1366091"/>
              <a:gd name="connsiteY1" fmla="*/ 337371 h 1307922"/>
              <a:gd name="connsiteX2" fmla="*/ 972172 w 1366091"/>
              <a:gd name="connsiteY2" fmla="*/ 386148 h 1307922"/>
              <a:gd name="connsiteX3" fmla="*/ 1289612 w 1366091"/>
              <a:gd name="connsiteY3" fmla="*/ 432268 h 1307922"/>
              <a:gd name="connsiteX4" fmla="*/ 1339075 w 1366091"/>
              <a:gd name="connsiteY4" fmla="*/ 584430 h 1307922"/>
              <a:gd name="connsiteX5" fmla="*/ 1109332 w 1366091"/>
              <a:gd name="connsiteY5" fmla="*/ 808344 h 1307922"/>
              <a:gd name="connsiteX6" fmla="*/ 1083701 w 1366091"/>
              <a:gd name="connsiteY6" fmla="*/ 887297 h 1307922"/>
              <a:gd name="connsiteX7" fmla="*/ 1137964 w 1366091"/>
              <a:gd name="connsiteY7" fmla="*/ 1203451 h 1307922"/>
              <a:gd name="connsiteX8" fmla="*/ 1008520 w 1366091"/>
              <a:gd name="connsiteY8" fmla="*/ 1297491 h 1307922"/>
              <a:gd name="connsiteX9" fmla="*/ 724599 w 1366091"/>
              <a:gd name="connsiteY9" fmla="*/ 1148244 h 1307922"/>
              <a:gd name="connsiteX10" fmla="*/ 641531 w 1366091"/>
              <a:gd name="connsiteY10" fmla="*/ 1148244 h 1307922"/>
              <a:gd name="connsiteX11" fmla="*/ 357610 w 1366091"/>
              <a:gd name="connsiteY11" fmla="*/ 1297491 h 1307922"/>
              <a:gd name="connsiteX12" fmla="*/ 228165 w 1366091"/>
              <a:gd name="connsiteY12" fmla="*/ 1203451 h 1307922"/>
              <a:gd name="connsiteX13" fmla="*/ 282429 w 1366091"/>
              <a:gd name="connsiteY13" fmla="*/ 887297 h 1307922"/>
              <a:gd name="connsiteX14" fmla="*/ 256797 w 1366091"/>
              <a:gd name="connsiteY14" fmla="*/ 808344 h 1307922"/>
              <a:gd name="connsiteX15" fmla="*/ 27054 w 1366091"/>
              <a:gd name="connsiteY15" fmla="*/ 584430 h 1307922"/>
              <a:gd name="connsiteX16" fmla="*/ 76518 w 1366091"/>
              <a:gd name="connsiteY16" fmla="*/ 432268 h 1307922"/>
              <a:gd name="connsiteX17" fmla="*/ 393957 w 1366091"/>
              <a:gd name="connsiteY17" fmla="*/ 386148 h 1307922"/>
              <a:gd name="connsiteX18" fmla="*/ 461166 w 1366091"/>
              <a:gd name="connsiteY18" fmla="*/ 337371 h 1307922"/>
              <a:gd name="connsiteX19" fmla="*/ 603126 w 1366091"/>
              <a:gd name="connsiteY19" fmla="*/ 49763 h 1307922"/>
              <a:gd name="connsiteX20" fmla="*/ 763003 w 1366091"/>
              <a:gd name="connsiteY20" fmla="*/ 49763 h 130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66091" h="1307922">
                <a:moveTo>
                  <a:pt x="763003" y="49763"/>
                </a:moveTo>
                <a:lnTo>
                  <a:pt x="904964" y="337371"/>
                </a:lnTo>
                <a:cubicBezTo>
                  <a:pt x="917994" y="363688"/>
                  <a:pt x="943112" y="381948"/>
                  <a:pt x="972172" y="386148"/>
                </a:cubicBezTo>
                <a:lnTo>
                  <a:pt x="1289612" y="432268"/>
                </a:lnTo>
                <a:cubicBezTo>
                  <a:pt x="1362821" y="442898"/>
                  <a:pt x="1391968" y="532824"/>
                  <a:pt x="1339075" y="584430"/>
                </a:cubicBezTo>
                <a:lnTo>
                  <a:pt x="1109332" y="808344"/>
                </a:lnTo>
                <a:cubicBezTo>
                  <a:pt x="1088330" y="828832"/>
                  <a:pt x="1078729" y="858407"/>
                  <a:pt x="1083701" y="887297"/>
                </a:cubicBezTo>
                <a:lnTo>
                  <a:pt x="1137964" y="1203451"/>
                </a:lnTo>
                <a:cubicBezTo>
                  <a:pt x="1150480" y="1276317"/>
                  <a:pt x="1074014" y="1331866"/>
                  <a:pt x="1008520" y="1297491"/>
                </a:cubicBezTo>
                <a:lnTo>
                  <a:pt x="724599" y="1148244"/>
                </a:lnTo>
                <a:cubicBezTo>
                  <a:pt x="698624" y="1134613"/>
                  <a:pt x="667591" y="1134613"/>
                  <a:pt x="641531" y="1148244"/>
                </a:cubicBezTo>
                <a:lnTo>
                  <a:pt x="357610" y="1297491"/>
                </a:lnTo>
                <a:cubicBezTo>
                  <a:pt x="292202" y="1331866"/>
                  <a:pt x="215649" y="1276317"/>
                  <a:pt x="228165" y="1203451"/>
                </a:cubicBezTo>
                <a:lnTo>
                  <a:pt x="282429" y="887297"/>
                </a:lnTo>
                <a:cubicBezTo>
                  <a:pt x="287401" y="858322"/>
                  <a:pt x="277800" y="828832"/>
                  <a:pt x="256797" y="808344"/>
                </a:cubicBezTo>
                <a:lnTo>
                  <a:pt x="27054" y="584430"/>
                </a:lnTo>
                <a:cubicBezTo>
                  <a:pt x="-25924" y="532824"/>
                  <a:pt x="3308" y="442898"/>
                  <a:pt x="76518" y="432268"/>
                </a:cubicBezTo>
                <a:lnTo>
                  <a:pt x="393957" y="386148"/>
                </a:lnTo>
                <a:cubicBezTo>
                  <a:pt x="423018" y="381948"/>
                  <a:pt x="448135" y="363688"/>
                  <a:pt x="461166" y="337371"/>
                </a:cubicBezTo>
                <a:lnTo>
                  <a:pt x="603126" y="49763"/>
                </a:lnTo>
                <a:cubicBezTo>
                  <a:pt x="635787" y="-16588"/>
                  <a:pt x="730342" y="-16588"/>
                  <a:pt x="763003" y="49763"/>
                </a:cubicBezTo>
                <a:close/>
              </a:path>
            </a:pathLst>
          </a:custGeom>
          <a:solidFill>
            <a:schemeClr val="accent2"/>
          </a:solidFill>
          <a:ln w="17145" cap="rnd">
            <a:noFill/>
            <a:prstDash val="solid"/>
            <a:round/>
          </a:ln>
        </p:spPr>
        <p:txBody>
          <a:bodyPr rtlCol="0" anchor="ctr"/>
          <a:lstStyle/>
          <a:p>
            <a:endParaRPr lang="en-UA"/>
          </a:p>
        </p:txBody>
      </p:sp>
      <p:sp>
        <p:nvSpPr>
          <p:cNvPr id="63" name="Graphic 8">
            <a:extLst>
              <a:ext uri="{FF2B5EF4-FFF2-40B4-BE49-F238E27FC236}">
                <a16:creationId xmlns:a16="http://schemas.microsoft.com/office/drawing/2014/main" id="{D97E115A-693E-48FC-9ECC-D171A5F16A99}"/>
              </a:ext>
            </a:extLst>
          </p:cNvPr>
          <p:cNvSpPr/>
          <p:nvPr/>
        </p:nvSpPr>
        <p:spPr>
          <a:xfrm>
            <a:off x="5300406" y="4965748"/>
            <a:ext cx="167475" cy="160344"/>
          </a:xfrm>
          <a:custGeom>
            <a:avLst/>
            <a:gdLst>
              <a:gd name="connsiteX0" fmla="*/ 763003 w 1366091"/>
              <a:gd name="connsiteY0" fmla="*/ 49763 h 1307922"/>
              <a:gd name="connsiteX1" fmla="*/ 904964 w 1366091"/>
              <a:gd name="connsiteY1" fmla="*/ 337371 h 1307922"/>
              <a:gd name="connsiteX2" fmla="*/ 972172 w 1366091"/>
              <a:gd name="connsiteY2" fmla="*/ 386148 h 1307922"/>
              <a:gd name="connsiteX3" fmla="*/ 1289612 w 1366091"/>
              <a:gd name="connsiteY3" fmla="*/ 432268 h 1307922"/>
              <a:gd name="connsiteX4" fmla="*/ 1339075 w 1366091"/>
              <a:gd name="connsiteY4" fmla="*/ 584430 h 1307922"/>
              <a:gd name="connsiteX5" fmla="*/ 1109332 w 1366091"/>
              <a:gd name="connsiteY5" fmla="*/ 808344 h 1307922"/>
              <a:gd name="connsiteX6" fmla="*/ 1083701 w 1366091"/>
              <a:gd name="connsiteY6" fmla="*/ 887297 h 1307922"/>
              <a:gd name="connsiteX7" fmla="*/ 1137964 w 1366091"/>
              <a:gd name="connsiteY7" fmla="*/ 1203451 h 1307922"/>
              <a:gd name="connsiteX8" fmla="*/ 1008520 w 1366091"/>
              <a:gd name="connsiteY8" fmla="*/ 1297491 h 1307922"/>
              <a:gd name="connsiteX9" fmla="*/ 724599 w 1366091"/>
              <a:gd name="connsiteY9" fmla="*/ 1148244 h 1307922"/>
              <a:gd name="connsiteX10" fmla="*/ 641531 w 1366091"/>
              <a:gd name="connsiteY10" fmla="*/ 1148244 h 1307922"/>
              <a:gd name="connsiteX11" fmla="*/ 357610 w 1366091"/>
              <a:gd name="connsiteY11" fmla="*/ 1297491 h 1307922"/>
              <a:gd name="connsiteX12" fmla="*/ 228165 w 1366091"/>
              <a:gd name="connsiteY12" fmla="*/ 1203451 h 1307922"/>
              <a:gd name="connsiteX13" fmla="*/ 282429 w 1366091"/>
              <a:gd name="connsiteY13" fmla="*/ 887297 h 1307922"/>
              <a:gd name="connsiteX14" fmla="*/ 256797 w 1366091"/>
              <a:gd name="connsiteY14" fmla="*/ 808344 h 1307922"/>
              <a:gd name="connsiteX15" fmla="*/ 27054 w 1366091"/>
              <a:gd name="connsiteY15" fmla="*/ 584430 h 1307922"/>
              <a:gd name="connsiteX16" fmla="*/ 76518 w 1366091"/>
              <a:gd name="connsiteY16" fmla="*/ 432268 h 1307922"/>
              <a:gd name="connsiteX17" fmla="*/ 393957 w 1366091"/>
              <a:gd name="connsiteY17" fmla="*/ 386148 h 1307922"/>
              <a:gd name="connsiteX18" fmla="*/ 461166 w 1366091"/>
              <a:gd name="connsiteY18" fmla="*/ 337371 h 1307922"/>
              <a:gd name="connsiteX19" fmla="*/ 603126 w 1366091"/>
              <a:gd name="connsiteY19" fmla="*/ 49763 h 1307922"/>
              <a:gd name="connsiteX20" fmla="*/ 763003 w 1366091"/>
              <a:gd name="connsiteY20" fmla="*/ 49763 h 130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66091" h="1307922">
                <a:moveTo>
                  <a:pt x="763003" y="49763"/>
                </a:moveTo>
                <a:lnTo>
                  <a:pt x="904964" y="337371"/>
                </a:lnTo>
                <a:cubicBezTo>
                  <a:pt x="917994" y="363688"/>
                  <a:pt x="943112" y="381948"/>
                  <a:pt x="972172" y="386148"/>
                </a:cubicBezTo>
                <a:lnTo>
                  <a:pt x="1289612" y="432268"/>
                </a:lnTo>
                <a:cubicBezTo>
                  <a:pt x="1362821" y="442898"/>
                  <a:pt x="1391968" y="532824"/>
                  <a:pt x="1339075" y="584430"/>
                </a:cubicBezTo>
                <a:lnTo>
                  <a:pt x="1109332" y="808344"/>
                </a:lnTo>
                <a:cubicBezTo>
                  <a:pt x="1088330" y="828832"/>
                  <a:pt x="1078729" y="858407"/>
                  <a:pt x="1083701" y="887297"/>
                </a:cubicBezTo>
                <a:lnTo>
                  <a:pt x="1137964" y="1203451"/>
                </a:lnTo>
                <a:cubicBezTo>
                  <a:pt x="1150480" y="1276317"/>
                  <a:pt x="1074014" y="1331866"/>
                  <a:pt x="1008520" y="1297491"/>
                </a:cubicBezTo>
                <a:lnTo>
                  <a:pt x="724599" y="1148244"/>
                </a:lnTo>
                <a:cubicBezTo>
                  <a:pt x="698624" y="1134613"/>
                  <a:pt x="667591" y="1134613"/>
                  <a:pt x="641531" y="1148244"/>
                </a:cubicBezTo>
                <a:lnTo>
                  <a:pt x="357610" y="1297491"/>
                </a:lnTo>
                <a:cubicBezTo>
                  <a:pt x="292202" y="1331866"/>
                  <a:pt x="215649" y="1276317"/>
                  <a:pt x="228165" y="1203451"/>
                </a:cubicBezTo>
                <a:lnTo>
                  <a:pt x="282429" y="887297"/>
                </a:lnTo>
                <a:cubicBezTo>
                  <a:pt x="287401" y="858322"/>
                  <a:pt x="277800" y="828832"/>
                  <a:pt x="256797" y="808344"/>
                </a:cubicBezTo>
                <a:lnTo>
                  <a:pt x="27054" y="584430"/>
                </a:lnTo>
                <a:cubicBezTo>
                  <a:pt x="-25924" y="532824"/>
                  <a:pt x="3308" y="442898"/>
                  <a:pt x="76518" y="432268"/>
                </a:cubicBezTo>
                <a:lnTo>
                  <a:pt x="393957" y="386148"/>
                </a:lnTo>
                <a:cubicBezTo>
                  <a:pt x="423018" y="381948"/>
                  <a:pt x="448135" y="363688"/>
                  <a:pt x="461166" y="337371"/>
                </a:cubicBezTo>
                <a:lnTo>
                  <a:pt x="603126" y="49763"/>
                </a:lnTo>
                <a:cubicBezTo>
                  <a:pt x="635787" y="-16588"/>
                  <a:pt x="730342" y="-16588"/>
                  <a:pt x="763003" y="49763"/>
                </a:cubicBezTo>
                <a:close/>
              </a:path>
            </a:pathLst>
          </a:custGeom>
          <a:solidFill>
            <a:schemeClr val="accent2"/>
          </a:solidFill>
          <a:ln w="17145" cap="rnd">
            <a:noFill/>
            <a:prstDash val="solid"/>
            <a:round/>
          </a:ln>
        </p:spPr>
        <p:txBody>
          <a:bodyPr rtlCol="0" anchor="ctr"/>
          <a:lstStyle/>
          <a:p>
            <a:endParaRPr lang="en-UA"/>
          </a:p>
        </p:txBody>
      </p:sp>
      <p:sp>
        <p:nvSpPr>
          <p:cNvPr id="67" name="Graphic 8">
            <a:extLst>
              <a:ext uri="{FF2B5EF4-FFF2-40B4-BE49-F238E27FC236}">
                <a16:creationId xmlns:a16="http://schemas.microsoft.com/office/drawing/2014/main" id="{0646B36E-2E66-4E85-82E9-7BE8CD95766F}"/>
              </a:ext>
            </a:extLst>
          </p:cNvPr>
          <p:cNvSpPr/>
          <p:nvPr/>
        </p:nvSpPr>
        <p:spPr>
          <a:xfrm>
            <a:off x="8507464" y="4965748"/>
            <a:ext cx="167475" cy="160344"/>
          </a:xfrm>
          <a:custGeom>
            <a:avLst/>
            <a:gdLst>
              <a:gd name="connsiteX0" fmla="*/ 763003 w 1366091"/>
              <a:gd name="connsiteY0" fmla="*/ 49763 h 1307922"/>
              <a:gd name="connsiteX1" fmla="*/ 904964 w 1366091"/>
              <a:gd name="connsiteY1" fmla="*/ 337371 h 1307922"/>
              <a:gd name="connsiteX2" fmla="*/ 972172 w 1366091"/>
              <a:gd name="connsiteY2" fmla="*/ 386148 h 1307922"/>
              <a:gd name="connsiteX3" fmla="*/ 1289612 w 1366091"/>
              <a:gd name="connsiteY3" fmla="*/ 432268 h 1307922"/>
              <a:gd name="connsiteX4" fmla="*/ 1339075 w 1366091"/>
              <a:gd name="connsiteY4" fmla="*/ 584430 h 1307922"/>
              <a:gd name="connsiteX5" fmla="*/ 1109332 w 1366091"/>
              <a:gd name="connsiteY5" fmla="*/ 808344 h 1307922"/>
              <a:gd name="connsiteX6" fmla="*/ 1083701 w 1366091"/>
              <a:gd name="connsiteY6" fmla="*/ 887297 h 1307922"/>
              <a:gd name="connsiteX7" fmla="*/ 1137964 w 1366091"/>
              <a:gd name="connsiteY7" fmla="*/ 1203451 h 1307922"/>
              <a:gd name="connsiteX8" fmla="*/ 1008520 w 1366091"/>
              <a:gd name="connsiteY8" fmla="*/ 1297491 h 1307922"/>
              <a:gd name="connsiteX9" fmla="*/ 724599 w 1366091"/>
              <a:gd name="connsiteY9" fmla="*/ 1148244 h 1307922"/>
              <a:gd name="connsiteX10" fmla="*/ 641531 w 1366091"/>
              <a:gd name="connsiteY10" fmla="*/ 1148244 h 1307922"/>
              <a:gd name="connsiteX11" fmla="*/ 357610 w 1366091"/>
              <a:gd name="connsiteY11" fmla="*/ 1297491 h 1307922"/>
              <a:gd name="connsiteX12" fmla="*/ 228165 w 1366091"/>
              <a:gd name="connsiteY12" fmla="*/ 1203451 h 1307922"/>
              <a:gd name="connsiteX13" fmla="*/ 282429 w 1366091"/>
              <a:gd name="connsiteY13" fmla="*/ 887297 h 1307922"/>
              <a:gd name="connsiteX14" fmla="*/ 256797 w 1366091"/>
              <a:gd name="connsiteY14" fmla="*/ 808344 h 1307922"/>
              <a:gd name="connsiteX15" fmla="*/ 27054 w 1366091"/>
              <a:gd name="connsiteY15" fmla="*/ 584430 h 1307922"/>
              <a:gd name="connsiteX16" fmla="*/ 76518 w 1366091"/>
              <a:gd name="connsiteY16" fmla="*/ 432268 h 1307922"/>
              <a:gd name="connsiteX17" fmla="*/ 393957 w 1366091"/>
              <a:gd name="connsiteY17" fmla="*/ 386148 h 1307922"/>
              <a:gd name="connsiteX18" fmla="*/ 461166 w 1366091"/>
              <a:gd name="connsiteY18" fmla="*/ 337371 h 1307922"/>
              <a:gd name="connsiteX19" fmla="*/ 603126 w 1366091"/>
              <a:gd name="connsiteY19" fmla="*/ 49763 h 1307922"/>
              <a:gd name="connsiteX20" fmla="*/ 763003 w 1366091"/>
              <a:gd name="connsiteY20" fmla="*/ 49763 h 130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66091" h="1307922">
                <a:moveTo>
                  <a:pt x="763003" y="49763"/>
                </a:moveTo>
                <a:lnTo>
                  <a:pt x="904964" y="337371"/>
                </a:lnTo>
                <a:cubicBezTo>
                  <a:pt x="917994" y="363688"/>
                  <a:pt x="943112" y="381948"/>
                  <a:pt x="972172" y="386148"/>
                </a:cubicBezTo>
                <a:lnTo>
                  <a:pt x="1289612" y="432268"/>
                </a:lnTo>
                <a:cubicBezTo>
                  <a:pt x="1362821" y="442898"/>
                  <a:pt x="1391968" y="532824"/>
                  <a:pt x="1339075" y="584430"/>
                </a:cubicBezTo>
                <a:lnTo>
                  <a:pt x="1109332" y="808344"/>
                </a:lnTo>
                <a:cubicBezTo>
                  <a:pt x="1088330" y="828832"/>
                  <a:pt x="1078729" y="858407"/>
                  <a:pt x="1083701" y="887297"/>
                </a:cubicBezTo>
                <a:lnTo>
                  <a:pt x="1137964" y="1203451"/>
                </a:lnTo>
                <a:cubicBezTo>
                  <a:pt x="1150480" y="1276317"/>
                  <a:pt x="1074014" y="1331866"/>
                  <a:pt x="1008520" y="1297491"/>
                </a:cubicBezTo>
                <a:lnTo>
                  <a:pt x="724599" y="1148244"/>
                </a:lnTo>
                <a:cubicBezTo>
                  <a:pt x="698624" y="1134613"/>
                  <a:pt x="667591" y="1134613"/>
                  <a:pt x="641531" y="1148244"/>
                </a:cubicBezTo>
                <a:lnTo>
                  <a:pt x="357610" y="1297491"/>
                </a:lnTo>
                <a:cubicBezTo>
                  <a:pt x="292202" y="1331866"/>
                  <a:pt x="215649" y="1276317"/>
                  <a:pt x="228165" y="1203451"/>
                </a:cubicBezTo>
                <a:lnTo>
                  <a:pt x="282429" y="887297"/>
                </a:lnTo>
                <a:cubicBezTo>
                  <a:pt x="287401" y="858322"/>
                  <a:pt x="277800" y="828832"/>
                  <a:pt x="256797" y="808344"/>
                </a:cubicBezTo>
                <a:lnTo>
                  <a:pt x="27054" y="584430"/>
                </a:lnTo>
                <a:cubicBezTo>
                  <a:pt x="-25924" y="532824"/>
                  <a:pt x="3308" y="442898"/>
                  <a:pt x="76518" y="432268"/>
                </a:cubicBezTo>
                <a:lnTo>
                  <a:pt x="393957" y="386148"/>
                </a:lnTo>
                <a:cubicBezTo>
                  <a:pt x="423018" y="381948"/>
                  <a:pt x="448135" y="363688"/>
                  <a:pt x="461166" y="337371"/>
                </a:cubicBezTo>
                <a:lnTo>
                  <a:pt x="603126" y="49763"/>
                </a:lnTo>
                <a:cubicBezTo>
                  <a:pt x="635787" y="-16588"/>
                  <a:pt x="730342" y="-16588"/>
                  <a:pt x="763003" y="49763"/>
                </a:cubicBezTo>
                <a:close/>
              </a:path>
            </a:pathLst>
          </a:custGeom>
          <a:solidFill>
            <a:schemeClr val="accent2"/>
          </a:solidFill>
          <a:ln w="17145" cap="rnd">
            <a:noFill/>
            <a:prstDash val="solid"/>
            <a:round/>
          </a:ln>
        </p:spPr>
        <p:txBody>
          <a:bodyPr rtlCol="0" anchor="ctr"/>
          <a:lstStyle/>
          <a:p>
            <a:endParaRPr lang="en-UA"/>
          </a:p>
        </p:txBody>
      </p:sp>
      <p:sp>
        <p:nvSpPr>
          <p:cNvPr id="68" name="Graphic 8">
            <a:extLst>
              <a:ext uri="{FF2B5EF4-FFF2-40B4-BE49-F238E27FC236}">
                <a16:creationId xmlns:a16="http://schemas.microsoft.com/office/drawing/2014/main" id="{AAFA79FC-AB6F-46D1-B251-8C56556AD906}"/>
              </a:ext>
            </a:extLst>
          </p:cNvPr>
          <p:cNvSpPr/>
          <p:nvPr/>
        </p:nvSpPr>
        <p:spPr>
          <a:xfrm>
            <a:off x="8760289" y="4965748"/>
            <a:ext cx="167475" cy="160344"/>
          </a:xfrm>
          <a:custGeom>
            <a:avLst/>
            <a:gdLst>
              <a:gd name="connsiteX0" fmla="*/ 763003 w 1366091"/>
              <a:gd name="connsiteY0" fmla="*/ 49763 h 1307922"/>
              <a:gd name="connsiteX1" fmla="*/ 904964 w 1366091"/>
              <a:gd name="connsiteY1" fmla="*/ 337371 h 1307922"/>
              <a:gd name="connsiteX2" fmla="*/ 972172 w 1366091"/>
              <a:gd name="connsiteY2" fmla="*/ 386148 h 1307922"/>
              <a:gd name="connsiteX3" fmla="*/ 1289612 w 1366091"/>
              <a:gd name="connsiteY3" fmla="*/ 432268 h 1307922"/>
              <a:gd name="connsiteX4" fmla="*/ 1339075 w 1366091"/>
              <a:gd name="connsiteY4" fmla="*/ 584430 h 1307922"/>
              <a:gd name="connsiteX5" fmla="*/ 1109332 w 1366091"/>
              <a:gd name="connsiteY5" fmla="*/ 808344 h 1307922"/>
              <a:gd name="connsiteX6" fmla="*/ 1083701 w 1366091"/>
              <a:gd name="connsiteY6" fmla="*/ 887297 h 1307922"/>
              <a:gd name="connsiteX7" fmla="*/ 1137964 w 1366091"/>
              <a:gd name="connsiteY7" fmla="*/ 1203451 h 1307922"/>
              <a:gd name="connsiteX8" fmla="*/ 1008520 w 1366091"/>
              <a:gd name="connsiteY8" fmla="*/ 1297491 h 1307922"/>
              <a:gd name="connsiteX9" fmla="*/ 724599 w 1366091"/>
              <a:gd name="connsiteY9" fmla="*/ 1148244 h 1307922"/>
              <a:gd name="connsiteX10" fmla="*/ 641531 w 1366091"/>
              <a:gd name="connsiteY10" fmla="*/ 1148244 h 1307922"/>
              <a:gd name="connsiteX11" fmla="*/ 357610 w 1366091"/>
              <a:gd name="connsiteY11" fmla="*/ 1297491 h 1307922"/>
              <a:gd name="connsiteX12" fmla="*/ 228165 w 1366091"/>
              <a:gd name="connsiteY12" fmla="*/ 1203451 h 1307922"/>
              <a:gd name="connsiteX13" fmla="*/ 282429 w 1366091"/>
              <a:gd name="connsiteY13" fmla="*/ 887297 h 1307922"/>
              <a:gd name="connsiteX14" fmla="*/ 256797 w 1366091"/>
              <a:gd name="connsiteY14" fmla="*/ 808344 h 1307922"/>
              <a:gd name="connsiteX15" fmla="*/ 27054 w 1366091"/>
              <a:gd name="connsiteY15" fmla="*/ 584430 h 1307922"/>
              <a:gd name="connsiteX16" fmla="*/ 76518 w 1366091"/>
              <a:gd name="connsiteY16" fmla="*/ 432268 h 1307922"/>
              <a:gd name="connsiteX17" fmla="*/ 393957 w 1366091"/>
              <a:gd name="connsiteY17" fmla="*/ 386148 h 1307922"/>
              <a:gd name="connsiteX18" fmla="*/ 461166 w 1366091"/>
              <a:gd name="connsiteY18" fmla="*/ 337371 h 1307922"/>
              <a:gd name="connsiteX19" fmla="*/ 603126 w 1366091"/>
              <a:gd name="connsiteY19" fmla="*/ 49763 h 1307922"/>
              <a:gd name="connsiteX20" fmla="*/ 763003 w 1366091"/>
              <a:gd name="connsiteY20" fmla="*/ 49763 h 130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66091" h="1307922">
                <a:moveTo>
                  <a:pt x="763003" y="49763"/>
                </a:moveTo>
                <a:lnTo>
                  <a:pt x="904964" y="337371"/>
                </a:lnTo>
                <a:cubicBezTo>
                  <a:pt x="917994" y="363688"/>
                  <a:pt x="943112" y="381948"/>
                  <a:pt x="972172" y="386148"/>
                </a:cubicBezTo>
                <a:lnTo>
                  <a:pt x="1289612" y="432268"/>
                </a:lnTo>
                <a:cubicBezTo>
                  <a:pt x="1362821" y="442898"/>
                  <a:pt x="1391968" y="532824"/>
                  <a:pt x="1339075" y="584430"/>
                </a:cubicBezTo>
                <a:lnTo>
                  <a:pt x="1109332" y="808344"/>
                </a:lnTo>
                <a:cubicBezTo>
                  <a:pt x="1088330" y="828832"/>
                  <a:pt x="1078729" y="858407"/>
                  <a:pt x="1083701" y="887297"/>
                </a:cubicBezTo>
                <a:lnTo>
                  <a:pt x="1137964" y="1203451"/>
                </a:lnTo>
                <a:cubicBezTo>
                  <a:pt x="1150480" y="1276317"/>
                  <a:pt x="1074014" y="1331866"/>
                  <a:pt x="1008520" y="1297491"/>
                </a:cubicBezTo>
                <a:lnTo>
                  <a:pt x="724599" y="1148244"/>
                </a:lnTo>
                <a:cubicBezTo>
                  <a:pt x="698624" y="1134613"/>
                  <a:pt x="667591" y="1134613"/>
                  <a:pt x="641531" y="1148244"/>
                </a:cubicBezTo>
                <a:lnTo>
                  <a:pt x="357610" y="1297491"/>
                </a:lnTo>
                <a:cubicBezTo>
                  <a:pt x="292202" y="1331866"/>
                  <a:pt x="215649" y="1276317"/>
                  <a:pt x="228165" y="1203451"/>
                </a:cubicBezTo>
                <a:lnTo>
                  <a:pt x="282429" y="887297"/>
                </a:lnTo>
                <a:cubicBezTo>
                  <a:pt x="287401" y="858322"/>
                  <a:pt x="277800" y="828832"/>
                  <a:pt x="256797" y="808344"/>
                </a:cubicBezTo>
                <a:lnTo>
                  <a:pt x="27054" y="584430"/>
                </a:lnTo>
                <a:cubicBezTo>
                  <a:pt x="-25924" y="532824"/>
                  <a:pt x="3308" y="442898"/>
                  <a:pt x="76518" y="432268"/>
                </a:cubicBezTo>
                <a:lnTo>
                  <a:pt x="393957" y="386148"/>
                </a:lnTo>
                <a:cubicBezTo>
                  <a:pt x="423018" y="381948"/>
                  <a:pt x="448135" y="363688"/>
                  <a:pt x="461166" y="337371"/>
                </a:cubicBezTo>
                <a:lnTo>
                  <a:pt x="603126" y="49763"/>
                </a:lnTo>
                <a:cubicBezTo>
                  <a:pt x="635787" y="-16588"/>
                  <a:pt x="730342" y="-16588"/>
                  <a:pt x="763003" y="49763"/>
                </a:cubicBezTo>
                <a:close/>
              </a:path>
            </a:pathLst>
          </a:custGeom>
          <a:solidFill>
            <a:schemeClr val="accent2"/>
          </a:solidFill>
          <a:ln w="17145" cap="rnd">
            <a:noFill/>
            <a:prstDash val="solid"/>
            <a:round/>
          </a:ln>
        </p:spPr>
        <p:txBody>
          <a:bodyPr rtlCol="0" anchor="ctr"/>
          <a:lstStyle/>
          <a:p>
            <a:endParaRPr lang="en-UA"/>
          </a:p>
        </p:txBody>
      </p:sp>
      <p:sp>
        <p:nvSpPr>
          <p:cNvPr id="69" name="Graphic 8">
            <a:extLst>
              <a:ext uri="{FF2B5EF4-FFF2-40B4-BE49-F238E27FC236}">
                <a16:creationId xmlns:a16="http://schemas.microsoft.com/office/drawing/2014/main" id="{E46B5286-9C55-4ABF-9542-16BA19C6AF32}"/>
              </a:ext>
            </a:extLst>
          </p:cNvPr>
          <p:cNvSpPr/>
          <p:nvPr/>
        </p:nvSpPr>
        <p:spPr>
          <a:xfrm>
            <a:off x="9013114" y="4965748"/>
            <a:ext cx="167475" cy="160344"/>
          </a:xfrm>
          <a:custGeom>
            <a:avLst/>
            <a:gdLst>
              <a:gd name="connsiteX0" fmla="*/ 763003 w 1366091"/>
              <a:gd name="connsiteY0" fmla="*/ 49763 h 1307922"/>
              <a:gd name="connsiteX1" fmla="*/ 904964 w 1366091"/>
              <a:gd name="connsiteY1" fmla="*/ 337371 h 1307922"/>
              <a:gd name="connsiteX2" fmla="*/ 972172 w 1366091"/>
              <a:gd name="connsiteY2" fmla="*/ 386148 h 1307922"/>
              <a:gd name="connsiteX3" fmla="*/ 1289612 w 1366091"/>
              <a:gd name="connsiteY3" fmla="*/ 432268 h 1307922"/>
              <a:gd name="connsiteX4" fmla="*/ 1339075 w 1366091"/>
              <a:gd name="connsiteY4" fmla="*/ 584430 h 1307922"/>
              <a:gd name="connsiteX5" fmla="*/ 1109332 w 1366091"/>
              <a:gd name="connsiteY5" fmla="*/ 808344 h 1307922"/>
              <a:gd name="connsiteX6" fmla="*/ 1083701 w 1366091"/>
              <a:gd name="connsiteY6" fmla="*/ 887297 h 1307922"/>
              <a:gd name="connsiteX7" fmla="*/ 1137964 w 1366091"/>
              <a:gd name="connsiteY7" fmla="*/ 1203451 h 1307922"/>
              <a:gd name="connsiteX8" fmla="*/ 1008520 w 1366091"/>
              <a:gd name="connsiteY8" fmla="*/ 1297491 h 1307922"/>
              <a:gd name="connsiteX9" fmla="*/ 724599 w 1366091"/>
              <a:gd name="connsiteY9" fmla="*/ 1148244 h 1307922"/>
              <a:gd name="connsiteX10" fmla="*/ 641531 w 1366091"/>
              <a:gd name="connsiteY10" fmla="*/ 1148244 h 1307922"/>
              <a:gd name="connsiteX11" fmla="*/ 357610 w 1366091"/>
              <a:gd name="connsiteY11" fmla="*/ 1297491 h 1307922"/>
              <a:gd name="connsiteX12" fmla="*/ 228165 w 1366091"/>
              <a:gd name="connsiteY12" fmla="*/ 1203451 h 1307922"/>
              <a:gd name="connsiteX13" fmla="*/ 282429 w 1366091"/>
              <a:gd name="connsiteY13" fmla="*/ 887297 h 1307922"/>
              <a:gd name="connsiteX14" fmla="*/ 256797 w 1366091"/>
              <a:gd name="connsiteY14" fmla="*/ 808344 h 1307922"/>
              <a:gd name="connsiteX15" fmla="*/ 27054 w 1366091"/>
              <a:gd name="connsiteY15" fmla="*/ 584430 h 1307922"/>
              <a:gd name="connsiteX16" fmla="*/ 76518 w 1366091"/>
              <a:gd name="connsiteY16" fmla="*/ 432268 h 1307922"/>
              <a:gd name="connsiteX17" fmla="*/ 393957 w 1366091"/>
              <a:gd name="connsiteY17" fmla="*/ 386148 h 1307922"/>
              <a:gd name="connsiteX18" fmla="*/ 461166 w 1366091"/>
              <a:gd name="connsiteY18" fmla="*/ 337371 h 1307922"/>
              <a:gd name="connsiteX19" fmla="*/ 603126 w 1366091"/>
              <a:gd name="connsiteY19" fmla="*/ 49763 h 1307922"/>
              <a:gd name="connsiteX20" fmla="*/ 763003 w 1366091"/>
              <a:gd name="connsiteY20" fmla="*/ 49763 h 130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66091" h="1307922">
                <a:moveTo>
                  <a:pt x="763003" y="49763"/>
                </a:moveTo>
                <a:lnTo>
                  <a:pt x="904964" y="337371"/>
                </a:lnTo>
                <a:cubicBezTo>
                  <a:pt x="917994" y="363688"/>
                  <a:pt x="943112" y="381948"/>
                  <a:pt x="972172" y="386148"/>
                </a:cubicBezTo>
                <a:lnTo>
                  <a:pt x="1289612" y="432268"/>
                </a:lnTo>
                <a:cubicBezTo>
                  <a:pt x="1362821" y="442898"/>
                  <a:pt x="1391968" y="532824"/>
                  <a:pt x="1339075" y="584430"/>
                </a:cubicBezTo>
                <a:lnTo>
                  <a:pt x="1109332" y="808344"/>
                </a:lnTo>
                <a:cubicBezTo>
                  <a:pt x="1088330" y="828832"/>
                  <a:pt x="1078729" y="858407"/>
                  <a:pt x="1083701" y="887297"/>
                </a:cubicBezTo>
                <a:lnTo>
                  <a:pt x="1137964" y="1203451"/>
                </a:lnTo>
                <a:cubicBezTo>
                  <a:pt x="1150480" y="1276317"/>
                  <a:pt x="1074014" y="1331866"/>
                  <a:pt x="1008520" y="1297491"/>
                </a:cubicBezTo>
                <a:lnTo>
                  <a:pt x="724599" y="1148244"/>
                </a:lnTo>
                <a:cubicBezTo>
                  <a:pt x="698624" y="1134613"/>
                  <a:pt x="667591" y="1134613"/>
                  <a:pt x="641531" y="1148244"/>
                </a:cubicBezTo>
                <a:lnTo>
                  <a:pt x="357610" y="1297491"/>
                </a:lnTo>
                <a:cubicBezTo>
                  <a:pt x="292202" y="1331866"/>
                  <a:pt x="215649" y="1276317"/>
                  <a:pt x="228165" y="1203451"/>
                </a:cubicBezTo>
                <a:lnTo>
                  <a:pt x="282429" y="887297"/>
                </a:lnTo>
                <a:cubicBezTo>
                  <a:pt x="287401" y="858322"/>
                  <a:pt x="277800" y="828832"/>
                  <a:pt x="256797" y="808344"/>
                </a:cubicBezTo>
                <a:lnTo>
                  <a:pt x="27054" y="584430"/>
                </a:lnTo>
                <a:cubicBezTo>
                  <a:pt x="-25924" y="532824"/>
                  <a:pt x="3308" y="442898"/>
                  <a:pt x="76518" y="432268"/>
                </a:cubicBezTo>
                <a:lnTo>
                  <a:pt x="393957" y="386148"/>
                </a:lnTo>
                <a:cubicBezTo>
                  <a:pt x="423018" y="381948"/>
                  <a:pt x="448135" y="363688"/>
                  <a:pt x="461166" y="337371"/>
                </a:cubicBezTo>
                <a:lnTo>
                  <a:pt x="603126" y="49763"/>
                </a:lnTo>
                <a:cubicBezTo>
                  <a:pt x="635787" y="-16588"/>
                  <a:pt x="730342" y="-16588"/>
                  <a:pt x="763003" y="49763"/>
                </a:cubicBezTo>
                <a:close/>
              </a:path>
            </a:pathLst>
          </a:custGeom>
          <a:solidFill>
            <a:schemeClr val="accent2"/>
          </a:solidFill>
          <a:ln w="17145" cap="rnd">
            <a:noFill/>
            <a:prstDash val="solid"/>
            <a:round/>
          </a:ln>
        </p:spPr>
        <p:txBody>
          <a:bodyPr rtlCol="0" anchor="ctr"/>
          <a:lstStyle/>
          <a:p>
            <a:endParaRPr lang="en-UA"/>
          </a:p>
        </p:txBody>
      </p:sp>
      <p:sp>
        <p:nvSpPr>
          <p:cNvPr id="70" name="Graphic 8">
            <a:extLst>
              <a:ext uri="{FF2B5EF4-FFF2-40B4-BE49-F238E27FC236}">
                <a16:creationId xmlns:a16="http://schemas.microsoft.com/office/drawing/2014/main" id="{57C964C4-09DF-4899-847D-00B1F03E1EE8}"/>
              </a:ext>
            </a:extLst>
          </p:cNvPr>
          <p:cNvSpPr/>
          <p:nvPr/>
        </p:nvSpPr>
        <p:spPr>
          <a:xfrm>
            <a:off x="9265171" y="4965748"/>
            <a:ext cx="167475" cy="160344"/>
          </a:xfrm>
          <a:custGeom>
            <a:avLst/>
            <a:gdLst>
              <a:gd name="connsiteX0" fmla="*/ 763003 w 1366091"/>
              <a:gd name="connsiteY0" fmla="*/ 49763 h 1307922"/>
              <a:gd name="connsiteX1" fmla="*/ 904964 w 1366091"/>
              <a:gd name="connsiteY1" fmla="*/ 337371 h 1307922"/>
              <a:gd name="connsiteX2" fmla="*/ 972172 w 1366091"/>
              <a:gd name="connsiteY2" fmla="*/ 386148 h 1307922"/>
              <a:gd name="connsiteX3" fmla="*/ 1289612 w 1366091"/>
              <a:gd name="connsiteY3" fmla="*/ 432268 h 1307922"/>
              <a:gd name="connsiteX4" fmla="*/ 1339075 w 1366091"/>
              <a:gd name="connsiteY4" fmla="*/ 584430 h 1307922"/>
              <a:gd name="connsiteX5" fmla="*/ 1109332 w 1366091"/>
              <a:gd name="connsiteY5" fmla="*/ 808344 h 1307922"/>
              <a:gd name="connsiteX6" fmla="*/ 1083701 w 1366091"/>
              <a:gd name="connsiteY6" fmla="*/ 887297 h 1307922"/>
              <a:gd name="connsiteX7" fmla="*/ 1137964 w 1366091"/>
              <a:gd name="connsiteY7" fmla="*/ 1203451 h 1307922"/>
              <a:gd name="connsiteX8" fmla="*/ 1008520 w 1366091"/>
              <a:gd name="connsiteY8" fmla="*/ 1297491 h 1307922"/>
              <a:gd name="connsiteX9" fmla="*/ 724599 w 1366091"/>
              <a:gd name="connsiteY9" fmla="*/ 1148244 h 1307922"/>
              <a:gd name="connsiteX10" fmla="*/ 641531 w 1366091"/>
              <a:gd name="connsiteY10" fmla="*/ 1148244 h 1307922"/>
              <a:gd name="connsiteX11" fmla="*/ 357610 w 1366091"/>
              <a:gd name="connsiteY11" fmla="*/ 1297491 h 1307922"/>
              <a:gd name="connsiteX12" fmla="*/ 228165 w 1366091"/>
              <a:gd name="connsiteY12" fmla="*/ 1203451 h 1307922"/>
              <a:gd name="connsiteX13" fmla="*/ 282429 w 1366091"/>
              <a:gd name="connsiteY13" fmla="*/ 887297 h 1307922"/>
              <a:gd name="connsiteX14" fmla="*/ 256797 w 1366091"/>
              <a:gd name="connsiteY14" fmla="*/ 808344 h 1307922"/>
              <a:gd name="connsiteX15" fmla="*/ 27054 w 1366091"/>
              <a:gd name="connsiteY15" fmla="*/ 584430 h 1307922"/>
              <a:gd name="connsiteX16" fmla="*/ 76518 w 1366091"/>
              <a:gd name="connsiteY16" fmla="*/ 432268 h 1307922"/>
              <a:gd name="connsiteX17" fmla="*/ 393957 w 1366091"/>
              <a:gd name="connsiteY17" fmla="*/ 386148 h 1307922"/>
              <a:gd name="connsiteX18" fmla="*/ 461166 w 1366091"/>
              <a:gd name="connsiteY18" fmla="*/ 337371 h 1307922"/>
              <a:gd name="connsiteX19" fmla="*/ 603126 w 1366091"/>
              <a:gd name="connsiteY19" fmla="*/ 49763 h 1307922"/>
              <a:gd name="connsiteX20" fmla="*/ 763003 w 1366091"/>
              <a:gd name="connsiteY20" fmla="*/ 49763 h 130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66091" h="1307922">
                <a:moveTo>
                  <a:pt x="763003" y="49763"/>
                </a:moveTo>
                <a:lnTo>
                  <a:pt x="904964" y="337371"/>
                </a:lnTo>
                <a:cubicBezTo>
                  <a:pt x="917994" y="363688"/>
                  <a:pt x="943112" y="381948"/>
                  <a:pt x="972172" y="386148"/>
                </a:cubicBezTo>
                <a:lnTo>
                  <a:pt x="1289612" y="432268"/>
                </a:lnTo>
                <a:cubicBezTo>
                  <a:pt x="1362821" y="442898"/>
                  <a:pt x="1391968" y="532824"/>
                  <a:pt x="1339075" y="584430"/>
                </a:cubicBezTo>
                <a:lnTo>
                  <a:pt x="1109332" y="808344"/>
                </a:lnTo>
                <a:cubicBezTo>
                  <a:pt x="1088330" y="828832"/>
                  <a:pt x="1078729" y="858407"/>
                  <a:pt x="1083701" y="887297"/>
                </a:cubicBezTo>
                <a:lnTo>
                  <a:pt x="1137964" y="1203451"/>
                </a:lnTo>
                <a:cubicBezTo>
                  <a:pt x="1150480" y="1276317"/>
                  <a:pt x="1074014" y="1331866"/>
                  <a:pt x="1008520" y="1297491"/>
                </a:cubicBezTo>
                <a:lnTo>
                  <a:pt x="724599" y="1148244"/>
                </a:lnTo>
                <a:cubicBezTo>
                  <a:pt x="698624" y="1134613"/>
                  <a:pt x="667591" y="1134613"/>
                  <a:pt x="641531" y="1148244"/>
                </a:cubicBezTo>
                <a:lnTo>
                  <a:pt x="357610" y="1297491"/>
                </a:lnTo>
                <a:cubicBezTo>
                  <a:pt x="292202" y="1331866"/>
                  <a:pt x="215649" y="1276317"/>
                  <a:pt x="228165" y="1203451"/>
                </a:cubicBezTo>
                <a:lnTo>
                  <a:pt x="282429" y="887297"/>
                </a:lnTo>
                <a:cubicBezTo>
                  <a:pt x="287401" y="858322"/>
                  <a:pt x="277800" y="828832"/>
                  <a:pt x="256797" y="808344"/>
                </a:cubicBezTo>
                <a:lnTo>
                  <a:pt x="27054" y="584430"/>
                </a:lnTo>
                <a:cubicBezTo>
                  <a:pt x="-25924" y="532824"/>
                  <a:pt x="3308" y="442898"/>
                  <a:pt x="76518" y="432268"/>
                </a:cubicBezTo>
                <a:lnTo>
                  <a:pt x="393957" y="386148"/>
                </a:lnTo>
                <a:cubicBezTo>
                  <a:pt x="423018" y="381948"/>
                  <a:pt x="448135" y="363688"/>
                  <a:pt x="461166" y="337371"/>
                </a:cubicBezTo>
                <a:lnTo>
                  <a:pt x="603126" y="49763"/>
                </a:lnTo>
                <a:cubicBezTo>
                  <a:pt x="635787" y="-16588"/>
                  <a:pt x="730342" y="-16588"/>
                  <a:pt x="763003" y="49763"/>
                </a:cubicBezTo>
                <a:close/>
              </a:path>
            </a:pathLst>
          </a:custGeom>
          <a:solidFill>
            <a:schemeClr val="accent2"/>
          </a:solidFill>
          <a:ln w="17145" cap="rnd">
            <a:noFill/>
            <a:prstDash val="solid"/>
            <a:round/>
          </a:ln>
        </p:spPr>
        <p:txBody>
          <a:bodyPr rtlCol="0" anchor="ctr"/>
          <a:lstStyle/>
          <a:p>
            <a:endParaRPr lang="en-UA"/>
          </a:p>
        </p:txBody>
      </p:sp>
      <p:sp>
        <p:nvSpPr>
          <p:cNvPr id="71" name="Graphic 8">
            <a:extLst>
              <a:ext uri="{FF2B5EF4-FFF2-40B4-BE49-F238E27FC236}">
                <a16:creationId xmlns:a16="http://schemas.microsoft.com/office/drawing/2014/main" id="{8BA322C6-1617-4347-BBEE-5056E7AB7FFD}"/>
              </a:ext>
            </a:extLst>
          </p:cNvPr>
          <p:cNvSpPr/>
          <p:nvPr/>
        </p:nvSpPr>
        <p:spPr>
          <a:xfrm>
            <a:off x="9512858" y="4965748"/>
            <a:ext cx="167475" cy="160344"/>
          </a:xfrm>
          <a:custGeom>
            <a:avLst/>
            <a:gdLst>
              <a:gd name="connsiteX0" fmla="*/ 763003 w 1366091"/>
              <a:gd name="connsiteY0" fmla="*/ 49763 h 1307922"/>
              <a:gd name="connsiteX1" fmla="*/ 904964 w 1366091"/>
              <a:gd name="connsiteY1" fmla="*/ 337371 h 1307922"/>
              <a:gd name="connsiteX2" fmla="*/ 972172 w 1366091"/>
              <a:gd name="connsiteY2" fmla="*/ 386148 h 1307922"/>
              <a:gd name="connsiteX3" fmla="*/ 1289612 w 1366091"/>
              <a:gd name="connsiteY3" fmla="*/ 432268 h 1307922"/>
              <a:gd name="connsiteX4" fmla="*/ 1339075 w 1366091"/>
              <a:gd name="connsiteY4" fmla="*/ 584430 h 1307922"/>
              <a:gd name="connsiteX5" fmla="*/ 1109332 w 1366091"/>
              <a:gd name="connsiteY5" fmla="*/ 808344 h 1307922"/>
              <a:gd name="connsiteX6" fmla="*/ 1083701 w 1366091"/>
              <a:gd name="connsiteY6" fmla="*/ 887297 h 1307922"/>
              <a:gd name="connsiteX7" fmla="*/ 1137964 w 1366091"/>
              <a:gd name="connsiteY7" fmla="*/ 1203451 h 1307922"/>
              <a:gd name="connsiteX8" fmla="*/ 1008520 w 1366091"/>
              <a:gd name="connsiteY8" fmla="*/ 1297491 h 1307922"/>
              <a:gd name="connsiteX9" fmla="*/ 724599 w 1366091"/>
              <a:gd name="connsiteY9" fmla="*/ 1148244 h 1307922"/>
              <a:gd name="connsiteX10" fmla="*/ 641531 w 1366091"/>
              <a:gd name="connsiteY10" fmla="*/ 1148244 h 1307922"/>
              <a:gd name="connsiteX11" fmla="*/ 357610 w 1366091"/>
              <a:gd name="connsiteY11" fmla="*/ 1297491 h 1307922"/>
              <a:gd name="connsiteX12" fmla="*/ 228165 w 1366091"/>
              <a:gd name="connsiteY12" fmla="*/ 1203451 h 1307922"/>
              <a:gd name="connsiteX13" fmla="*/ 282429 w 1366091"/>
              <a:gd name="connsiteY13" fmla="*/ 887297 h 1307922"/>
              <a:gd name="connsiteX14" fmla="*/ 256797 w 1366091"/>
              <a:gd name="connsiteY14" fmla="*/ 808344 h 1307922"/>
              <a:gd name="connsiteX15" fmla="*/ 27054 w 1366091"/>
              <a:gd name="connsiteY15" fmla="*/ 584430 h 1307922"/>
              <a:gd name="connsiteX16" fmla="*/ 76518 w 1366091"/>
              <a:gd name="connsiteY16" fmla="*/ 432268 h 1307922"/>
              <a:gd name="connsiteX17" fmla="*/ 393957 w 1366091"/>
              <a:gd name="connsiteY17" fmla="*/ 386148 h 1307922"/>
              <a:gd name="connsiteX18" fmla="*/ 461166 w 1366091"/>
              <a:gd name="connsiteY18" fmla="*/ 337371 h 1307922"/>
              <a:gd name="connsiteX19" fmla="*/ 603126 w 1366091"/>
              <a:gd name="connsiteY19" fmla="*/ 49763 h 1307922"/>
              <a:gd name="connsiteX20" fmla="*/ 763003 w 1366091"/>
              <a:gd name="connsiteY20" fmla="*/ 49763 h 130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66091" h="1307922">
                <a:moveTo>
                  <a:pt x="763003" y="49763"/>
                </a:moveTo>
                <a:lnTo>
                  <a:pt x="904964" y="337371"/>
                </a:lnTo>
                <a:cubicBezTo>
                  <a:pt x="917994" y="363688"/>
                  <a:pt x="943112" y="381948"/>
                  <a:pt x="972172" y="386148"/>
                </a:cubicBezTo>
                <a:lnTo>
                  <a:pt x="1289612" y="432268"/>
                </a:lnTo>
                <a:cubicBezTo>
                  <a:pt x="1362821" y="442898"/>
                  <a:pt x="1391968" y="532824"/>
                  <a:pt x="1339075" y="584430"/>
                </a:cubicBezTo>
                <a:lnTo>
                  <a:pt x="1109332" y="808344"/>
                </a:lnTo>
                <a:cubicBezTo>
                  <a:pt x="1088330" y="828832"/>
                  <a:pt x="1078729" y="858407"/>
                  <a:pt x="1083701" y="887297"/>
                </a:cubicBezTo>
                <a:lnTo>
                  <a:pt x="1137964" y="1203451"/>
                </a:lnTo>
                <a:cubicBezTo>
                  <a:pt x="1150480" y="1276317"/>
                  <a:pt x="1074014" y="1331866"/>
                  <a:pt x="1008520" y="1297491"/>
                </a:cubicBezTo>
                <a:lnTo>
                  <a:pt x="724599" y="1148244"/>
                </a:lnTo>
                <a:cubicBezTo>
                  <a:pt x="698624" y="1134613"/>
                  <a:pt x="667591" y="1134613"/>
                  <a:pt x="641531" y="1148244"/>
                </a:cubicBezTo>
                <a:lnTo>
                  <a:pt x="357610" y="1297491"/>
                </a:lnTo>
                <a:cubicBezTo>
                  <a:pt x="292202" y="1331866"/>
                  <a:pt x="215649" y="1276317"/>
                  <a:pt x="228165" y="1203451"/>
                </a:cubicBezTo>
                <a:lnTo>
                  <a:pt x="282429" y="887297"/>
                </a:lnTo>
                <a:cubicBezTo>
                  <a:pt x="287401" y="858322"/>
                  <a:pt x="277800" y="828832"/>
                  <a:pt x="256797" y="808344"/>
                </a:cubicBezTo>
                <a:lnTo>
                  <a:pt x="27054" y="584430"/>
                </a:lnTo>
                <a:cubicBezTo>
                  <a:pt x="-25924" y="532824"/>
                  <a:pt x="3308" y="442898"/>
                  <a:pt x="76518" y="432268"/>
                </a:cubicBezTo>
                <a:lnTo>
                  <a:pt x="393957" y="386148"/>
                </a:lnTo>
                <a:cubicBezTo>
                  <a:pt x="423018" y="381948"/>
                  <a:pt x="448135" y="363688"/>
                  <a:pt x="461166" y="337371"/>
                </a:cubicBezTo>
                <a:lnTo>
                  <a:pt x="603126" y="49763"/>
                </a:lnTo>
                <a:cubicBezTo>
                  <a:pt x="635787" y="-16588"/>
                  <a:pt x="730342" y="-16588"/>
                  <a:pt x="763003" y="49763"/>
                </a:cubicBezTo>
                <a:close/>
              </a:path>
            </a:pathLst>
          </a:custGeom>
          <a:solidFill>
            <a:schemeClr val="accent2"/>
          </a:solidFill>
          <a:ln w="17145" cap="rnd">
            <a:noFill/>
            <a:prstDash val="solid"/>
            <a:round/>
          </a:ln>
        </p:spPr>
        <p:txBody>
          <a:bodyPr rtlCol="0" anchor="ctr"/>
          <a:lstStyle/>
          <a:p>
            <a:endParaRPr lang="en-UA"/>
          </a:p>
        </p:txBody>
      </p:sp>
    </p:spTree>
    <p:extLst>
      <p:ext uri="{BB962C8B-B14F-4D97-AF65-F5344CB8AC3E}">
        <p14:creationId xmlns:p14="http://schemas.microsoft.com/office/powerpoint/2010/main" val="2691031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right)">
                                      <p:cBhvr>
                                        <p:cTn id="7" dur="1500"/>
                                        <p:tgtEl>
                                          <p:spTgt spid="19"/>
                                        </p:tgtEl>
                                      </p:cBhvr>
                                    </p:animEffect>
                                  </p:childTnLst>
                                </p:cTn>
                              </p:par>
                              <p:par>
                                <p:cTn id="8" presetID="63" presetClass="path" presetSubtype="0" accel="50000" decel="50000" fill="hold" grpId="1" nodeType="withEffect">
                                  <p:stCondLst>
                                    <p:cond delay="0"/>
                                  </p:stCondLst>
                                  <p:childTnLst>
                                    <p:animMotion origin="layout" path="M -0.10664 3.7037E-7 L -2.70833E-6 3.7037E-7 " pathEditMode="relative" rAng="0" ptsTypes="AA">
                                      <p:cBhvr>
                                        <p:cTn id="9" dur="1500" fill="hold"/>
                                        <p:tgtEl>
                                          <p:spTgt spid="19"/>
                                        </p:tgtEl>
                                        <p:attrNameLst>
                                          <p:attrName>ppt_x</p:attrName>
                                          <p:attrName>ppt_y</p:attrName>
                                        </p:attrNameLst>
                                      </p:cBhvr>
                                      <p:rCtr x="5326" y="0"/>
                                    </p:animMotion>
                                  </p:childTnLst>
                                </p:cTn>
                              </p:par>
                              <p:par>
                                <p:cTn id="10" presetID="22" presetClass="entr" presetSubtype="2"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right)">
                                      <p:cBhvr>
                                        <p:cTn id="12" dur="1500"/>
                                        <p:tgtEl>
                                          <p:spTgt spid="6"/>
                                        </p:tgtEl>
                                      </p:cBhvr>
                                    </p:animEffect>
                                  </p:childTnLst>
                                </p:cTn>
                              </p:par>
                              <p:par>
                                <p:cTn id="13" presetID="63" presetClass="path" presetSubtype="0" accel="50000" decel="50000" fill="hold" grpId="1" nodeType="withEffect">
                                  <p:stCondLst>
                                    <p:cond delay="0"/>
                                  </p:stCondLst>
                                  <p:childTnLst>
                                    <p:animMotion origin="layout" path="M -0.10664 3.7037E-7 L -2.70833E-6 3.7037E-7 " pathEditMode="relative" rAng="0" ptsTypes="AA">
                                      <p:cBhvr>
                                        <p:cTn id="14" dur="1500" fill="hold"/>
                                        <p:tgtEl>
                                          <p:spTgt spid="6"/>
                                        </p:tgtEl>
                                        <p:attrNameLst>
                                          <p:attrName>ppt_x</p:attrName>
                                          <p:attrName>ppt_y</p:attrName>
                                        </p:attrNameLst>
                                      </p:cBhvr>
                                      <p:rCtr x="5326" y="0"/>
                                    </p:animMotion>
                                  </p:childTnLst>
                                </p:cTn>
                              </p:par>
                              <p:par>
                                <p:cTn id="15" presetID="22" presetClass="entr" presetSubtype="2"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1500"/>
                                        <p:tgtEl>
                                          <p:spTgt spid="7"/>
                                        </p:tgtEl>
                                      </p:cBhvr>
                                    </p:animEffect>
                                  </p:childTnLst>
                                </p:cTn>
                              </p:par>
                              <p:par>
                                <p:cTn id="18" presetID="63" presetClass="path" presetSubtype="0" accel="50000" decel="50000" fill="hold" grpId="1" nodeType="withEffect">
                                  <p:stCondLst>
                                    <p:cond delay="0"/>
                                  </p:stCondLst>
                                  <p:childTnLst>
                                    <p:animMotion origin="layout" path="M -0.10664 3.7037E-7 L -2.70833E-6 3.7037E-7 " pathEditMode="relative" rAng="0" ptsTypes="AA">
                                      <p:cBhvr>
                                        <p:cTn id="19" dur="1500" fill="hold"/>
                                        <p:tgtEl>
                                          <p:spTgt spid="7"/>
                                        </p:tgtEl>
                                        <p:attrNameLst>
                                          <p:attrName>ppt_x</p:attrName>
                                          <p:attrName>ppt_y</p:attrName>
                                        </p:attrNameLst>
                                      </p:cBhvr>
                                      <p:rCtr x="5326" y="0"/>
                                    </p:animMotion>
                                  </p:childTnLst>
                                </p:cTn>
                              </p:par>
                              <p:par>
                                <p:cTn id="20" presetID="10" presetClass="entr" presetSubtype="0" fill="hold" grpId="0" nodeType="withEffect">
                                  <p:stCondLst>
                                    <p:cond delay="125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1000"/>
                                        <p:tgtEl>
                                          <p:spTgt spid="28"/>
                                        </p:tgtEl>
                                      </p:cBhvr>
                                    </p:animEffect>
                                  </p:childTnLst>
                                </p:cTn>
                              </p:par>
                              <p:par>
                                <p:cTn id="23" presetID="10" presetClass="entr" presetSubtype="0" fill="hold" grpId="0" nodeType="withEffect">
                                  <p:stCondLst>
                                    <p:cond delay="125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1000"/>
                                        <p:tgtEl>
                                          <p:spTgt spid="30"/>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1000"/>
                                        <p:tgtEl>
                                          <p:spTgt spid="33"/>
                                        </p:tgtEl>
                                      </p:cBhvr>
                                    </p:animEffect>
                                  </p:childTnLst>
                                </p:cTn>
                              </p:par>
                              <p:par>
                                <p:cTn id="29" presetID="22" presetClass="entr" presetSubtype="8" fill="hold" grpId="0" nodeType="withEffect">
                                  <p:stCondLst>
                                    <p:cond delay="1250"/>
                                  </p:stCondLst>
                                  <p:childTnLst>
                                    <p:set>
                                      <p:cBhvr>
                                        <p:cTn id="30" dur="1" fill="hold">
                                          <p:stCondLst>
                                            <p:cond delay="0"/>
                                          </p:stCondLst>
                                        </p:cTn>
                                        <p:tgtEl>
                                          <p:spTgt spid="34"/>
                                        </p:tgtEl>
                                        <p:attrNameLst>
                                          <p:attrName>style.visibility</p:attrName>
                                        </p:attrNameLst>
                                      </p:cBhvr>
                                      <p:to>
                                        <p:strVal val="visible"/>
                                      </p:to>
                                    </p:set>
                                    <p:animEffect transition="in" filter="wipe(left)">
                                      <p:cBhvr>
                                        <p:cTn id="31" dur="1000"/>
                                        <p:tgtEl>
                                          <p:spTgt spid="34"/>
                                        </p:tgtEl>
                                      </p:cBhvr>
                                    </p:animEffect>
                                  </p:childTnLst>
                                </p:cTn>
                              </p:par>
                              <p:par>
                                <p:cTn id="32" presetID="22" presetClass="entr" presetSubtype="8" fill="hold" grpId="0" nodeType="withEffect">
                                  <p:stCondLst>
                                    <p:cond delay="1250"/>
                                  </p:stCondLst>
                                  <p:childTnLst>
                                    <p:set>
                                      <p:cBhvr>
                                        <p:cTn id="33" dur="1" fill="hold">
                                          <p:stCondLst>
                                            <p:cond delay="0"/>
                                          </p:stCondLst>
                                        </p:cTn>
                                        <p:tgtEl>
                                          <p:spTgt spid="38"/>
                                        </p:tgtEl>
                                        <p:attrNameLst>
                                          <p:attrName>style.visibility</p:attrName>
                                        </p:attrNameLst>
                                      </p:cBhvr>
                                      <p:to>
                                        <p:strVal val="visible"/>
                                      </p:to>
                                    </p:set>
                                    <p:animEffect transition="in" filter="wipe(left)">
                                      <p:cBhvr>
                                        <p:cTn id="34" dur="1000"/>
                                        <p:tgtEl>
                                          <p:spTgt spid="38"/>
                                        </p:tgtEl>
                                      </p:cBhvr>
                                    </p:animEffect>
                                  </p:childTnLst>
                                </p:cTn>
                              </p:par>
                              <p:par>
                                <p:cTn id="35" presetID="22" presetClass="entr" presetSubtype="8" fill="hold" grpId="0" nodeType="withEffect">
                                  <p:stCondLst>
                                    <p:cond delay="1250"/>
                                  </p:stCondLst>
                                  <p:childTnLst>
                                    <p:set>
                                      <p:cBhvr>
                                        <p:cTn id="36" dur="1" fill="hold">
                                          <p:stCondLst>
                                            <p:cond delay="0"/>
                                          </p:stCondLst>
                                        </p:cTn>
                                        <p:tgtEl>
                                          <p:spTgt spid="39"/>
                                        </p:tgtEl>
                                        <p:attrNameLst>
                                          <p:attrName>style.visibility</p:attrName>
                                        </p:attrNameLst>
                                      </p:cBhvr>
                                      <p:to>
                                        <p:strVal val="visible"/>
                                      </p:to>
                                    </p:set>
                                    <p:animEffect transition="in" filter="wipe(left)">
                                      <p:cBhvr>
                                        <p:cTn id="37" dur="1000"/>
                                        <p:tgtEl>
                                          <p:spTgt spid="39"/>
                                        </p:tgtEl>
                                      </p:cBhvr>
                                    </p:animEffect>
                                  </p:childTnLst>
                                </p:cTn>
                              </p:par>
                              <p:par>
                                <p:cTn id="38" presetID="10" presetClass="entr" presetSubtype="0" fill="hold" nodeType="withEffect">
                                  <p:stCondLst>
                                    <p:cond delay="2250"/>
                                  </p:stCondLst>
                                  <p:childTnLst>
                                    <p:set>
                                      <p:cBhvr>
                                        <p:cTn id="39" dur="1" fill="hold">
                                          <p:stCondLst>
                                            <p:cond delay="0"/>
                                          </p:stCondLst>
                                        </p:cTn>
                                        <p:tgtEl>
                                          <p:spTgt spid="100"/>
                                        </p:tgtEl>
                                        <p:attrNameLst>
                                          <p:attrName>style.visibility</p:attrName>
                                        </p:attrNameLst>
                                      </p:cBhvr>
                                      <p:to>
                                        <p:strVal val="visible"/>
                                      </p:to>
                                    </p:set>
                                    <p:animEffect transition="in" filter="fade">
                                      <p:cBhvr>
                                        <p:cTn id="40" dur="1000"/>
                                        <p:tgtEl>
                                          <p:spTgt spid="100"/>
                                        </p:tgtEl>
                                      </p:cBhvr>
                                    </p:animEffect>
                                  </p:childTnLst>
                                </p:cTn>
                              </p:par>
                              <p:par>
                                <p:cTn id="41" presetID="10" presetClass="entr" presetSubtype="0" fill="hold" nodeType="withEffect">
                                  <p:stCondLst>
                                    <p:cond delay="2250"/>
                                  </p:stCondLst>
                                  <p:childTnLst>
                                    <p:set>
                                      <p:cBhvr>
                                        <p:cTn id="42" dur="1" fill="hold">
                                          <p:stCondLst>
                                            <p:cond delay="0"/>
                                          </p:stCondLst>
                                        </p:cTn>
                                        <p:tgtEl>
                                          <p:spTgt spid="103"/>
                                        </p:tgtEl>
                                        <p:attrNameLst>
                                          <p:attrName>style.visibility</p:attrName>
                                        </p:attrNameLst>
                                      </p:cBhvr>
                                      <p:to>
                                        <p:strVal val="visible"/>
                                      </p:to>
                                    </p:set>
                                    <p:animEffect transition="in" filter="fade">
                                      <p:cBhvr>
                                        <p:cTn id="43" dur="1000"/>
                                        <p:tgtEl>
                                          <p:spTgt spid="103"/>
                                        </p:tgtEl>
                                      </p:cBhvr>
                                    </p:animEffect>
                                  </p:childTnLst>
                                </p:cTn>
                              </p:par>
                              <p:par>
                                <p:cTn id="44" presetID="10" presetClass="entr" presetSubtype="0" fill="hold" nodeType="withEffect">
                                  <p:stCondLst>
                                    <p:cond delay="2250"/>
                                  </p:stCondLst>
                                  <p:childTnLst>
                                    <p:set>
                                      <p:cBhvr>
                                        <p:cTn id="45" dur="1" fill="hold">
                                          <p:stCondLst>
                                            <p:cond delay="0"/>
                                          </p:stCondLst>
                                        </p:cTn>
                                        <p:tgtEl>
                                          <p:spTgt spid="104"/>
                                        </p:tgtEl>
                                        <p:attrNameLst>
                                          <p:attrName>style.visibility</p:attrName>
                                        </p:attrNameLst>
                                      </p:cBhvr>
                                      <p:to>
                                        <p:strVal val="visible"/>
                                      </p:to>
                                    </p:set>
                                    <p:animEffect transition="in" filter="fade">
                                      <p:cBhvr>
                                        <p:cTn id="46" dur="1000"/>
                                        <p:tgtEl>
                                          <p:spTgt spid="104"/>
                                        </p:tgtEl>
                                      </p:cBhvr>
                                    </p:animEffect>
                                  </p:childTnLst>
                                </p:cTn>
                              </p:par>
                              <p:par>
                                <p:cTn id="47" presetID="10" presetClass="entr" presetSubtype="0" fill="hold" grpId="0" nodeType="withEffect">
                                  <p:stCondLst>
                                    <p:cond delay="2250"/>
                                  </p:stCondLst>
                                  <p:childTnLst>
                                    <p:set>
                                      <p:cBhvr>
                                        <p:cTn id="48" dur="1" fill="hold">
                                          <p:stCondLst>
                                            <p:cond delay="0"/>
                                          </p:stCondLst>
                                        </p:cTn>
                                        <p:tgtEl>
                                          <p:spTgt spid="95"/>
                                        </p:tgtEl>
                                        <p:attrNameLst>
                                          <p:attrName>style.visibility</p:attrName>
                                        </p:attrNameLst>
                                      </p:cBhvr>
                                      <p:to>
                                        <p:strVal val="visible"/>
                                      </p:to>
                                    </p:set>
                                    <p:animEffect transition="in" filter="fade">
                                      <p:cBhvr>
                                        <p:cTn id="49" dur="1000"/>
                                        <p:tgtEl>
                                          <p:spTgt spid="95"/>
                                        </p:tgtEl>
                                      </p:cBhvr>
                                    </p:animEffect>
                                  </p:childTnLst>
                                </p:cTn>
                              </p:par>
                              <p:par>
                                <p:cTn id="50" presetID="10" presetClass="entr" presetSubtype="0" fill="hold" grpId="0" nodeType="withEffect">
                                  <p:stCondLst>
                                    <p:cond delay="2250"/>
                                  </p:stCondLst>
                                  <p:childTnLst>
                                    <p:set>
                                      <p:cBhvr>
                                        <p:cTn id="51" dur="1" fill="hold">
                                          <p:stCondLst>
                                            <p:cond delay="0"/>
                                          </p:stCondLst>
                                        </p:cTn>
                                        <p:tgtEl>
                                          <p:spTgt spid="96"/>
                                        </p:tgtEl>
                                        <p:attrNameLst>
                                          <p:attrName>style.visibility</p:attrName>
                                        </p:attrNameLst>
                                      </p:cBhvr>
                                      <p:to>
                                        <p:strVal val="visible"/>
                                      </p:to>
                                    </p:set>
                                    <p:animEffect transition="in" filter="fade">
                                      <p:cBhvr>
                                        <p:cTn id="52" dur="1000"/>
                                        <p:tgtEl>
                                          <p:spTgt spid="96"/>
                                        </p:tgtEl>
                                      </p:cBhvr>
                                    </p:animEffect>
                                  </p:childTnLst>
                                </p:cTn>
                              </p:par>
                              <p:par>
                                <p:cTn id="53" presetID="10" presetClass="entr" presetSubtype="0" fill="hold" grpId="0" nodeType="withEffect">
                                  <p:stCondLst>
                                    <p:cond delay="2250"/>
                                  </p:stCondLst>
                                  <p:childTnLst>
                                    <p:set>
                                      <p:cBhvr>
                                        <p:cTn id="54" dur="1" fill="hold">
                                          <p:stCondLst>
                                            <p:cond delay="0"/>
                                          </p:stCondLst>
                                        </p:cTn>
                                        <p:tgtEl>
                                          <p:spTgt spid="98"/>
                                        </p:tgtEl>
                                        <p:attrNameLst>
                                          <p:attrName>style.visibility</p:attrName>
                                        </p:attrNameLst>
                                      </p:cBhvr>
                                      <p:to>
                                        <p:strVal val="visible"/>
                                      </p:to>
                                    </p:set>
                                    <p:animEffect transition="in" filter="fade">
                                      <p:cBhvr>
                                        <p:cTn id="55" dur="1000"/>
                                        <p:tgtEl>
                                          <p:spTgt spid="98"/>
                                        </p:tgtEl>
                                      </p:cBhvr>
                                    </p:animEffect>
                                  </p:childTnLst>
                                </p:cTn>
                              </p:par>
                              <p:par>
                                <p:cTn id="56" presetID="10" presetClass="entr" presetSubtype="0" fill="hold" nodeType="withEffect">
                                  <p:stCondLst>
                                    <p:cond delay="2250"/>
                                  </p:stCondLst>
                                  <p:childTnLst>
                                    <p:set>
                                      <p:cBhvr>
                                        <p:cTn id="57" dur="1" fill="hold">
                                          <p:stCondLst>
                                            <p:cond delay="0"/>
                                          </p:stCondLst>
                                        </p:cTn>
                                        <p:tgtEl>
                                          <p:spTgt spid="51"/>
                                        </p:tgtEl>
                                        <p:attrNameLst>
                                          <p:attrName>style.visibility</p:attrName>
                                        </p:attrNameLst>
                                      </p:cBhvr>
                                      <p:to>
                                        <p:strVal val="visible"/>
                                      </p:to>
                                    </p:set>
                                    <p:animEffect transition="in" filter="fade">
                                      <p:cBhvr>
                                        <p:cTn id="58" dur="1000"/>
                                        <p:tgtEl>
                                          <p:spTgt spid="51"/>
                                        </p:tgtEl>
                                      </p:cBhvr>
                                    </p:animEffect>
                                  </p:childTnLst>
                                </p:cTn>
                              </p:par>
                              <p:par>
                                <p:cTn id="59" presetID="10" presetClass="entr" presetSubtype="0" fill="hold" nodeType="withEffect">
                                  <p:stCondLst>
                                    <p:cond delay="2250"/>
                                  </p:stCondLst>
                                  <p:childTnLst>
                                    <p:set>
                                      <p:cBhvr>
                                        <p:cTn id="60" dur="1" fill="hold">
                                          <p:stCondLst>
                                            <p:cond delay="0"/>
                                          </p:stCondLst>
                                        </p:cTn>
                                        <p:tgtEl>
                                          <p:spTgt spid="80"/>
                                        </p:tgtEl>
                                        <p:attrNameLst>
                                          <p:attrName>style.visibility</p:attrName>
                                        </p:attrNameLst>
                                      </p:cBhvr>
                                      <p:to>
                                        <p:strVal val="visible"/>
                                      </p:to>
                                    </p:set>
                                    <p:animEffect transition="in" filter="fade">
                                      <p:cBhvr>
                                        <p:cTn id="61" dur="1000"/>
                                        <p:tgtEl>
                                          <p:spTgt spid="80"/>
                                        </p:tgtEl>
                                      </p:cBhvr>
                                    </p:animEffect>
                                  </p:childTnLst>
                                </p:cTn>
                              </p:par>
                              <p:par>
                                <p:cTn id="62" presetID="10" presetClass="entr" presetSubtype="0" fill="hold" nodeType="withEffect">
                                  <p:stCondLst>
                                    <p:cond delay="2250"/>
                                  </p:stCondLst>
                                  <p:childTnLst>
                                    <p:set>
                                      <p:cBhvr>
                                        <p:cTn id="63" dur="1" fill="hold">
                                          <p:stCondLst>
                                            <p:cond delay="0"/>
                                          </p:stCondLst>
                                        </p:cTn>
                                        <p:tgtEl>
                                          <p:spTgt spid="50"/>
                                        </p:tgtEl>
                                        <p:attrNameLst>
                                          <p:attrName>style.visibility</p:attrName>
                                        </p:attrNameLst>
                                      </p:cBhvr>
                                      <p:to>
                                        <p:strVal val="visible"/>
                                      </p:to>
                                    </p:set>
                                    <p:animEffect transition="in" filter="fade">
                                      <p:cBhvr>
                                        <p:cTn id="64" dur="1000"/>
                                        <p:tgtEl>
                                          <p:spTgt spid="50"/>
                                        </p:tgtEl>
                                      </p:cBhvr>
                                    </p:animEffect>
                                  </p:childTnLst>
                                </p:cTn>
                              </p:par>
                              <p:par>
                                <p:cTn id="65" presetID="53" presetClass="entr" presetSubtype="16" fill="hold" grpId="0" nodeType="withEffect">
                                  <p:stCondLst>
                                    <p:cond delay="3000"/>
                                  </p:stCondLst>
                                  <p:childTnLst>
                                    <p:set>
                                      <p:cBhvr>
                                        <p:cTn id="66" dur="1" fill="hold">
                                          <p:stCondLst>
                                            <p:cond delay="0"/>
                                          </p:stCondLst>
                                        </p:cTn>
                                        <p:tgtEl>
                                          <p:spTgt spid="55"/>
                                        </p:tgtEl>
                                        <p:attrNameLst>
                                          <p:attrName>style.visibility</p:attrName>
                                        </p:attrNameLst>
                                      </p:cBhvr>
                                      <p:to>
                                        <p:strVal val="visible"/>
                                      </p:to>
                                    </p:set>
                                    <p:anim calcmode="lin" valueType="num">
                                      <p:cBhvr>
                                        <p:cTn id="67" dur="1000" fill="hold"/>
                                        <p:tgtEl>
                                          <p:spTgt spid="55"/>
                                        </p:tgtEl>
                                        <p:attrNameLst>
                                          <p:attrName>ppt_w</p:attrName>
                                        </p:attrNameLst>
                                      </p:cBhvr>
                                      <p:tavLst>
                                        <p:tav tm="0">
                                          <p:val>
                                            <p:fltVal val="0"/>
                                          </p:val>
                                        </p:tav>
                                        <p:tav tm="100000">
                                          <p:val>
                                            <p:strVal val="#ppt_w"/>
                                          </p:val>
                                        </p:tav>
                                      </p:tavLst>
                                    </p:anim>
                                    <p:anim calcmode="lin" valueType="num">
                                      <p:cBhvr>
                                        <p:cTn id="68" dur="1000" fill="hold"/>
                                        <p:tgtEl>
                                          <p:spTgt spid="55"/>
                                        </p:tgtEl>
                                        <p:attrNameLst>
                                          <p:attrName>ppt_h</p:attrName>
                                        </p:attrNameLst>
                                      </p:cBhvr>
                                      <p:tavLst>
                                        <p:tav tm="0">
                                          <p:val>
                                            <p:fltVal val="0"/>
                                          </p:val>
                                        </p:tav>
                                        <p:tav tm="100000">
                                          <p:val>
                                            <p:strVal val="#ppt_h"/>
                                          </p:val>
                                        </p:tav>
                                      </p:tavLst>
                                    </p:anim>
                                    <p:animEffect transition="in" filter="fade">
                                      <p:cBhvr>
                                        <p:cTn id="69" dur="1000"/>
                                        <p:tgtEl>
                                          <p:spTgt spid="55"/>
                                        </p:tgtEl>
                                      </p:cBhvr>
                                    </p:animEffect>
                                  </p:childTnLst>
                                </p:cTn>
                              </p:par>
                              <p:par>
                                <p:cTn id="70" presetID="53" presetClass="entr" presetSubtype="16" fill="hold" grpId="0" nodeType="withEffect">
                                  <p:stCondLst>
                                    <p:cond delay="3000"/>
                                  </p:stCondLst>
                                  <p:childTnLst>
                                    <p:set>
                                      <p:cBhvr>
                                        <p:cTn id="71" dur="1" fill="hold">
                                          <p:stCondLst>
                                            <p:cond delay="0"/>
                                          </p:stCondLst>
                                        </p:cTn>
                                        <p:tgtEl>
                                          <p:spTgt spid="56"/>
                                        </p:tgtEl>
                                        <p:attrNameLst>
                                          <p:attrName>style.visibility</p:attrName>
                                        </p:attrNameLst>
                                      </p:cBhvr>
                                      <p:to>
                                        <p:strVal val="visible"/>
                                      </p:to>
                                    </p:set>
                                    <p:anim calcmode="lin" valueType="num">
                                      <p:cBhvr>
                                        <p:cTn id="72" dur="1000" fill="hold"/>
                                        <p:tgtEl>
                                          <p:spTgt spid="56"/>
                                        </p:tgtEl>
                                        <p:attrNameLst>
                                          <p:attrName>ppt_w</p:attrName>
                                        </p:attrNameLst>
                                      </p:cBhvr>
                                      <p:tavLst>
                                        <p:tav tm="0">
                                          <p:val>
                                            <p:fltVal val="0"/>
                                          </p:val>
                                        </p:tav>
                                        <p:tav tm="100000">
                                          <p:val>
                                            <p:strVal val="#ppt_w"/>
                                          </p:val>
                                        </p:tav>
                                      </p:tavLst>
                                    </p:anim>
                                    <p:anim calcmode="lin" valueType="num">
                                      <p:cBhvr>
                                        <p:cTn id="73" dur="1000" fill="hold"/>
                                        <p:tgtEl>
                                          <p:spTgt spid="56"/>
                                        </p:tgtEl>
                                        <p:attrNameLst>
                                          <p:attrName>ppt_h</p:attrName>
                                        </p:attrNameLst>
                                      </p:cBhvr>
                                      <p:tavLst>
                                        <p:tav tm="0">
                                          <p:val>
                                            <p:fltVal val="0"/>
                                          </p:val>
                                        </p:tav>
                                        <p:tav tm="100000">
                                          <p:val>
                                            <p:strVal val="#ppt_h"/>
                                          </p:val>
                                        </p:tav>
                                      </p:tavLst>
                                    </p:anim>
                                    <p:animEffect transition="in" filter="fade">
                                      <p:cBhvr>
                                        <p:cTn id="74" dur="1000"/>
                                        <p:tgtEl>
                                          <p:spTgt spid="56"/>
                                        </p:tgtEl>
                                      </p:cBhvr>
                                    </p:animEffect>
                                  </p:childTnLst>
                                </p:cTn>
                              </p:par>
                              <p:par>
                                <p:cTn id="75" presetID="53" presetClass="entr" presetSubtype="16" fill="hold" grpId="0" nodeType="withEffect">
                                  <p:stCondLst>
                                    <p:cond delay="3000"/>
                                  </p:stCondLst>
                                  <p:childTnLst>
                                    <p:set>
                                      <p:cBhvr>
                                        <p:cTn id="76" dur="1" fill="hold">
                                          <p:stCondLst>
                                            <p:cond delay="0"/>
                                          </p:stCondLst>
                                        </p:cTn>
                                        <p:tgtEl>
                                          <p:spTgt spid="57"/>
                                        </p:tgtEl>
                                        <p:attrNameLst>
                                          <p:attrName>style.visibility</p:attrName>
                                        </p:attrNameLst>
                                      </p:cBhvr>
                                      <p:to>
                                        <p:strVal val="visible"/>
                                      </p:to>
                                    </p:set>
                                    <p:anim calcmode="lin" valueType="num">
                                      <p:cBhvr>
                                        <p:cTn id="77" dur="1000" fill="hold"/>
                                        <p:tgtEl>
                                          <p:spTgt spid="57"/>
                                        </p:tgtEl>
                                        <p:attrNameLst>
                                          <p:attrName>ppt_w</p:attrName>
                                        </p:attrNameLst>
                                      </p:cBhvr>
                                      <p:tavLst>
                                        <p:tav tm="0">
                                          <p:val>
                                            <p:fltVal val="0"/>
                                          </p:val>
                                        </p:tav>
                                        <p:tav tm="100000">
                                          <p:val>
                                            <p:strVal val="#ppt_w"/>
                                          </p:val>
                                        </p:tav>
                                      </p:tavLst>
                                    </p:anim>
                                    <p:anim calcmode="lin" valueType="num">
                                      <p:cBhvr>
                                        <p:cTn id="78" dur="1000" fill="hold"/>
                                        <p:tgtEl>
                                          <p:spTgt spid="57"/>
                                        </p:tgtEl>
                                        <p:attrNameLst>
                                          <p:attrName>ppt_h</p:attrName>
                                        </p:attrNameLst>
                                      </p:cBhvr>
                                      <p:tavLst>
                                        <p:tav tm="0">
                                          <p:val>
                                            <p:fltVal val="0"/>
                                          </p:val>
                                        </p:tav>
                                        <p:tav tm="100000">
                                          <p:val>
                                            <p:strVal val="#ppt_h"/>
                                          </p:val>
                                        </p:tav>
                                      </p:tavLst>
                                    </p:anim>
                                    <p:animEffect transition="in" filter="fade">
                                      <p:cBhvr>
                                        <p:cTn id="79" dur="1000"/>
                                        <p:tgtEl>
                                          <p:spTgt spid="57"/>
                                        </p:tgtEl>
                                      </p:cBhvr>
                                    </p:animEffect>
                                  </p:childTnLst>
                                </p:cTn>
                              </p:par>
                              <p:par>
                                <p:cTn id="80" presetID="53" presetClass="entr" presetSubtype="16" fill="hold" grpId="0" nodeType="withEffect">
                                  <p:stCondLst>
                                    <p:cond delay="3000"/>
                                  </p:stCondLst>
                                  <p:childTnLst>
                                    <p:set>
                                      <p:cBhvr>
                                        <p:cTn id="81" dur="1" fill="hold">
                                          <p:stCondLst>
                                            <p:cond delay="0"/>
                                          </p:stCondLst>
                                        </p:cTn>
                                        <p:tgtEl>
                                          <p:spTgt spid="58"/>
                                        </p:tgtEl>
                                        <p:attrNameLst>
                                          <p:attrName>style.visibility</p:attrName>
                                        </p:attrNameLst>
                                      </p:cBhvr>
                                      <p:to>
                                        <p:strVal val="visible"/>
                                      </p:to>
                                    </p:set>
                                    <p:anim calcmode="lin" valueType="num">
                                      <p:cBhvr>
                                        <p:cTn id="82" dur="1000" fill="hold"/>
                                        <p:tgtEl>
                                          <p:spTgt spid="58"/>
                                        </p:tgtEl>
                                        <p:attrNameLst>
                                          <p:attrName>ppt_w</p:attrName>
                                        </p:attrNameLst>
                                      </p:cBhvr>
                                      <p:tavLst>
                                        <p:tav tm="0">
                                          <p:val>
                                            <p:fltVal val="0"/>
                                          </p:val>
                                        </p:tav>
                                        <p:tav tm="100000">
                                          <p:val>
                                            <p:strVal val="#ppt_w"/>
                                          </p:val>
                                        </p:tav>
                                      </p:tavLst>
                                    </p:anim>
                                    <p:anim calcmode="lin" valueType="num">
                                      <p:cBhvr>
                                        <p:cTn id="83" dur="1000" fill="hold"/>
                                        <p:tgtEl>
                                          <p:spTgt spid="58"/>
                                        </p:tgtEl>
                                        <p:attrNameLst>
                                          <p:attrName>ppt_h</p:attrName>
                                        </p:attrNameLst>
                                      </p:cBhvr>
                                      <p:tavLst>
                                        <p:tav tm="0">
                                          <p:val>
                                            <p:fltVal val="0"/>
                                          </p:val>
                                        </p:tav>
                                        <p:tav tm="100000">
                                          <p:val>
                                            <p:strVal val="#ppt_h"/>
                                          </p:val>
                                        </p:tav>
                                      </p:tavLst>
                                    </p:anim>
                                    <p:animEffect transition="in" filter="fade">
                                      <p:cBhvr>
                                        <p:cTn id="84" dur="1000"/>
                                        <p:tgtEl>
                                          <p:spTgt spid="58"/>
                                        </p:tgtEl>
                                      </p:cBhvr>
                                    </p:animEffect>
                                  </p:childTnLst>
                                </p:cTn>
                              </p:par>
                              <p:par>
                                <p:cTn id="85" presetID="53" presetClass="entr" presetSubtype="16" fill="hold" grpId="0" nodeType="withEffect">
                                  <p:stCondLst>
                                    <p:cond delay="3000"/>
                                  </p:stCondLst>
                                  <p:childTnLst>
                                    <p:set>
                                      <p:cBhvr>
                                        <p:cTn id="86" dur="1" fill="hold">
                                          <p:stCondLst>
                                            <p:cond delay="0"/>
                                          </p:stCondLst>
                                        </p:cTn>
                                        <p:tgtEl>
                                          <p:spTgt spid="61"/>
                                        </p:tgtEl>
                                        <p:attrNameLst>
                                          <p:attrName>style.visibility</p:attrName>
                                        </p:attrNameLst>
                                      </p:cBhvr>
                                      <p:to>
                                        <p:strVal val="visible"/>
                                      </p:to>
                                    </p:set>
                                    <p:anim calcmode="lin" valueType="num">
                                      <p:cBhvr>
                                        <p:cTn id="87" dur="1000" fill="hold"/>
                                        <p:tgtEl>
                                          <p:spTgt spid="61"/>
                                        </p:tgtEl>
                                        <p:attrNameLst>
                                          <p:attrName>ppt_w</p:attrName>
                                        </p:attrNameLst>
                                      </p:cBhvr>
                                      <p:tavLst>
                                        <p:tav tm="0">
                                          <p:val>
                                            <p:fltVal val="0"/>
                                          </p:val>
                                        </p:tav>
                                        <p:tav tm="100000">
                                          <p:val>
                                            <p:strVal val="#ppt_w"/>
                                          </p:val>
                                        </p:tav>
                                      </p:tavLst>
                                    </p:anim>
                                    <p:anim calcmode="lin" valueType="num">
                                      <p:cBhvr>
                                        <p:cTn id="88" dur="1000" fill="hold"/>
                                        <p:tgtEl>
                                          <p:spTgt spid="61"/>
                                        </p:tgtEl>
                                        <p:attrNameLst>
                                          <p:attrName>ppt_h</p:attrName>
                                        </p:attrNameLst>
                                      </p:cBhvr>
                                      <p:tavLst>
                                        <p:tav tm="0">
                                          <p:val>
                                            <p:fltVal val="0"/>
                                          </p:val>
                                        </p:tav>
                                        <p:tav tm="100000">
                                          <p:val>
                                            <p:strVal val="#ppt_h"/>
                                          </p:val>
                                        </p:tav>
                                      </p:tavLst>
                                    </p:anim>
                                    <p:animEffect transition="in" filter="fade">
                                      <p:cBhvr>
                                        <p:cTn id="89" dur="1000"/>
                                        <p:tgtEl>
                                          <p:spTgt spid="61"/>
                                        </p:tgtEl>
                                      </p:cBhvr>
                                    </p:animEffect>
                                  </p:childTnLst>
                                </p:cTn>
                              </p:par>
                              <p:par>
                                <p:cTn id="90" presetID="53" presetClass="entr" presetSubtype="16" fill="hold" grpId="0" nodeType="withEffect">
                                  <p:stCondLst>
                                    <p:cond delay="3000"/>
                                  </p:stCondLst>
                                  <p:childTnLst>
                                    <p:set>
                                      <p:cBhvr>
                                        <p:cTn id="91" dur="1" fill="hold">
                                          <p:stCondLst>
                                            <p:cond delay="0"/>
                                          </p:stCondLst>
                                        </p:cTn>
                                        <p:tgtEl>
                                          <p:spTgt spid="62"/>
                                        </p:tgtEl>
                                        <p:attrNameLst>
                                          <p:attrName>style.visibility</p:attrName>
                                        </p:attrNameLst>
                                      </p:cBhvr>
                                      <p:to>
                                        <p:strVal val="visible"/>
                                      </p:to>
                                    </p:set>
                                    <p:anim calcmode="lin" valueType="num">
                                      <p:cBhvr>
                                        <p:cTn id="92" dur="1000" fill="hold"/>
                                        <p:tgtEl>
                                          <p:spTgt spid="62"/>
                                        </p:tgtEl>
                                        <p:attrNameLst>
                                          <p:attrName>ppt_w</p:attrName>
                                        </p:attrNameLst>
                                      </p:cBhvr>
                                      <p:tavLst>
                                        <p:tav tm="0">
                                          <p:val>
                                            <p:fltVal val="0"/>
                                          </p:val>
                                        </p:tav>
                                        <p:tav tm="100000">
                                          <p:val>
                                            <p:strVal val="#ppt_w"/>
                                          </p:val>
                                        </p:tav>
                                      </p:tavLst>
                                    </p:anim>
                                    <p:anim calcmode="lin" valueType="num">
                                      <p:cBhvr>
                                        <p:cTn id="93" dur="1000" fill="hold"/>
                                        <p:tgtEl>
                                          <p:spTgt spid="62"/>
                                        </p:tgtEl>
                                        <p:attrNameLst>
                                          <p:attrName>ppt_h</p:attrName>
                                        </p:attrNameLst>
                                      </p:cBhvr>
                                      <p:tavLst>
                                        <p:tav tm="0">
                                          <p:val>
                                            <p:fltVal val="0"/>
                                          </p:val>
                                        </p:tav>
                                        <p:tav tm="100000">
                                          <p:val>
                                            <p:strVal val="#ppt_h"/>
                                          </p:val>
                                        </p:tav>
                                      </p:tavLst>
                                    </p:anim>
                                    <p:animEffect transition="in" filter="fade">
                                      <p:cBhvr>
                                        <p:cTn id="94" dur="1000"/>
                                        <p:tgtEl>
                                          <p:spTgt spid="62"/>
                                        </p:tgtEl>
                                      </p:cBhvr>
                                    </p:animEffect>
                                  </p:childTnLst>
                                </p:cTn>
                              </p:par>
                              <p:par>
                                <p:cTn id="95" presetID="53" presetClass="entr" presetSubtype="16" fill="hold" grpId="0" nodeType="withEffect">
                                  <p:stCondLst>
                                    <p:cond delay="3000"/>
                                  </p:stCondLst>
                                  <p:childTnLst>
                                    <p:set>
                                      <p:cBhvr>
                                        <p:cTn id="96" dur="1" fill="hold">
                                          <p:stCondLst>
                                            <p:cond delay="0"/>
                                          </p:stCondLst>
                                        </p:cTn>
                                        <p:tgtEl>
                                          <p:spTgt spid="63"/>
                                        </p:tgtEl>
                                        <p:attrNameLst>
                                          <p:attrName>style.visibility</p:attrName>
                                        </p:attrNameLst>
                                      </p:cBhvr>
                                      <p:to>
                                        <p:strVal val="visible"/>
                                      </p:to>
                                    </p:set>
                                    <p:anim calcmode="lin" valueType="num">
                                      <p:cBhvr>
                                        <p:cTn id="97" dur="1000" fill="hold"/>
                                        <p:tgtEl>
                                          <p:spTgt spid="63"/>
                                        </p:tgtEl>
                                        <p:attrNameLst>
                                          <p:attrName>ppt_w</p:attrName>
                                        </p:attrNameLst>
                                      </p:cBhvr>
                                      <p:tavLst>
                                        <p:tav tm="0">
                                          <p:val>
                                            <p:fltVal val="0"/>
                                          </p:val>
                                        </p:tav>
                                        <p:tav tm="100000">
                                          <p:val>
                                            <p:strVal val="#ppt_w"/>
                                          </p:val>
                                        </p:tav>
                                      </p:tavLst>
                                    </p:anim>
                                    <p:anim calcmode="lin" valueType="num">
                                      <p:cBhvr>
                                        <p:cTn id="98" dur="1000" fill="hold"/>
                                        <p:tgtEl>
                                          <p:spTgt spid="63"/>
                                        </p:tgtEl>
                                        <p:attrNameLst>
                                          <p:attrName>ppt_h</p:attrName>
                                        </p:attrNameLst>
                                      </p:cBhvr>
                                      <p:tavLst>
                                        <p:tav tm="0">
                                          <p:val>
                                            <p:fltVal val="0"/>
                                          </p:val>
                                        </p:tav>
                                        <p:tav tm="100000">
                                          <p:val>
                                            <p:strVal val="#ppt_h"/>
                                          </p:val>
                                        </p:tav>
                                      </p:tavLst>
                                    </p:anim>
                                    <p:animEffect transition="in" filter="fade">
                                      <p:cBhvr>
                                        <p:cTn id="99" dur="1000"/>
                                        <p:tgtEl>
                                          <p:spTgt spid="63"/>
                                        </p:tgtEl>
                                      </p:cBhvr>
                                    </p:animEffect>
                                  </p:childTnLst>
                                </p:cTn>
                              </p:par>
                              <p:par>
                                <p:cTn id="100" presetID="53" presetClass="entr" presetSubtype="16" fill="hold" grpId="0" nodeType="withEffect">
                                  <p:stCondLst>
                                    <p:cond delay="3000"/>
                                  </p:stCondLst>
                                  <p:childTnLst>
                                    <p:set>
                                      <p:cBhvr>
                                        <p:cTn id="101" dur="1" fill="hold">
                                          <p:stCondLst>
                                            <p:cond delay="0"/>
                                          </p:stCondLst>
                                        </p:cTn>
                                        <p:tgtEl>
                                          <p:spTgt spid="67"/>
                                        </p:tgtEl>
                                        <p:attrNameLst>
                                          <p:attrName>style.visibility</p:attrName>
                                        </p:attrNameLst>
                                      </p:cBhvr>
                                      <p:to>
                                        <p:strVal val="visible"/>
                                      </p:to>
                                    </p:set>
                                    <p:anim calcmode="lin" valueType="num">
                                      <p:cBhvr>
                                        <p:cTn id="102" dur="1000" fill="hold"/>
                                        <p:tgtEl>
                                          <p:spTgt spid="67"/>
                                        </p:tgtEl>
                                        <p:attrNameLst>
                                          <p:attrName>ppt_w</p:attrName>
                                        </p:attrNameLst>
                                      </p:cBhvr>
                                      <p:tavLst>
                                        <p:tav tm="0">
                                          <p:val>
                                            <p:fltVal val="0"/>
                                          </p:val>
                                        </p:tav>
                                        <p:tav tm="100000">
                                          <p:val>
                                            <p:strVal val="#ppt_w"/>
                                          </p:val>
                                        </p:tav>
                                      </p:tavLst>
                                    </p:anim>
                                    <p:anim calcmode="lin" valueType="num">
                                      <p:cBhvr>
                                        <p:cTn id="103" dur="1000" fill="hold"/>
                                        <p:tgtEl>
                                          <p:spTgt spid="67"/>
                                        </p:tgtEl>
                                        <p:attrNameLst>
                                          <p:attrName>ppt_h</p:attrName>
                                        </p:attrNameLst>
                                      </p:cBhvr>
                                      <p:tavLst>
                                        <p:tav tm="0">
                                          <p:val>
                                            <p:fltVal val="0"/>
                                          </p:val>
                                        </p:tav>
                                        <p:tav tm="100000">
                                          <p:val>
                                            <p:strVal val="#ppt_h"/>
                                          </p:val>
                                        </p:tav>
                                      </p:tavLst>
                                    </p:anim>
                                    <p:animEffect transition="in" filter="fade">
                                      <p:cBhvr>
                                        <p:cTn id="104" dur="1000"/>
                                        <p:tgtEl>
                                          <p:spTgt spid="67"/>
                                        </p:tgtEl>
                                      </p:cBhvr>
                                    </p:animEffect>
                                  </p:childTnLst>
                                </p:cTn>
                              </p:par>
                              <p:par>
                                <p:cTn id="105" presetID="53" presetClass="entr" presetSubtype="16" fill="hold" grpId="0" nodeType="withEffect">
                                  <p:stCondLst>
                                    <p:cond delay="3000"/>
                                  </p:stCondLst>
                                  <p:childTnLst>
                                    <p:set>
                                      <p:cBhvr>
                                        <p:cTn id="106" dur="1" fill="hold">
                                          <p:stCondLst>
                                            <p:cond delay="0"/>
                                          </p:stCondLst>
                                        </p:cTn>
                                        <p:tgtEl>
                                          <p:spTgt spid="68"/>
                                        </p:tgtEl>
                                        <p:attrNameLst>
                                          <p:attrName>style.visibility</p:attrName>
                                        </p:attrNameLst>
                                      </p:cBhvr>
                                      <p:to>
                                        <p:strVal val="visible"/>
                                      </p:to>
                                    </p:set>
                                    <p:anim calcmode="lin" valueType="num">
                                      <p:cBhvr>
                                        <p:cTn id="107" dur="1000" fill="hold"/>
                                        <p:tgtEl>
                                          <p:spTgt spid="68"/>
                                        </p:tgtEl>
                                        <p:attrNameLst>
                                          <p:attrName>ppt_w</p:attrName>
                                        </p:attrNameLst>
                                      </p:cBhvr>
                                      <p:tavLst>
                                        <p:tav tm="0">
                                          <p:val>
                                            <p:fltVal val="0"/>
                                          </p:val>
                                        </p:tav>
                                        <p:tav tm="100000">
                                          <p:val>
                                            <p:strVal val="#ppt_w"/>
                                          </p:val>
                                        </p:tav>
                                      </p:tavLst>
                                    </p:anim>
                                    <p:anim calcmode="lin" valueType="num">
                                      <p:cBhvr>
                                        <p:cTn id="108" dur="1000" fill="hold"/>
                                        <p:tgtEl>
                                          <p:spTgt spid="68"/>
                                        </p:tgtEl>
                                        <p:attrNameLst>
                                          <p:attrName>ppt_h</p:attrName>
                                        </p:attrNameLst>
                                      </p:cBhvr>
                                      <p:tavLst>
                                        <p:tav tm="0">
                                          <p:val>
                                            <p:fltVal val="0"/>
                                          </p:val>
                                        </p:tav>
                                        <p:tav tm="100000">
                                          <p:val>
                                            <p:strVal val="#ppt_h"/>
                                          </p:val>
                                        </p:tav>
                                      </p:tavLst>
                                    </p:anim>
                                    <p:animEffect transition="in" filter="fade">
                                      <p:cBhvr>
                                        <p:cTn id="109" dur="1000"/>
                                        <p:tgtEl>
                                          <p:spTgt spid="68"/>
                                        </p:tgtEl>
                                      </p:cBhvr>
                                    </p:animEffect>
                                  </p:childTnLst>
                                </p:cTn>
                              </p:par>
                              <p:par>
                                <p:cTn id="110" presetID="53" presetClass="entr" presetSubtype="16" fill="hold" grpId="0" nodeType="withEffect">
                                  <p:stCondLst>
                                    <p:cond delay="3000"/>
                                  </p:stCondLst>
                                  <p:childTnLst>
                                    <p:set>
                                      <p:cBhvr>
                                        <p:cTn id="111" dur="1" fill="hold">
                                          <p:stCondLst>
                                            <p:cond delay="0"/>
                                          </p:stCondLst>
                                        </p:cTn>
                                        <p:tgtEl>
                                          <p:spTgt spid="69"/>
                                        </p:tgtEl>
                                        <p:attrNameLst>
                                          <p:attrName>style.visibility</p:attrName>
                                        </p:attrNameLst>
                                      </p:cBhvr>
                                      <p:to>
                                        <p:strVal val="visible"/>
                                      </p:to>
                                    </p:set>
                                    <p:anim calcmode="lin" valueType="num">
                                      <p:cBhvr>
                                        <p:cTn id="112" dur="1000" fill="hold"/>
                                        <p:tgtEl>
                                          <p:spTgt spid="69"/>
                                        </p:tgtEl>
                                        <p:attrNameLst>
                                          <p:attrName>ppt_w</p:attrName>
                                        </p:attrNameLst>
                                      </p:cBhvr>
                                      <p:tavLst>
                                        <p:tav tm="0">
                                          <p:val>
                                            <p:fltVal val="0"/>
                                          </p:val>
                                        </p:tav>
                                        <p:tav tm="100000">
                                          <p:val>
                                            <p:strVal val="#ppt_w"/>
                                          </p:val>
                                        </p:tav>
                                      </p:tavLst>
                                    </p:anim>
                                    <p:anim calcmode="lin" valueType="num">
                                      <p:cBhvr>
                                        <p:cTn id="113" dur="1000" fill="hold"/>
                                        <p:tgtEl>
                                          <p:spTgt spid="69"/>
                                        </p:tgtEl>
                                        <p:attrNameLst>
                                          <p:attrName>ppt_h</p:attrName>
                                        </p:attrNameLst>
                                      </p:cBhvr>
                                      <p:tavLst>
                                        <p:tav tm="0">
                                          <p:val>
                                            <p:fltVal val="0"/>
                                          </p:val>
                                        </p:tav>
                                        <p:tav tm="100000">
                                          <p:val>
                                            <p:strVal val="#ppt_h"/>
                                          </p:val>
                                        </p:tav>
                                      </p:tavLst>
                                    </p:anim>
                                    <p:animEffect transition="in" filter="fade">
                                      <p:cBhvr>
                                        <p:cTn id="114" dur="1000"/>
                                        <p:tgtEl>
                                          <p:spTgt spid="69"/>
                                        </p:tgtEl>
                                      </p:cBhvr>
                                    </p:animEffect>
                                  </p:childTnLst>
                                </p:cTn>
                              </p:par>
                              <p:par>
                                <p:cTn id="115" presetID="53" presetClass="entr" presetSubtype="16" fill="hold" grpId="0" nodeType="withEffect">
                                  <p:stCondLst>
                                    <p:cond delay="3000"/>
                                  </p:stCondLst>
                                  <p:childTnLst>
                                    <p:set>
                                      <p:cBhvr>
                                        <p:cTn id="116" dur="1" fill="hold">
                                          <p:stCondLst>
                                            <p:cond delay="0"/>
                                          </p:stCondLst>
                                        </p:cTn>
                                        <p:tgtEl>
                                          <p:spTgt spid="70"/>
                                        </p:tgtEl>
                                        <p:attrNameLst>
                                          <p:attrName>style.visibility</p:attrName>
                                        </p:attrNameLst>
                                      </p:cBhvr>
                                      <p:to>
                                        <p:strVal val="visible"/>
                                      </p:to>
                                    </p:set>
                                    <p:anim calcmode="lin" valueType="num">
                                      <p:cBhvr>
                                        <p:cTn id="117" dur="1000" fill="hold"/>
                                        <p:tgtEl>
                                          <p:spTgt spid="70"/>
                                        </p:tgtEl>
                                        <p:attrNameLst>
                                          <p:attrName>ppt_w</p:attrName>
                                        </p:attrNameLst>
                                      </p:cBhvr>
                                      <p:tavLst>
                                        <p:tav tm="0">
                                          <p:val>
                                            <p:fltVal val="0"/>
                                          </p:val>
                                        </p:tav>
                                        <p:tav tm="100000">
                                          <p:val>
                                            <p:strVal val="#ppt_w"/>
                                          </p:val>
                                        </p:tav>
                                      </p:tavLst>
                                    </p:anim>
                                    <p:anim calcmode="lin" valueType="num">
                                      <p:cBhvr>
                                        <p:cTn id="118" dur="1000" fill="hold"/>
                                        <p:tgtEl>
                                          <p:spTgt spid="70"/>
                                        </p:tgtEl>
                                        <p:attrNameLst>
                                          <p:attrName>ppt_h</p:attrName>
                                        </p:attrNameLst>
                                      </p:cBhvr>
                                      <p:tavLst>
                                        <p:tav tm="0">
                                          <p:val>
                                            <p:fltVal val="0"/>
                                          </p:val>
                                        </p:tav>
                                        <p:tav tm="100000">
                                          <p:val>
                                            <p:strVal val="#ppt_h"/>
                                          </p:val>
                                        </p:tav>
                                      </p:tavLst>
                                    </p:anim>
                                    <p:animEffect transition="in" filter="fade">
                                      <p:cBhvr>
                                        <p:cTn id="119" dur="1000"/>
                                        <p:tgtEl>
                                          <p:spTgt spid="70"/>
                                        </p:tgtEl>
                                      </p:cBhvr>
                                    </p:animEffect>
                                  </p:childTnLst>
                                </p:cTn>
                              </p:par>
                              <p:par>
                                <p:cTn id="120" presetID="53" presetClass="entr" presetSubtype="16" fill="hold" grpId="0" nodeType="withEffect">
                                  <p:stCondLst>
                                    <p:cond delay="3000"/>
                                  </p:stCondLst>
                                  <p:childTnLst>
                                    <p:set>
                                      <p:cBhvr>
                                        <p:cTn id="121" dur="1" fill="hold">
                                          <p:stCondLst>
                                            <p:cond delay="0"/>
                                          </p:stCondLst>
                                        </p:cTn>
                                        <p:tgtEl>
                                          <p:spTgt spid="71"/>
                                        </p:tgtEl>
                                        <p:attrNameLst>
                                          <p:attrName>style.visibility</p:attrName>
                                        </p:attrNameLst>
                                      </p:cBhvr>
                                      <p:to>
                                        <p:strVal val="visible"/>
                                      </p:to>
                                    </p:set>
                                    <p:anim calcmode="lin" valueType="num">
                                      <p:cBhvr>
                                        <p:cTn id="122" dur="1000" fill="hold"/>
                                        <p:tgtEl>
                                          <p:spTgt spid="71"/>
                                        </p:tgtEl>
                                        <p:attrNameLst>
                                          <p:attrName>ppt_w</p:attrName>
                                        </p:attrNameLst>
                                      </p:cBhvr>
                                      <p:tavLst>
                                        <p:tav tm="0">
                                          <p:val>
                                            <p:fltVal val="0"/>
                                          </p:val>
                                        </p:tav>
                                        <p:tav tm="100000">
                                          <p:val>
                                            <p:strVal val="#ppt_w"/>
                                          </p:val>
                                        </p:tav>
                                      </p:tavLst>
                                    </p:anim>
                                    <p:anim calcmode="lin" valueType="num">
                                      <p:cBhvr>
                                        <p:cTn id="123" dur="1000" fill="hold"/>
                                        <p:tgtEl>
                                          <p:spTgt spid="71"/>
                                        </p:tgtEl>
                                        <p:attrNameLst>
                                          <p:attrName>ppt_h</p:attrName>
                                        </p:attrNameLst>
                                      </p:cBhvr>
                                      <p:tavLst>
                                        <p:tav tm="0">
                                          <p:val>
                                            <p:fltVal val="0"/>
                                          </p:val>
                                        </p:tav>
                                        <p:tav tm="100000">
                                          <p:val>
                                            <p:strVal val="#ppt_h"/>
                                          </p:val>
                                        </p:tav>
                                      </p:tavLst>
                                    </p:anim>
                                    <p:animEffect transition="in" filter="fade">
                                      <p:cBhvr>
                                        <p:cTn id="124" dur="1000"/>
                                        <p:tgtEl>
                                          <p:spTgt spid="71"/>
                                        </p:tgtEl>
                                      </p:cBhvr>
                                    </p:animEffect>
                                  </p:childTnLst>
                                </p:cTn>
                              </p:par>
                              <p:par>
                                <p:cTn id="125" presetID="22" presetClass="entr" presetSubtype="1" fill="hold" nodeType="withEffect">
                                  <p:stCondLst>
                                    <p:cond delay="2000"/>
                                  </p:stCondLst>
                                  <p:childTnLst>
                                    <p:set>
                                      <p:cBhvr>
                                        <p:cTn id="126" dur="1" fill="hold">
                                          <p:stCondLst>
                                            <p:cond delay="0"/>
                                          </p:stCondLst>
                                        </p:cTn>
                                        <p:tgtEl>
                                          <p:spTgt spid="44"/>
                                        </p:tgtEl>
                                        <p:attrNameLst>
                                          <p:attrName>style.visibility</p:attrName>
                                        </p:attrNameLst>
                                      </p:cBhvr>
                                      <p:to>
                                        <p:strVal val="visible"/>
                                      </p:to>
                                    </p:set>
                                    <p:animEffect transition="in" filter="wipe(up)">
                                      <p:cBhvr>
                                        <p:cTn id="127" dur="1500"/>
                                        <p:tgtEl>
                                          <p:spTgt spid="44"/>
                                        </p:tgtEl>
                                      </p:cBhvr>
                                    </p:animEffect>
                                  </p:childTnLst>
                                </p:cTn>
                              </p:par>
                              <p:par>
                                <p:cTn id="128" presetID="53" presetClass="entr" presetSubtype="16" fill="hold" grpId="0" nodeType="withEffect">
                                  <p:stCondLst>
                                    <p:cond delay="2000"/>
                                  </p:stCondLst>
                                  <p:childTnLst>
                                    <p:set>
                                      <p:cBhvr>
                                        <p:cTn id="129" dur="1" fill="hold">
                                          <p:stCondLst>
                                            <p:cond delay="0"/>
                                          </p:stCondLst>
                                        </p:cTn>
                                        <p:tgtEl>
                                          <p:spTgt spid="40"/>
                                        </p:tgtEl>
                                        <p:attrNameLst>
                                          <p:attrName>style.visibility</p:attrName>
                                        </p:attrNameLst>
                                      </p:cBhvr>
                                      <p:to>
                                        <p:strVal val="visible"/>
                                      </p:to>
                                    </p:set>
                                    <p:anim calcmode="lin" valueType="num">
                                      <p:cBhvr>
                                        <p:cTn id="130" dur="1000" fill="hold"/>
                                        <p:tgtEl>
                                          <p:spTgt spid="40"/>
                                        </p:tgtEl>
                                        <p:attrNameLst>
                                          <p:attrName>ppt_w</p:attrName>
                                        </p:attrNameLst>
                                      </p:cBhvr>
                                      <p:tavLst>
                                        <p:tav tm="0">
                                          <p:val>
                                            <p:fltVal val="0"/>
                                          </p:val>
                                        </p:tav>
                                        <p:tav tm="100000">
                                          <p:val>
                                            <p:strVal val="#ppt_w"/>
                                          </p:val>
                                        </p:tav>
                                      </p:tavLst>
                                    </p:anim>
                                    <p:anim calcmode="lin" valueType="num">
                                      <p:cBhvr>
                                        <p:cTn id="131" dur="1000" fill="hold"/>
                                        <p:tgtEl>
                                          <p:spTgt spid="40"/>
                                        </p:tgtEl>
                                        <p:attrNameLst>
                                          <p:attrName>ppt_h</p:attrName>
                                        </p:attrNameLst>
                                      </p:cBhvr>
                                      <p:tavLst>
                                        <p:tav tm="0">
                                          <p:val>
                                            <p:fltVal val="0"/>
                                          </p:val>
                                        </p:tav>
                                        <p:tav tm="100000">
                                          <p:val>
                                            <p:strVal val="#ppt_h"/>
                                          </p:val>
                                        </p:tav>
                                      </p:tavLst>
                                    </p:anim>
                                    <p:animEffect transition="in" filter="fade">
                                      <p:cBhvr>
                                        <p:cTn id="132" dur="1000"/>
                                        <p:tgtEl>
                                          <p:spTgt spid="40"/>
                                        </p:tgtEl>
                                      </p:cBhvr>
                                    </p:animEffect>
                                  </p:childTnLst>
                                </p:cTn>
                              </p:par>
                              <p:par>
                                <p:cTn id="133" presetID="53" presetClass="entr" presetSubtype="16" fill="hold" grpId="0" nodeType="withEffect">
                                  <p:stCondLst>
                                    <p:cond delay="2000"/>
                                  </p:stCondLst>
                                  <p:childTnLst>
                                    <p:set>
                                      <p:cBhvr>
                                        <p:cTn id="134" dur="1" fill="hold">
                                          <p:stCondLst>
                                            <p:cond delay="0"/>
                                          </p:stCondLst>
                                        </p:cTn>
                                        <p:tgtEl>
                                          <p:spTgt spid="47"/>
                                        </p:tgtEl>
                                        <p:attrNameLst>
                                          <p:attrName>style.visibility</p:attrName>
                                        </p:attrNameLst>
                                      </p:cBhvr>
                                      <p:to>
                                        <p:strVal val="visible"/>
                                      </p:to>
                                    </p:set>
                                    <p:anim calcmode="lin" valueType="num">
                                      <p:cBhvr>
                                        <p:cTn id="135" dur="1000" fill="hold"/>
                                        <p:tgtEl>
                                          <p:spTgt spid="47"/>
                                        </p:tgtEl>
                                        <p:attrNameLst>
                                          <p:attrName>ppt_w</p:attrName>
                                        </p:attrNameLst>
                                      </p:cBhvr>
                                      <p:tavLst>
                                        <p:tav tm="0">
                                          <p:val>
                                            <p:fltVal val="0"/>
                                          </p:val>
                                        </p:tav>
                                        <p:tav tm="100000">
                                          <p:val>
                                            <p:strVal val="#ppt_w"/>
                                          </p:val>
                                        </p:tav>
                                      </p:tavLst>
                                    </p:anim>
                                    <p:anim calcmode="lin" valueType="num">
                                      <p:cBhvr>
                                        <p:cTn id="136" dur="1000" fill="hold"/>
                                        <p:tgtEl>
                                          <p:spTgt spid="47"/>
                                        </p:tgtEl>
                                        <p:attrNameLst>
                                          <p:attrName>ppt_h</p:attrName>
                                        </p:attrNameLst>
                                      </p:cBhvr>
                                      <p:tavLst>
                                        <p:tav tm="0">
                                          <p:val>
                                            <p:fltVal val="0"/>
                                          </p:val>
                                        </p:tav>
                                        <p:tav tm="100000">
                                          <p:val>
                                            <p:strVal val="#ppt_h"/>
                                          </p:val>
                                        </p:tav>
                                      </p:tavLst>
                                    </p:anim>
                                    <p:animEffect transition="in" filter="fade">
                                      <p:cBhvr>
                                        <p:cTn id="137" dur="1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7" grpId="0" animBg="1"/>
      <p:bldP spid="19" grpId="0" animBg="1"/>
      <p:bldP spid="19" grpId="1" animBg="1"/>
      <p:bldP spid="6" grpId="0" animBg="1"/>
      <p:bldP spid="6" grpId="1" animBg="1"/>
      <p:bldP spid="7" grpId="0" animBg="1"/>
      <p:bldP spid="7" grpId="1" animBg="1"/>
      <p:bldP spid="28" grpId="0" animBg="1"/>
      <p:bldP spid="30" grpId="0" animBg="1"/>
      <p:bldP spid="33" grpId="0" animBg="1"/>
      <p:bldP spid="34" grpId="0"/>
      <p:bldP spid="38" grpId="0"/>
      <p:bldP spid="39" grpId="0"/>
      <p:bldP spid="95" grpId="0"/>
      <p:bldP spid="96" grpId="0"/>
      <p:bldP spid="98" grpId="0"/>
      <p:bldP spid="55" grpId="0" animBg="1"/>
      <p:bldP spid="56" grpId="0" animBg="1"/>
      <p:bldP spid="57" grpId="0" animBg="1"/>
      <p:bldP spid="58" grpId="0" animBg="1"/>
      <p:bldP spid="61" grpId="0" animBg="1"/>
      <p:bldP spid="62" grpId="0" animBg="1"/>
      <p:bldP spid="63" grpId="0" animBg="1"/>
      <p:bldP spid="67" grpId="0" animBg="1"/>
      <p:bldP spid="68" grpId="0" animBg="1"/>
      <p:bldP spid="69" grpId="0" animBg="1"/>
      <p:bldP spid="70" grpId="0" animBg="1"/>
      <p:bldP spid="7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F1D0C56-9ACB-4BF7-9D9B-B27DE87DD10B}"/>
              </a:ext>
            </a:extLst>
          </p:cNvPr>
          <p:cNvSpPr/>
          <p:nvPr/>
        </p:nvSpPr>
        <p:spPr>
          <a:xfrm>
            <a:off x="8920890" y="174726"/>
            <a:ext cx="7777692" cy="7777692"/>
          </a:xfrm>
          <a:prstGeom prst="rect">
            <a:avLst/>
          </a:prstGeom>
          <a:blipFill dpi="0" rotWithShape="1">
            <a:blip r:embed="rId3">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F26E1DA-9A5A-4E93-80C0-C8A4A1A1CFE0}"/>
              </a:ext>
            </a:extLst>
          </p:cNvPr>
          <p:cNvSpPr/>
          <p:nvPr/>
        </p:nvSpPr>
        <p:spPr>
          <a:xfrm>
            <a:off x="-2555912" y="504636"/>
            <a:ext cx="4947156" cy="4947156"/>
          </a:xfrm>
          <a:prstGeom prst="rect">
            <a:avLst/>
          </a:prstGeom>
          <a:blipFill dpi="0" rotWithShape="1">
            <a:blip r:embed="rId3">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D26AD8E2-906F-4403-A317-08C81AAD49CA}"/>
              </a:ext>
            </a:extLst>
          </p:cNvPr>
          <p:cNvGrpSpPr/>
          <p:nvPr/>
        </p:nvGrpSpPr>
        <p:grpSpPr>
          <a:xfrm rot="20410503">
            <a:off x="11445692" y="-2243264"/>
            <a:ext cx="1121976" cy="8546017"/>
            <a:chOff x="7048500" y="0"/>
            <a:chExt cx="1634673" cy="6858000"/>
          </a:xfrm>
        </p:grpSpPr>
        <p:sp>
          <p:nvSpPr>
            <p:cNvPr id="16" name="Rectangle 15">
              <a:extLst>
                <a:ext uri="{FF2B5EF4-FFF2-40B4-BE49-F238E27FC236}">
                  <a16:creationId xmlns:a16="http://schemas.microsoft.com/office/drawing/2014/main" id="{C24DC73E-272E-4EAA-BA4D-894F82884825}"/>
                </a:ext>
              </a:extLst>
            </p:cNvPr>
            <p:cNvSpPr/>
            <p:nvPr/>
          </p:nvSpPr>
          <p:spPr>
            <a:xfrm rot="273445">
              <a:off x="7048500" y="0"/>
              <a:ext cx="971550" cy="6858000"/>
            </a:xfrm>
            <a:prstGeom prst="rect">
              <a:avLst/>
            </a:prstGeom>
            <a:gradFill>
              <a:gsLst>
                <a:gs pos="100000">
                  <a:schemeClr val="accent1">
                    <a:lumMod val="5000"/>
                    <a:lumOff val="95000"/>
                    <a:alpha val="0"/>
                  </a:schemeClr>
                </a:gs>
                <a:gs pos="0">
                  <a:schemeClr val="accent1">
                    <a:lumMod val="30000"/>
                    <a:lumOff val="70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7735877-DC3C-42EA-87BD-5645934CF0F1}"/>
                </a:ext>
              </a:extLst>
            </p:cNvPr>
            <p:cNvSpPr/>
            <p:nvPr/>
          </p:nvSpPr>
          <p:spPr>
            <a:xfrm rot="21326555" flipH="1">
              <a:off x="7711623" y="0"/>
              <a:ext cx="971550" cy="6858000"/>
            </a:xfrm>
            <a:prstGeom prst="rect">
              <a:avLst/>
            </a:prstGeom>
            <a:gradFill>
              <a:gsLst>
                <a:gs pos="100000">
                  <a:schemeClr val="accent1">
                    <a:lumMod val="5000"/>
                    <a:lumOff val="95000"/>
                    <a:alpha val="0"/>
                  </a:schemeClr>
                </a:gs>
                <a:gs pos="0">
                  <a:schemeClr val="accent1">
                    <a:lumMod val="30000"/>
                    <a:lumOff val="70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E88A2AFF-9D34-416D-8720-42D03789FEBB}"/>
              </a:ext>
            </a:extLst>
          </p:cNvPr>
          <p:cNvSpPr txBox="1"/>
          <p:nvPr/>
        </p:nvSpPr>
        <p:spPr>
          <a:xfrm>
            <a:off x="6783130" y="4375125"/>
            <a:ext cx="4502187" cy="477054"/>
          </a:xfrm>
          <a:prstGeom prst="rect">
            <a:avLst/>
          </a:prstGeom>
          <a:noFill/>
          <a:effectLst>
            <a:outerShdw blurRad="63500" sx="102000" sy="102000" algn="ctr" rotWithShape="0">
              <a:prstClr val="black">
                <a:alpha val="40000"/>
              </a:prstClr>
            </a:outerShdw>
          </a:effectLst>
        </p:spPr>
        <p:txBody>
          <a:bodyPr wrap="square" rtlCol="0">
            <a:noAutofit/>
          </a:bodyPr>
          <a:lstStyle>
            <a:defPPr>
              <a:defRPr lang="en-US"/>
            </a:defPPr>
            <a:lvl1pPr algn="ctr">
              <a:defRPr sz="3500" b="1" spc="300">
                <a:solidFill>
                  <a:schemeClr val="accent2"/>
                </a:solidFill>
                <a:latin typeface="Montserrat" panose="00000500000000000000" pitchFamily="50" charset="0"/>
              </a:defRPr>
            </a:lvl1pPr>
          </a:lstStyle>
          <a:p>
            <a:pPr algn="l">
              <a:lnSpc>
                <a:spcPts val="3100"/>
              </a:lnSpc>
            </a:pPr>
            <a:r>
              <a:rPr lang="en-US" sz="1800" spc="0" dirty="0">
                <a:gradFill>
                  <a:gsLst>
                    <a:gs pos="78000">
                      <a:schemeClr val="accent2"/>
                    </a:gs>
                    <a:gs pos="0">
                      <a:schemeClr val="accent3"/>
                    </a:gs>
                  </a:gsLst>
                  <a:lin ang="5400000" scaled="0"/>
                </a:gradFill>
              </a:rPr>
              <a:t>Online reviews are the most helpful  source of influence for customers to make a purchase decision</a:t>
            </a:r>
          </a:p>
        </p:txBody>
      </p:sp>
      <p:grpSp>
        <p:nvGrpSpPr>
          <p:cNvPr id="230" name="Group 229">
            <a:extLst>
              <a:ext uri="{FF2B5EF4-FFF2-40B4-BE49-F238E27FC236}">
                <a16:creationId xmlns:a16="http://schemas.microsoft.com/office/drawing/2014/main" id="{B72CCCE0-48EF-42E1-A5D6-FE8B5D5D8F2D}"/>
              </a:ext>
            </a:extLst>
          </p:cNvPr>
          <p:cNvGrpSpPr/>
          <p:nvPr/>
        </p:nvGrpSpPr>
        <p:grpSpPr>
          <a:xfrm rot="21090282">
            <a:off x="-556704" y="-1248730"/>
            <a:ext cx="1419018" cy="9073388"/>
            <a:chOff x="7048500" y="0"/>
            <a:chExt cx="1634673" cy="6858000"/>
          </a:xfrm>
        </p:grpSpPr>
        <p:sp>
          <p:nvSpPr>
            <p:cNvPr id="231" name="Rectangle 230">
              <a:extLst>
                <a:ext uri="{FF2B5EF4-FFF2-40B4-BE49-F238E27FC236}">
                  <a16:creationId xmlns:a16="http://schemas.microsoft.com/office/drawing/2014/main" id="{BDD7023A-09FB-4CB0-B09F-C9A9A384DA66}"/>
                </a:ext>
              </a:extLst>
            </p:cNvPr>
            <p:cNvSpPr/>
            <p:nvPr/>
          </p:nvSpPr>
          <p:spPr>
            <a:xfrm rot="273445">
              <a:off x="7048500" y="0"/>
              <a:ext cx="971550" cy="6858000"/>
            </a:xfrm>
            <a:prstGeom prst="rect">
              <a:avLst/>
            </a:prstGeom>
            <a:gradFill>
              <a:gsLst>
                <a:gs pos="100000">
                  <a:schemeClr val="accent1">
                    <a:lumMod val="5000"/>
                    <a:lumOff val="95000"/>
                    <a:alpha val="0"/>
                  </a:schemeClr>
                </a:gs>
                <a:gs pos="0">
                  <a:schemeClr val="accent1">
                    <a:lumMod val="30000"/>
                    <a:lumOff val="70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a:extLst>
                <a:ext uri="{FF2B5EF4-FFF2-40B4-BE49-F238E27FC236}">
                  <a16:creationId xmlns:a16="http://schemas.microsoft.com/office/drawing/2014/main" id="{F4D239B3-5D2E-48A9-B96E-A5FB7344F895}"/>
                </a:ext>
              </a:extLst>
            </p:cNvPr>
            <p:cNvSpPr/>
            <p:nvPr/>
          </p:nvSpPr>
          <p:spPr>
            <a:xfrm rot="21326555" flipH="1">
              <a:off x="7711623" y="0"/>
              <a:ext cx="971550" cy="6858000"/>
            </a:xfrm>
            <a:prstGeom prst="rect">
              <a:avLst/>
            </a:prstGeom>
            <a:gradFill>
              <a:gsLst>
                <a:gs pos="100000">
                  <a:schemeClr val="accent1">
                    <a:lumMod val="5000"/>
                    <a:lumOff val="95000"/>
                    <a:alpha val="0"/>
                  </a:schemeClr>
                </a:gs>
                <a:gs pos="0">
                  <a:schemeClr val="accent1">
                    <a:lumMod val="30000"/>
                    <a:lumOff val="70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Chart 2">
            <a:extLst>
              <a:ext uri="{FF2B5EF4-FFF2-40B4-BE49-F238E27FC236}">
                <a16:creationId xmlns:a16="http://schemas.microsoft.com/office/drawing/2014/main" id="{0EEF124D-7B40-5445-DEED-DE1D683F3844}"/>
              </a:ext>
            </a:extLst>
          </p:cNvPr>
          <p:cNvGraphicFramePr/>
          <p:nvPr>
            <p:extLst>
              <p:ext uri="{D42A27DB-BD31-4B8C-83A1-F6EECF244321}">
                <p14:modId xmlns:p14="http://schemas.microsoft.com/office/powerpoint/2010/main" val="3286775077"/>
              </p:ext>
            </p:extLst>
          </p:nvPr>
        </p:nvGraphicFramePr>
        <p:xfrm>
          <a:off x="600394" y="1038960"/>
          <a:ext cx="5910358" cy="4780080"/>
        </p:xfrm>
        <a:graphic>
          <a:graphicData uri="http://schemas.openxmlformats.org/drawingml/2006/chart">
            <c:chart xmlns:c="http://schemas.openxmlformats.org/drawingml/2006/chart" xmlns:r="http://schemas.openxmlformats.org/officeDocument/2006/relationships" r:id="rId4"/>
          </a:graphicData>
        </a:graphic>
      </p:graphicFrame>
      <p:sp>
        <p:nvSpPr>
          <p:cNvPr id="7197" name="Rectangle: Rounded Corners 21">
            <a:extLst>
              <a:ext uri="{FF2B5EF4-FFF2-40B4-BE49-F238E27FC236}">
                <a16:creationId xmlns:a16="http://schemas.microsoft.com/office/drawing/2014/main" id="{8FB1F560-531E-322E-C33C-8CC9F9792187}"/>
              </a:ext>
            </a:extLst>
          </p:cNvPr>
          <p:cNvSpPr/>
          <p:nvPr/>
        </p:nvSpPr>
        <p:spPr>
          <a:xfrm>
            <a:off x="6886609" y="1811856"/>
            <a:ext cx="3628104" cy="2089895"/>
          </a:xfrm>
          <a:prstGeom prst="roundRect">
            <a:avLst>
              <a:gd name="adj" fmla="val 2040"/>
            </a:avLst>
          </a:prstGeom>
          <a:gradFill>
            <a:gsLst>
              <a:gs pos="100000">
                <a:schemeClr val="tx1">
                  <a:alpha val="80000"/>
                </a:schemeClr>
              </a:gs>
              <a:gs pos="0">
                <a:schemeClr val="tx1">
                  <a:alpha val="40000"/>
                </a:schemeClr>
              </a:gs>
            </a:gsLst>
            <a:lin ang="5400000" scaled="0"/>
          </a:gradFill>
          <a:ln>
            <a:noFill/>
          </a:ln>
          <a:effectLst>
            <a:outerShdw blurRad="190500" dist="76200" dir="2700000" algn="tl" rotWithShape="0">
              <a:schemeClr val="accent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822960" rIns="182880" rtlCol="0" anchor="t" anchorCtr="0"/>
          <a:lstStyle/>
          <a:p>
            <a:pPr>
              <a:lnSpc>
                <a:spcPts val="1400"/>
              </a:lnSpc>
              <a:spcAft>
                <a:spcPts val="800"/>
              </a:spcAft>
            </a:pPr>
            <a:endParaRPr lang="en-US" sz="1100" dirty="0">
              <a:solidFill>
                <a:schemeClr val="tx2">
                  <a:lumMod val="50000"/>
                </a:schemeClr>
              </a:solidFill>
              <a:latin typeface="Montserrat" panose="00000500000000000000" pitchFamily="50" charset="0"/>
            </a:endParaRPr>
          </a:p>
        </p:txBody>
      </p:sp>
      <p:sp>
        <p:nvSpPr>
          <p:cNvPr id="7198" name="Rectangle: Rounded Corners 10">
            <a:extLst>
              <a:ext uri="{FF2B5EF4-FFF2-40B4-BE49-F238E27FC236}">
                <a16:creationId xmlns:a16="http://schemas.microsoft.com/office/drawing/2014/main" id="{08252CE2-8AA2-C7C8-2660-717B61330AE2}"/>
              </a:ext>
            </a:extLst>
          </p:cNvPr>
          <p:cNvSpPr/>
          <p:nvPr/>
        </p:nvSpPr>
        <p:spPr>
          <a:xfrm>
            <a:off x="6886609" y="1180914"/>
            <a:ext cx="3628104" cy="906784"/>
          </a:xfrm>
          <a:prstGeom prst="roundRect">
            <a:avLst>
              <a:gd name="adj" fmla="val 5848"/>
            </a:avLst>
          </a:prstGeom>
          <a:gradFill>
            <a:gsLst>
              <a:gs pos="100000">
                <a:schemeClr val="accent2"/>
              </a:gs>
              <a:gs pos="0">
                <a:schemeClr val="accent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ctr">
              <a:lnSpc>
                <a:spcPts val="1600"/>
              </a:lnSpc>
            </a:pPr>
            <a:r>
              <a:rPr lang="en-US" sz="1400" b="1" dirty="0">
                <a:solidFill>
                  <a:schemeClr val="tx1"/>
                </a:solidFill>
                <a:latin typeface="Montserrat" panose="00000500000000000000" pitchFamily="50" charset="0"/>
              </a:rPr>
              <a:t>Online reviews as helpful as </a:t>
            </a:r>
            <a:br>
              <a:rPr lang="en-US" sz="1400" b="1" dirty="0">
                <a:solidFill>
                  <a:schemeClr val="tx1"/>
                </a:solidFill>
                <a:latin typeface="Montserrat" panose="00000500000000000000" pitchFamily="50" charset="0"/>
              </a:rPr>
            </a:br>
            <a:r>
              <a:rPr lang="en-US" sz="1400" b="1" dirty="0">
                <a:solidFill>
                  <a:schemeClr val="tx1"/>
                </a:solidFill>
                <a:latin typeface="Montserrat" panose="00000500000000000000" pitchFamily="50" charset="0"/>
              </a:rPr>
              <a:t>friends and family during </a:t>
            </a:r>
            <a:br>
              <a:rPr lang="en-US" sz="1400" b="1" dirty="0">
                <a:solidFill>
                  <a:schemeClr val="tx1"/>
                </a:solidFill>
                <a:latin typeface="Montserrat" panose="00000500000000000000" pitchFamily="50" charset="0"/>
              </a:rPr>
            </a:br>
            <a:r>
              <a:rPr lang="en-US" sz="1400" b="1" dirty="0">
                <a:solidFill>
                  <a:schemeClr val="tx1"/>
                </a:solidFill>
                <a:latin typeface="Montserrat" panose="00000500000000000000" pitchFamily="50" charset="0"/>
              </a:rPr>
              <a:t>purchase decision</a:t>
            </a:r>
          </a:p>
        </p:txBody>
      </p:sp>
      <p:sp>
        <p:nvSpPr>
          <p:cNvPr id="7199" name="TextBox 7198">
            <a:extLst>
              <a:ext uri="{FF2B5EF4-FFF2-40B4-BE49-F238E27FC236}">
                <a16:creationId xmlns:a16="http://schemas.microsoft.com/office/drawing/2014/main" id="{05EDD556-5E33-D97A-9B3F-7FF97AEFECC8}"/>
              </a:ext>
            </a:extLst>
          </p:cNvPr>
          <p:cNvSpPr txBox="1"/>
          <p:nvPr/>
        </p:nvSpPr>
        <p:spPr>
          <a:xfrm>
            <a:off x="7181577" y="2388123"/>
            <a:ext cx="3038168" cy="739754"/>
          </a:xfrm>
          <a:prstGeom prst="rect">
            <a:avLst/>
          </a:prstGeom>
          <a:noFill/>
          <a:effectLst>
            <a:outerShdw blurRad="63500" sx="102000" sy="102000" algn="ctr" rotWithShape="0">
              <a:prstClr val="black">
                <a:alpha val="40000"/>
              </a:prstClr>
            </a:outerShdw>
          </a:effectLst>
        </p:spPr>
        <p:txBody>
          <a:bodyPr wrap="square" rtlCol="0">
            <a:spAutoFit/>
          </a:bodyPr>
          <a:lstStyle>
            <a:defPPr>
              <a:defRPr lang="en-US"/>
            </a:defPPr>
            <a:lvl1pPr algn="ctr">
              <a:defRPr sz="3500" b="1" spc="300">
                <a:solidFill>
                  <a:schemeClr val="accent2"/>
                </a:solidFill>
                <a:latin typeface="Montserrat" panose="00000500000000000000" pitchFamily="50" charset="0"/>
              </a:defRPr>
            </a:lvl1pPr>
          </a:lstStyle>
          <a:p>
            <a:pPr algn="l">
              <a:lnSpc>
                <a:spcPct val="120000"/>
              </a:lnSpc>
              <a:spcBef>
                <a:spcPts val="400"/>
              </a:spcBef>
              <a:spcAft>
                <a:spcPts val="400"/>
              </a:spcAft>
            </a:pPr>
            <a:r>
              <a:rPr lang="en-US" sz="1200" b="0" spc="0" dirty="0">
                <a:solidFill>
                  <a:srgbClr val="000000"/>
                </a:solidFill>
              </a:rPr>
              <a:t>Shopper perception of marketing sources when making a purchase decision</a:t>
            </a:r>
          </a:p>
        </p:txBody>
      </p:sp>
      <p:sp>
        <p:nvSpPr>
          <p:cNvPr id="7200" name="TextBox 7199">
            <a:extLst>
              <a:ext uri="{FF2B5EF4-FFF2-40B4-BE49-F238E27FC236}">
                <a16:creationId xmlns:a16="http://schemas.microsoft.com/office/drawing/2014/main" id="{A1A8A7E1-2A00-B237-D4C7-8D4949D3783D}"/>
              </a:ext>
            </a:extLst>
          </p:cNvPr>
          <p:cNvSpPr txBox="1"/>
          <p:nvPr/>
        </p:nvSpPr>
        <p:spPr>
          <a:xfrm>
            <a:off x="7181577" y="3245445"/>
            <a:ext cx="3038168" cy="482696"/>
          </a:xfrm>
          <a:prstGeom prst="rect">
            <a:avLst/>
          </a:prstGeom>
          <a:noFill/>
          <a:effectLst>
            <a:outerShdw blurRad="63500" sx="102000" sy="102000" algn="ctr" rotWithShape="0">
              <a:prstClr val="black">
                <a:alpha val="40000"/>
              </a:prstClr>
            </a:outerShdw>
          </a:effectLst>
        </p:spPr>
        <p:txBody>
          <a:bodyPr wrap="square" rtlCol="0">
            <a:spAutoFit/>
          </a:bodyPr>
          <a:lstStyle>
            <a:defPPr>
              <a:defRPr lang="en-US"/>
            </a:defPPr>
            <a:lvl1pPr algn="ctr">
              <a:defRPr sz="3500" b="1" spc="300">
                <a:solidFill>
                  <a:schemeClr val="accent2"/>
                </a:solidFill>
                <a:latin typeface="Montserrat" panose="00000500000000000000" pitchFamily="50" charset="0"/>
              </a:defRPr>
            </a:lvl1pPr>
          </a:lstStyle>
          <a:p>
            <a:pPr algn="l">
              <a:lnSpc>
                <a:spcPct val="120000"/>
              </a:lnSpc>
              <a:spcBef>
                <a:spcPts val="400"/>
              </a:spcBef>
              <a:spcAft>
                <a:spcPts val="400"/>
              </a:spcAft>
            </a:pPr>
            <a:r>
              <a:rPr lang="en-US" sz="1050" b="0" spc="0" dirty="0">
                <a:solidFill>
                  <a:srgbClr val="000000"/>
                </a:solidFill>
              </a:rPr>
              <a:t>% who find given source somewhat to extremely helpful</a:t>
            </a:r>
          </a:p>
        </p:txBody>
      </p:sp>
      <p:grpSp>
        <p:nvGrpSpPr>
          <p:cNvPr id="4" name="Group 3">
            <a:extLst>
              <a:ext uri="{FF2B5EF4-FFF2-40B4-BE49-F238E27FC236}">
                <a16:creationId xmlns:a16="http://schemas.microsoft.com/office/drawing/2014/main" id="{8167161C-A4A7-9CCF-0787-00B0ECB715C0}"/>
              </a:ext>
            </a:extLst>
          </p:cNvPr>
          <p:cNvGrpSpPr/>
          <p:nvPr/>
        </p:nvGrpSpPr>
        <p:grpSpPr>
          <a:xfrm>
            <a:off x="6068542" y="1038960"/>
            <a:ext cx="482950" cy="669884"/>
            <a:chOff x="5266711" y="731802"/>
            <a:chExt cx="247830" cy="343756"/>
          </a:xfrm>
          <a:solidFill>
            <a:schemeClr val="accent2"/>
          </a:solidFill>
        </p:grpSpPr>
        <p:grpSp>
          <p:nvGrpSpPr>
            <p:cNvPr id="5" name="Graphic 7606">
              <a:extLst>
                <a:ext uri="{FF2B5EF4-FFF2-40B4-BE49-F238E27FC236}">
                  <a16:creationId xmlns:a16="http://schemas.microsoft.com/office/drawing/2014/main" id="{716C3B35-03FE-BCA1-CFFF-E2794CEEFFCC}"/>
                </a:ext>
              </a:extLst>
            </p:cNvPr>
            <p:cNvGrpSpPr/>
            <p:nvPr/>
          </p:nvGrpSpPr>
          <p:grpSpPr>
            <a:xfrm>
              <a:off x="5266711" y="731802"/>
              <a:ext cx="247830" cy="247916"/>
              <a:chOff x="5266711" y="731802"/>
              <a:chExt cx="247830" cy="247916"/>
            </a:xfrm>
            <a:grpFill/>
          </p:grpSpPr>
          <p:sp>
            <p:nvSpPr>
              <p:cNvPr id="45" name="Freeform 44">
                <a:extLst>
                  <a:ext uri="{FF2B5EF4-FFF2-40B4-BE49-F238E27FC236}">
                    <a16:creationId xmlns:a16="http://schemas.microsoft.com/office/drawing/2014/main" id="{78B9B63B-1459-F91B-A656-B9E48063CD99}"/>
                  </a:ext>
                </a:extLst>
              </p:cNvPr>
              <p:cNvSpPr/>
              <p:nvPr/>
            </p:nvSpPr>
            <p:spPr>
              <a:xfrm>
                <a:off x="5506313" y="899566"/>
                <a:ext cx="8229" cy="8229"/>
              </a:xfrm>
              <a:custGeom>
                <a:avLst/>
                <a:gdLst>
                  <a:gd name="connsiteX0" fmla="*/ 8230 w 8229"/>
                  <a:gd name="connsiteY0" fmla="*/ 4115 h 8229"/>
                  <a:gd name="connsiteX1" fmla="*/ 4115 w 8229"/>
                  <a:gd name="connsiteY1" fmla="*/ 8230 h 8229"/>
                  <a:gd name="connsiteX2" fmla="*/ 0 w 8229"/>
                  <a:gd name="connsiteY2" fmla="*/ 4115 h 8229"/>
                  <a:gd name="connsiteX3" fmla="*/ 4115 w 8229"/>
                  <a:gd name="connsiteY3" fmla="*/ 0 h 8229"/>
                  <a:gd name="connsiteX4" fmla="*/ 8230 w 8229"/>
                  <a:gd name="connsiteY4" fmla="*/ 4115 h 8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8229">
                    <a:moveTo>
                      <a:pt x="8230" y="4115"/>
                    </a:moveTo>
                    <a:cubicBezTo>
                      <a:pt x="8230" y="6387"/>
                      <a:pt x="6387" y="8230"/>
                      <a:pt x="4115" y="8230"/>
                    </a:cubicBezTo>
                    <a:cubicBezTo>
                      <a:pt x="1842" y="8230"/>
                      <a:pt x="0" y="6387"/>
                      <a:pt x="0" y="4115"/>
                    </a:cubicBezTo>
                    <a:cubicBezTo>
                      <a:pt x="0" y="1842"/>
                      <a:pt x="1842" y="0"/>
                      <a:pt x="4115" y="0"/>
                    </a:cubicBezTo>
                    <a:cubicBezTo>
                      <a:pt x="6387" y="0"/>
                      <a:pt x="8230" y="1842"/>
                      <a:pt x="8230" y="4115"/>
                    </a:cubicBezTo>
                    <a:close/>
                  </a:path>
                </a:pathLst>
              </a:custGeom>
              <a:grpFill/>
              <a:ln w="8572" cap="flat">
                <a:noFill/>
                <a:prstDash val="solid"/>
                <a:miter/>
              </a:ln>
            </p:spPr>
            <p:txBody>
              <a:bodyPr rtlCol="0" anchor="ctr"/>
              <a:lstStyle/>
              <a:p>
                <a:endParaRPr lang="en-UA"/>
              </a:p>
            </p:txBody>
          </p:sp>
          <p:sp>
            <p:nvSpPr>
              <p:cNvPr id="46" name="Freeform 45">
                <a:extLst>
                  <a:ext uri="{FF2B5EF4-FFF2-40B4-BE49-F238E27FC236}">
                    <a16:creationId xmlns:a16="http://schemas.microsoft.com/office/drawing/2014/main" id="{5A7AEB85-C8F2-4336-20AF-96A0AD97E706}"/>
                  </a:ext>
                </a:extLst>
              </p:cNvPr>
              <p:cNvSpPr/>
              <p:nvPr/>
            </p:nvSpPr>
            <p:spPr>
              <a:xfrm>
                <a:off x="5482310" y="923569"/>
                <a:ext cx="8229" cy="8229"/>
              </a:xfrm>
              <a:custGeom>
                <a:avLst/>
                <a:gdLst>
                  <a:gd name="connsiteX0" fmla="*/ 8230 w 8229"/>
                  <a:gd name="connsiteY0" fmla="*/ 4115 h 8229"/>
                  <a:gd name="connsiteX1" fmla="*/ 4115 w 8229"/>
                  <a:gd name="connsiteY1" fmla="*/ 8230 h 8229"/>
                  <a:gd name="connsiteX2" fmla="*/ 0 w 8229"/>
                  <a:gd name="connsiteY2" fmla="*/ 4115 h 8229"/>
                  <a:gd name="connsiteX3" fmla="*/ 4115 w 8229"/>
                  <a:gd name="connsiteY3" fmla="*/ 0 h 8229"/>
                  <a:gd name="connsiteX4" fmla="*/ 8230 w 8229"/>
                  <a:gd name="connsiteY4" fmla="*/ 4115 h 8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8229">
                    <a:moveTo>
                      <a:pt x="8230" y="4115"/>
                    </a:moveTo>
                    <a:cubicBezTo>
                      <a:pt x="8230" y="6387"/>
                      <a:pt x="6387" y="8230"/>
                      <a:pt x="4115" y="8230"/>
                    </a:cubicBezTo>
                    <a:cubicBezTo>
                      <a:pt x="1842" y="8230"/>
                      <a:pt x="0" y="6387"/>
                      <a:pt x="0" y="4115"/>
                    </a:cubicBezTo>
                    <a:cubicBezTo>
                      <a:pt x="0" y="1842"/>
                      <a:pt x="1842" y="0"/>
                      <a:pt x="4115" y="0"/>
                    </a:cubicBezTo>
                    <a:cubicBezTo>
                      <a:pt x="6387" y="0"/>
                      <a:pt x="8230" y="1842"/>
                      <a:pt x="8230" y="4115"/>
                    </a:cubicBezTo>
                    <a:close/>
                  </a:path>
                </a:pathLst>
              </a:custGeom>
              <a:grpFill/>
              <a:ln w="8572" cap="flat">
                <a:noFill/>
                <a:prstDash val="solid"/>
                <a:miter/>
              </a:ln>
            </p:spPr>
            <p:txBody>
              <a:bodyPr rtlCol="0" anchor="ctr"/>
              <a:lstStyle/>
              <a:p>
                <a:endParaRPr lang="en-UA"/>
              </a:p>
            </p:txBody>
          </p:sp>
          <p:sp>
            <p:nvSpPr>
              <p:cNvPr id="47" name="Freeform 46">
                <a:extLst>
                  <a:ext uri="{FF2B5EF4-FFF2-40B4-BE49-F238E27FC236}">
                    <a16:creationId xmlns:a16="http://schemas.microsoft.com/office/drawing/2014/main" id="{6048F071-1043-9EE8-0352-305394DF00C2}"/>
                  </a:ext>
                </a:extLst>
              </p:cNvPr>
              <p:cNvSpPr/>
              <p:nvPr/>
            </p:nvSpPr>
            <p:spPr>
              <a:xfrm>
                <a:off x="5458393" y="947486"/>
                <a:ext cx="8229" cy="8229"/>
              </a:xfrm>
              <a:custGeom>
                <a:avLst/>
                <a:gdLst>
                  <a:gd name="connsiteX0" fmla="*/ 8230 w 8229"/>
                  <a:gd name="connsiteY0" fmla="*/ 4115 h 8229"/>
                  <a:gd name="connsiteX1" fmla="*/ 4115 w 8229"/>
                  <a:gd name="connsiteY1" fmla="*/ 8230 h 8229"/>
                  <a:gd name="connsiteX2" fmla="*/ 0 w 8229"/>
                  <a:gd name="connsiteY2" fmla="*/ 4115 h 8229"/>
                  <a:gd name="connsiteX3" fmla="*/ 4115 w 8229"/>
                  <a:gd name="connsiteY3" fmla="*/ 0 h 8229"/>
                  <a:gd name="connsiteX4" fmla="*/ 8230 w 8229"/>
                  <a:gd name="connsiteY4" fmla="*/ 4115 h 8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8229">
                    <a:moveTo>
                      <a:pt x="8230" y="4115"/>
                    </a:moveTo>
                    <a:cubicBezTo>
                      <a:pt x="8230" y="6387"/>
                      <a:pt x="6387" y="8230"/>
                      <a:pt x="4115" y="8230"/>
                    </a:cubicBezTo>
                    <a:cubicBezTo>
                      <a:pt x="1842" y="8230"/>
                      <a:pt x="0" y="6387"/>
                      <a:pt x="0" y="4115"/>
                    </a:cubicBezTo>
                    <a:cubicBezTo>
                      <a:pt x="0" y="1842"/>
                      <a:pt x="1842" y="0"/>
                      <a:pt x="4115" y="0"/>
                    </a:cubicBezTo>
                    <a:cubicBezTo>
                      <a:pt x="6387" y="0"/>
                      <a:pt x="8230" y="1842"/>
                      <a:pt x="8230" y="4115"/>
                    </a:cubicBezTo>
                    <a:close/>
                  </a:path>
                </a:pathLst>
              </a:custGeom>
              <a:grpFill/>
              <a:ln w="8572" cap="flat">
                <a:noFill/>
                <a:prstDash val="solid"/>
                <a:miter/>
              </a:ln>
            </p:spPr>
            <p:txBody>
              <a:bodyPr rtlCol="0" anchor="ctr"/>
              <a:lstStyle/>
              <a:p>
                <a:endParaRPr lang="en-UA"/>
              </a:p>
            </p:txBody>
          </p:sp>
          <p:sp>
            <p:nvSpPr>
              <p:cNvPr id="48" name="Freeform 47">
                <a:extLst>
                  <a:ext uri="{FF2B5EF4-FFF2-40B4-BE49-F238E27FC236}">
                    <a16:creationId xmlns:a16="http://schemas.microsoft.com/office/drawing/2014/main" id="{A0C506D9-46CE-1666-C9F5-CF9CDD6F5FC6}"/>
                  </a:ext>
                </a:extLst>
              </p:cNvPr>
              <p:cNvSpPr/>
              <p:nvPr/>
            </p:nvSpPr>
            <p:spPr>
              <a:xfrm>
                <a:off x="5434390" y="971489"/>
                <a:ext cx="8229" cy="8229"/>
              </a:xfrm>
              <a:custGeom>
                <a:avLst/>
                <a:gdLst>
                  <a:gd name="connsiteX0" fmla="*/ 8230 w 8229"/>
                  <a:gd name="connsiteY0" fmla="*/ 4115 h 8229"/>
                  <a:gd name="connsiteX1" fmla="*/ 4115 w 8229"/>
                  <a:gd name="connsiteY1" fmla="*/ 8230 h 8229"/>
                  <a:gd name="connsiteX2" fmla="*/ 0 w 8229"/>
                  <a:gd name="connsiteY2" fmla="*/ 4115 h 8229"/>
                  <a:gd name="connsiteX3" fmla="*/ 4115 w 8229"/>
                  <a:gd name="connsiteY3" fmla="*/ 0 h 8229"/>
                  <a:gd name="connsiteX4" fmla="*/ 8230 w 8229"/>
                  <a:gd name="connsiteY4" fmla="*/ 4115 h 8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8229">
                    <a:moveTo>
                      <a:pt x="8230" y="4115"/>
                    </a:moveTo>
                    <a:cubicBezTo>
                      <a:pt x="8230" y="6388"/>
                      <a:pt x="6387" y="8230"/>
                      <a:pt x="4115" y="8230"/>
                    </a:cubicBezTo>
                    <a:cubicBezTo>
                      <a:pt x="1842" y="8230"/>
                      <a:pt x="0" y="6388"/>
                      <a:pt x="0" y="4115"/>
                    </a:cubicBezTo>
                    <a:cubicBezTo>
                      <a:pt x="0" y="1842"/>
                      <a:pt x="1842" y="0"/>
                      <a:pt x="4115" y="0"/>
                    </a:cubicBezTo>
                    <a:cubicBezTo>
                      <a:pt x="6387" y="0"/>
                      <a:pt x="8230" y="1842"/>
                      <a:pt x="8230" y="4115"/>
                    </a:cubicBezTo>
                    <a:close/>
                  </a:path>
                </a:pathLst>
              </a:custGeom>
              <a:grpFill/>
              <a:ln w="8572" cap="flat">
                <a:noFill/>
                <a:prstDash val="solid"/>
                <a:miter/>
              </a:ln>
            </p:spPr>
            <p:txBody>
              <a:bodyPr rtlCol="0" anchor="ctr"/>
              <a:lstStyle/>
              <a:p>
                <a:endParaRPr lang="en-UA"/>
              </a:p>
            </p:txBody>
          </p:sp>
          <p:sp>
            <p:nvSpPr>
              <p:cNvPr id="49" name="Freeform 48">
                <a:extLst>
                  <a:ext uri="{FF2B5EF4-FFF2-40B4-BE49-F238E27FC236}">
                    <a16:creationId xmlns:a16="http://schemas.microsoft.com/office/drawing/2014/main" id="{982EA86D-066E-4679-8220-857CF597169F}"/>
                  </a:ext>
                </a:extLst>
              </p:cNvPr>
              <p:cNvSpPr/>
              <p:nvPr/>
            </p:nvSpPr>
            <p:spPr>
              <a:xfrm>
                <a:off x="5482310" y="875563"/>
                <a:ext cx="8229" cy="8229"/>
              </a:xfrm>
              <a:custGeom>
                <a:avLst/>
                <a:gdLst>
                  <a:gd name="connsiteX0" fmla="*/ 8230 w 8229"/>
                  <a:gd name="connsiteY0" fmla="*/ 4115 h 8229"/>
                  <a:gd name="connsiteX1" fmla="*/ 4115 w 8229"/>
                  <a:gd name="connsiteY1" fmla="*/ 8230 h 8229"/>
                  <a:gd name="connsiteX2" fmla="*/ 0 w 8229"/>
                  <a:gd name="connsiteY2" fmla="*/ 4115 h 8229"/>
                  <a:gd name="connsiteX3" fmla="*/ 4115 w 8229"/>
                  <a:gd name="connsiteY3" fmla="*/ 0 h 8229"/>
                  <a:gd name="connsiteX4" fmla="*/ 8230 w 8229"/>
                  <a:gd name="connsiteY4" fmla="*/ 4115 h 8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8229">
                    <a:moveTo>
                      <a:pt x="8230" y="4115"/>
                    </a:moveTo>
                    <a:cubicBezTo>
                      <a:pt x="8230" y="6388"/>
                      <a:pt x="6387" y="8230"/>
                      <a:pt x="4115" y="8230"/>
                    </a:cubicBezTo>
                    <a:cubicBezTo>
                      <a:pt x="1842" y="8230"/>
                      <a:pt x="0" y="6388"/>
                      <a:pt x="0" y="4115"/>
                    </a:cubicBezTo>
                    <a:cubicBezTo>
                      <a:pt x="0" y="1842"/>
                      <a:pt x="1842" y="0"/>
                      <a:pt x="4115" y="0"/>
                    </a:cubicBezTo>
                    <a:cubicBezTo>
                      <a:pt x="6387" y="0"/>
                      <a:pt x="8230" y="1842"/>
                      <a:pt x="8230" y="4115"/>
                    </a:cubicBezTo>
                    <a:close/>
                  </a:path>
                </a:pathLst>
              </a:custGeom>
              <a:grpFill/>
              <a:ln w="8572" cap="flat">
                <a:noFill/>
                <a:prstDash val="solid"/>
                <a:miter/>
              </a:ln>
            </p:spPr>
            <p:txBody>
              <a:bodyPr rtlCol="0" anchor="ctr"/>
              <a:lstStyle/>
              <a:p>
                <a:endParaRPr lang="en-UA"/>
              </a:p>
            </p:txBody>
          </p:sp>
          <p:sp>
            <p:nvSpPr>
              <p:cNvPr id="50" name="Freeform 49">
                <a:extLst>
                  <a:ext uri="{FF2B5EF4-FFF2-40B4-BE49-F238E27FC236}">
                    <a16:creationId xmlns:a16="http://schemas.microsoft.com/office/drawing/2014/main" id="{BDB24661-5A01-11B6-7FC3-259C7F025DA8}"/>
                  </a:ext>
                </a:extLst>
              </p:cNvPr>
              <p:cNvSpPr/>
              <p:nvPr/>
            </p:nvSpPr>
            <p:spPr>
              <a:xfrm>
                <a:off x="5458393" y="899566"/>
                <a:ext cx="8229" cy="8229"/>
              </a:xfrm>
              <a:custGeom>
                <a:avLst/>
                <a:gdLst>
                  <a:gd name="connsiteX0" fmla="*/ 8230 w 8229"/>
                  <a:gd name="connsiteY0" fmla="*/ 4115 h 8229"/>
                  <a:gd name="connsiteX1" fmla="*/ 4115 w 8229"/>
                  <a:gd name="connsiteY1" fmla="*/ 8230 h 8229"/>
                  <a:gd name="connsiteX2" fmla="*/ 0 w 8229"/>
                  <a:gd name="connsiteY2" fmla="*/ 4115 h 8229"/>
                  <a:gd name="connsiteX3" fmla="*/ 4115 w 8229"/>
                  <a:gd name="connsiteY3" fmla="*/ 0 h 8229"/>
                  <a:gd name="connsiteX4" fmla="*/ 8230 w 8229"/>
                  <a:gd name="connsiteY4" fmla="*/ 4115 h 8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8229">
                    <a:moveTo>
                      <a:pt x="8230" y="4115"/>
                    </a:moveTo>
                    <a:cubicBezTo>
                      <a:pt x="8230" y="6387"/>
                      <a:pt x="6387" y="8230"/>
                      <a:pt x="4115" y="8230"/>
                    </a:cubicBezTo>
                    <a:cubicBezTo>
                      <a:pt x="1842" y="8230"/>
                      <a:pt x="0" y="6387"/>
                      <a:pt x="0" y="4115"/>
                    </a:cubicBezTo>
                    <a:cubicBezTo>
                      <a:pt x="0" y="1842"/>
                      <a:pt x="1842" y="0"/>
                      <a:pt x="4115" y="0"/>
                    </a:cubicBezTo>
                    <a:cubicBezTo>
                      <a:pt x="6387" y="0"/>
                      <a:pt x="8230" y="1842"/>
                      <a:pt x="8230" y="4115"/>
                    </a:cubicBezTo>
                    <a:close/>
                  </a:path>
                </a:pathLst>
              </a:custGeom>
              <a:grpFill/>
              <a:ln w="8572" cap="flat">
                <a:noFill/>
                <a:prstDash val="solid"/>
                <a:miter/>
              </a:ln>
            </p:spPr>
            <p:txBody>
              <a:bodyPr rtlCol="0" anchor="ctr"/>
              <a:lstStyle/>
              <a:p>
                <a:endParaRPr lang="en-UA"/>
              </a:p>
            </p:txBody>
          </p:sp>
          <p:sp>
            <p:nvSpPr>
              <p:cNvPr id="51" name="Freeform 50">
                <a:extLst>
                  <a:ext uri="{FF2B5EF4-FFF2-40B4-BE49-F238E27FC236}">
                    <a16:creationId xmlns:a16="http://schemas.microsoft.com/office/drawing/2014/main" id="{D6B401DA-6F49-0AC5-3B41-32A54B367F19}"/>
                  </a:ext>
                </a:extLst>
              </p:cNvPr>
              <p:cNvSpPr/>
              <p:nvPr/>
            </p:nvSpPr>
            <p:spPr>
              <a:xfrm>
                <a:off x="5434390" y="923569"/>
                <a:ext cx="8229" cy="8229"/>
              </a:xfrm>
              <a:custGeom>
                <a:avLst/>
                <a:gdLst>
                  <a:gd name="connsiteX0" fmla="*/ 8230 w 8229"/>
                  <a:gd name="connsiteY0" fmla="*/ 4115 h 8229"/>
                  <a:gd name="connsiteX1" fmla="*/ 4115 w 8229"/>
                  <a:gd name="connsiteY1" fmla="*/ 8230 h 8229"/>
                  <a:gd name="connsiteX2" fmla="*/ 0 w 8229"/>
                  <a:gd name="connsiteY2" fmla="*/ 4115 h 8229"/>
                  <a:gd name="connsiteX3" fmla="*/ 4115 w 8229"/>
                  <a:gd name="connsiteY3" fmla="*/ 0 h 8229"/>
                  <a:gd name="connsiteX4" fmla="*/ 8230 w 8229"/>
                  <a:gd name="connsiteY4" fmla="*/ 4115 h 8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8229">
                    <a:moveTo>
                      <a:pt x="8230" y="4115"/>
                    </a:moveTo>
                    <a:cubicBezTo>
                      <a:pt x="8230" y="6387"/>
                      <a:pt x="6387" y="8230"/>
                      <a:pt x="4115" y="8230"/>
                    </a:cubicBezTo>
                    <a:cubicBezTo>
                      <a:pt x="1842" y="8230"/>
                      <a:pt x="0" y="6387"/>
                      <a:pt x="0" y="4115"/>
                    </a:cubicBezTo>
                    <a:cubicBezTo>
                      <a:pt x="0" y="1842"/>
                      <a:pt x="1842" y="0"/>
                      <a:pt x="4115" y="0"/>
                    </a:cubicBezTo>
                    <a:cubicBezTo>
                      <a:pt x="6387" y="0"/>
                      <a:pt x="8230" y="1842"/>
                      <a:pt x="8230" y="4115"/>
                    </a:cubicBezTo>
                    <a:close/>
                  </a:path>
                </a:pathLst>
              </a:custGeom>
              <a:grpFill/>
              <a:ln w="8572" cap="flat">
                <a:noFill/>
                <a:prstDash val="solid"/>
                <a:miter/>
              </a:ln>
            </p:spPr>
            <p:txBody>
              <a:bodyPr rtlCol="0" anchor="ctr"/>
              <a:lstStyle/>
              <a:p>
                <a:endParaRPr lang="en-UA"/>
              </a:p>
            </p:txBody>
          </p:sp>
          <p:sp>
            <p:nvSpPr>
              <p:cNvPr id="52" name="Freeform 51">
                <a:extLst>
                  <a:ext uri="{FF2B5EF4-FFF2-40B4-BE49-F238E27FC236}">
                    <a16:creationId xmlns:a16="http://schemas.microsoft.com/office/drawing/2014/main" id="{2C20D874-C192-A1AE-A88B-F8FD9A5A4130}"/>
                  </a:ext>
                </a:extLst>
              </p:cNvPr>
              <p:cNvSpPr/>
              <p:nvPr/>
            </p:nvSpPr>
            <p:spPr>
              <a:xfrm>
                <a:off x="5410472" y="947486"/>
                <a:ext cx="8229" cy="8229"/>
              </a:xfrm>
              <a:custGeom>
                <a:avLst/>
                <a:gdLst>
                  <a:gd name="connsiteX0" fmla="*/ 8230 w 8229"/>
                  <a:gd name="connsiteY0" fmla="*/ 4115 h 8229"/>
                  <a:gd name="connsiteX1" fmla="*/ 4115 w 8229"/>
                  <a:gd name="connsiteY1" fmla="*/ 8230 h 8229"/>
                  <a:gd name="connsiteX2" fmla="*/ 0 w 8229"/>
                  <a:gd name="connsiteY2" fmla="*/ 4115 h 8229"/>
                  <a:gd name="connsiteX3" fmla="*/ 4115 w 8229"/>
                  <a:gd name="connsiteY3" fmla="*/ 0 h 8229"/>
                  <a:gd name="connsiteX4" fmla="*/ 8230 w 8229"/>
                  <a:gd name="connsiteY4" fmla="*/ 4115 h 8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8229">
                    <a:moveTo>
                      <a:pt x="8230" y="4115"/>
                    </a:moveTo>
                    <a:cubicBezTo>
                      <a:pt x="8230" y="6387"/>
                      <a:pt x="6387" y="8230"/>
                      <a:pt x="4115" y="8230"/>
                    </a:cubicBezTo>
                    <a:cubicBezTo>
                      <a:pt x="1842" y="8230"/>
                      <a:pt x="0" y="6387"/>
                      <a:pt x="0" y="4115"/>
                    </a:cubicBezTo>
                    <a:cubicBezTo>
                      <a:pt x="0" y="1842"/>
                      <a:pt x="1842" y="0"/>
                      <a:pt x="4115" y="0"/>
                    </a:cubicBezTo>
                    <a:cubicBezTo>
                      <a:pt x="6387" y="0"/>
                      <a:pt x="8230" y="1842"/>
                      <a:pt x="8230" y="4115"/>
                    </a:cubicBezTo>
                    <a:close/>
                  </a:path>
                </a:pathLst>
              </a:custGeom>
              <a:grpFill/>
              <a:ln w="8572" cap="flat">
                <a:noFill/>
                <a:prstDash val="solid"/>
                <a:miter/>
              </a:ln>
            </p:spPr>
            <p:txBody>
              <a:bodyPr rtlCol="0" anchor="ctr"/>
              <a:lstStyle/>
              <a:p>
                <a:endParaRPr lang="en-UA"/>
              </a:p>
            </p:txBody>
          </p:sp>
          <p:sp>
            <p:nvSpPr>
              <p:cNvPr id="53" name="Freeform 52">
                <a:extLst>
                  <a:ext uri="{FF2B5EF4-FFF2-40B4-BE49-F238E27FC236}">
                    <a16:creationId xmlns:a16="http://schemas.microsoft.com/office/drawing/2014/main" id="{1C6D8793-92D9-DF53-C422-6F3107DA8974}"/>
                  </a:ext>
                </a:extLst>
              </p:cNvPr>
              <p:cNvSpPr/>
              <p:nvPr/>
            </p:nvSpPr>
            <p:spPr>
              <a:xfrm>
                <a:off x="5458393" y="851645"/>
                <a:ext cx="8229" cy="8229"/>
              </a:xfrm>
              <a:custGeom>
                <a:avLst/>
                <a:gdLst>
                  <a:gd name="connsiteX0" fmla="*/ 8230 w 8229"/>
                  <a:gd name="connsiteY0" fmla="*/ 4115 h 8229"/>
                  <a:gd name="connsiteX1" fmla="*/ 4115 w 8229"/>
                  <a:gd name="connsiteY1" fmla="*/ 8230 h 8229"/>
                  <a:gd name="connsiteX2" fmla="*/ 0 w 8229"/>
                  <a:gd name="connsiteY2" fmla="*/ 4115 h 8229"/>
                  <a:gd name="connsiteX3" fmla="*/ 4115 w 8229"/>
                  <a:gd name="connsiteY3" fmla="*/ 0 h 8229"/>
                  <a:gd name="connsiteX4" fmla="*/ 8230 w 8229"/>
                  <a:gd name="connsiteY4" fmla="*/ 4115 h 8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8229">
                    <a:moveTo>
                      <a:pt x="8230" y="4115"/>
                    </a:moveTo>
                    <a:cubicBezTo>
                      <a:pt x="8230" y="6387"/>
                      <a:pt x="6387" y="8230"/>
                      <a:pt x="4115" y="8230"/>
                    </a:cubicBezTo>
                    <a:cubicBezTo>
                      <a:pt x="1842" y="8230"/>
                      <a:pt x="0" y="6387"/>
                      <a:pt x="0" y="4115"/>
                    </a:cubicBezTo>
                    <a:cubicBezTo>
                      <a:pt x="0" y="1842"/>
                      <a:pt x="1842" y="0"/>
                      <a:pt x="4115" y="0"/>
                    </a:cubicBezTo>
                    <a:cubicBezTo>
                      <a:pt x="6387" y="0"/>
                      <a:pt x="8230" y="1842"/>
                      <a:pt x="8230" y="4115"/>
                    </a:cubicBezTo>
                    <a:close/>
                  </a:path>
                </a:pathLst>
              </a:custGeom>
              <a:grpFill/>
              <a:ln w="8572" cap="flat">
                <a:noFill/>
                <a:prstDash val="solid"/>
                <a:miter/>
              </a:ln>
            </p:spPr>
            <p:txBody>
              <a:bodyPr rtlCol="0" anchor="ctr"/>
              <a:lstStyle/>
              <a:p>
                <a:endParaRPr lang="en-UA"/>
              </a:p>
            </p:txBody>
          </p:sp>
          <p:sp>
            <p:nvSpPr>
              <p:cNvPr id="54" name="Freeform 53">
                <a:extLst>
                  <a:ext uri="{FF2B5EF4-FFF2-40B4-BE49-F238E27FC236}">
                    <a16:creationId xmlns:a16="http://schemas.microsoft.com/office/drawing/2014/main" id="{824834DB-90A9-118B-92A9-12615F7616F5}"/>
                  </a:ext>
                </a:extLst>
              </p:cNvPr>
              <p:cNvSpPr/>
              <p:nvPr/>
            </p:nvSpPr>
            <p:spPr>
              <a:xfrm>
                <a:off x="5434390" y="875563"/>
                <a:ext cx="8229" cy="8229"/>
              </a:xfrm>
              <a:custGeom>
                <a:avLst/>
                <a:gdLst>
                  <a:gd name="connsiteX0" fmla="*/ 8230 w 8229"/>
                  <a:gd name="connsiteY0" fmla="*/ 4115 h 8229"/>
                  <a:gd name="connsiteX1" fmla="*/ 4115 w 8229"/>
                  <a:gd name="connsiteY1" fmla="*/ 8230 h 8229"/>
                  <a:gd name="connsiteX2" fmla="*/ 0 w 8229"/>
                  <a:gd name="connsiteY2" fmla="*/ 4115 h 8229"/>
                  <a:gd name="connsiteX3" fmla="*/ 4115 w 8229"/>
                  <a:gd name="connsiteY3" fmla="*/ 0 h 8229"/>
                  <a:gd name="connsiteX4" fmla="*/ 8230 w 8229"/>
                  <a:gd name="connsiteY4" fmla="*/ 4115 h 8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8229">
                    <a:moveTo>
                      <a:pt x="8230" y="4115"/>
                    </a:moveTo>
                    <a:cubicBezTo>
                      <a:pt x="8230" y="6388"/>
                      <a:pt x="6387" y="8230"/>
                      <a:pt x="4115" y="8230"/>
                    </a:cubicBezTo>
                    <a:cubicBezTo>
                      <a:pt x="1842" y="8230"/>
                      <a:pt x="0" y="6388"/>
                      <a:pt x="0" y="4115"/>
                    </a:cubicBezTo>
                    <a:cubicBezTo>
                      <a:pt x="0" y="1842"/>
                      <a:pt x="1842" y="0"/>
                      <a:pt x="4115" y="0"/>
                    </a:cubicBezTo>
                    <a:cubicBezTo>
                      <a:pt x="6387" y="0"/>
                      <a:pt x="8230" y="1842"/>
                      <a:pt x="8230" y="4115"/>
                    </a:cubicBezTo>
                    <a:close/>
                  </a:path>
                </a:pathLst>
              </a:custGeom>
              <a:grpFill/>
              <a:ln w="8572" cap="flat">
                <a:noFill/>
                <a:prstDash val="solid"/>
                <a:miter/>
              </a:ln>
            </p:spPr>
            <p:txBody>
              <a:bodyPr rtlCol="0" anchor="ctr"/>
              <a:lstStyle/>
              <a:p>
                <a:endParaRPr lang="en-UA"/>
              </a:p>
            </p:txBody>
          </p:sp>
          <p:sp>
            <p:nvSpPr>
              <p:cNvPr id="55" name="Freeform 54">
                <a:extLst>
                  <a:ext uri="{FF2B5EF4-FFF2-40B4-BE49-F238E27FC236}">
                    <a16:creationId xmlns:a16="http://schemas.microsoft.com/office/drawing/2014/main" id="{E4267CF6-4EC2-0BE3-871E-68ADEADD7549}"/>
                  </a:ext>
                </a:extLst>
              </p:cNvPr>
              <p:cNvSpPr/>
              <p:nvPr/>
            </p:nvSpPr>
            <p:spPr>
              <a:xfrm>
                <a:off x="5410472" y="899566"/>
                <a:ext cx="8229" cy="8229"/>
              </a:xfrm>
              <a:custGeom>
                <a:avLst/>
                <a:gdLst>
                  <a:gd name="connsiteX0" fmla="*/ 8230 w 8229"/>
                  <a:gd name="connsiteY0" fmla="*/ 4115 h 8229"/>
                  <a:gd name="connsiteX1" fmla="*/ 4115 w 8229"/>
                  <a:gd name="connsiteY1" fmla="*/ 8230 h 8229"/>
                  <a:gd name="connsiteX2" fmla="*/ 0 w 8229"/>
                  <a:gd name="connsiteY2" fmla="*/ 4115 h 8229"/>
                  <a:gd name="connsiteX3" fmla="*/ 4115 w 8229"/>
                  <a:gd name="connsiteY3" fmla="*/ 0 h 8229"/>
                  <a:gd name="connsiteX4" fmla="*/ 8230 w 8229"/>
                  <a:gd name="connsiteY4" fmla="*/ 4115 h 8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8229">
                    <a:moveTo>
                      <a:pt x="8230" y="4115"/>
                    </a:moveTo>
                    <a:cubicBezTo>
                      <a:pt x="8230" y="6387"/>
                      <a:pt x="6387" y="8230"/>
                      <a:pt x="4115" y="8230"/>
                    </a:cubicBezTo>
                    <a:cubicBezTo>
                      <a:pt x="1842" y="8230"/>
                      <a:pt x="0" y="6387"/>
                      <a:pt x="0" y="4115"/>
                    </a:cubicBezTo>
                    <a:cubicBezTo>
                      <a:pt x="0" y="1842"/>
                      <a:pt x="1842" y="0"/>
                      <a:pt x="4115" y="0"/>
                    </a:cubicBezTo>
                    <a:cubicBezTo>
                      <a:pt x="6387" y="0"/>
                      <a:pt x="8230" y="1842"/>
                      <a:pt x="8230" y="4115"/>
                    </a:cubicBezTo>
                    <a:close/>
                  </a:path>
                </a:pathLst>
              </a:custGeom>
              <a:grpFill/>
              <a:ln w="8572" cap="flat">
                <a:noFill/>
                <a:prstDash val="solid"/>
                <a:miter/>
              </a:ln>
            </p:spPr>
            <p:txBody>
              <a:bodyPr rtlCol="0" anchor="ctr"/>
              <a:lstStyle/>
              <a:p>
                <a:endParaRPr lang="en-UA"/>
              </a:p>
            </p:txBody>
          </p:sp>
          <p:sp>
            <p:nvSpPr>
              <p:cNvPr id="56" name="Freeform 55">
                <a:extLst>
                  <a:ext uri="{FF2B5EF4-FFF2-40B4-BE49-F238E27FC236}">
                    <a16:creationId xmlns:a16="http://schemas.microsoft.com/office/drawing/2014/main" id="{E045E9D1-2CC5-5A9B-8B0C-E37B73FC5B4A}"/>
                  </a:ext>
                </a:extLst>
              </p:cNvPr>
              <p:cNvSpPr/>
              <p:nvPr/>
            </p:nvSpPr>
            <p:spPr>
              <a:xfrm>
                <a:off x="5386469" y="923569"/>
                <a:ext cx="8229" cy="8229"/>
              </a:xfrm>
              <a:custGeom>
                <a:avLst/>
                <a:gdLst>
                  <a:gd name="connsiteX0" fmla="*/ 8230 w 8229"/>
                  <a:gd name="connsiteY0" fmla="*/ 4115 h 8229"/>
                  <a:gd name="connsiteX1" fmla="*/ 4115 w 8229"/>
                  <a:gd name="connsiteY1" fmla="*/ 8230 h 8229"/>
                  <a:gd name="connsiteX2" fmla="*/ 0 w 8229"/>
                  <a:gd name="connsiteY2" fmla="*/ 4115 h 8229"/>
                  <a:gd name="connsiteX3" fmla="*/ 4115 w 8229"/>
                  <a:gd name="connsiteY3" fmla="*/ 0 h 8229"/>
                  <a:gd name="connsiteX4" fmla="*/ 8230 w 8229"/>
                  <a:gd name="connsiteY4" fmla="*/ 4115 h 8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8229">
                    <a:moveTo>
                      <a:pt x="8230" y="4115"/>
                    </a:moveTo>
                    <a:cubicBezTo>
                      <a:pt x="8230" y="6387"/>
                      <a:pt x="6387" y="8230"/>
                      <a:pt x="4115" y="8230"/>
                    </a:cubicBezTo>
                    <a:cubicBezTo>
                      <a:pt x="1842" y="8230"/>
                      <a:pt x="0" y="6387"/>
                      <a:pt x="0" y="4115"/>
                    </a:cubicBezTo>
                    <a:cubicBezTo>
                      <a:pt x="0" y="1842"/>
                      <a:pt x="1842" y="0"/>
                      <a:pt x="4115" y="0"/>
                    </a:cubicBezTo>
                    <a:cubicBezTo>
                      <a:pt x="6387" y="0"/>
                      <a:pt x="8230" y="1842"/>
                      <a:pt x="8230" y="4115"/>
                    </a:cubicBezTo>
                    <a:close/>
                  </a:path>
                </a:pathLst>
              </a:custGeom>
              <a:grpFill/>
              <a:ln w="8572" cap="flat">
                <a:noFill/>
                <a:prstDash val="solid"/>
                <a:miter/>
              </a:ln>
            </p:spPr>
            <p:txBody>
              <a:bodyPr rtlCol="0" anchor="ctr"/>
              <a:lstStyle/>
              <a:p>
                <a:endParaRPr lang="en-UA"/>
              </a:p>
            </p:txBody>
          </p:sp>
          <p:sp>
            <p:nvSpPr>
              <p:cNvPr id="57" name="Freeform 56">
                <a:extLst>
                  <a:ext uri="{FF2B5EF4-FFF2-40B4-BE49-F238E27FC236}">
                    <a16:creationId xmlns:a16="http://schemas.microsoft.com/office/drawing/2014/main" id="{78B791C7-5856-CEE2-D244-B27E3DE32029}"/>
                  </a:ext>
                </a:extLst>
              </p:cNvPr>
              <p:cNvSpPr/>
              <p:nvPr/>
            </p:nvSpPr>
            <p:spPr>
              <a:xfrm>
                <a:off x="5434390" y="827642"/>
                <a:ext cx="8229" cy="8229"/>
              </a:xfrm>
              <a:custGeom>
                <a:avLst/>
                <a:gdLst>
                  <a:gd name="connsiteX0" fmla="*/ 8230 w 8229"/>
                  <a:gd name="connsiteY0" fmla="*/ 4115 h 8229"/>
                  <a:gd name="connsiteX1" fmla="*/ 4115 w 8229"/>
                  <a:gd name="connsiteY1" fmla="*/ 8230 h 8229"/>
                  <a:gd name="connsiteX2" fmla="*/ 0 w 8229"/>
                  <a:gd name="connsiteY2" fmla="*/ 4115 h 8229"/>
                  <a:gd name="connsiteX3" fmla="*/ 4115 w 8229"/>
                  <a:gd name="connsiteY3" fmla="*/ 0 h 8229"/>
                  <a:gd name="connsiteX4" fmla="*/ 8230 w 8229"/>
                  <a:gd name="connsiteY4" fmla="*/ 4115 h 8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8229">
                    <a:moveTo>
                      <a:pt x="8230" y="4115"/>
                    </a:moveTo>
                    <a:cubicBezTo>
                      <a:pt x="8230" y="6387"/>
                      <a:pt x="6387" y="8230"/>
                      <a:pt x="4115" y="8230"/>
                    </a:cubicBezTo>
                    <a:cubicBezTo>
                      <a:pt x="1842" y="8230"/>
                      <a:pt x="0" y="6387"/>
                      <a:pt x="0" y="4115"/>
                    </a:cubicBezTo>
                    <a:cubicBezTo>
                      <a:pt x="0" y="1842"/>
                      <a:pt x="1842" y="0"/>
                      <a:pt x="4115" y="0"/>
                    </a:cubicBezTo>
                    <a:cubicBezTo>
                      <a:pt x="6387" y="0"/>
                      <a:pt x="8230" y="1842"/>
                      <a:pt x="8230" y="4115"/>
                    </a:cubicBezTo>
                    <a:close/>
                  </a:path>
                </a:pathLst>
              </a:custGeom>
              <a:grpFill/>
              <a:ln w="8572" cap="flat">
                <a:noFill/>
                <a:prstDash val="solid"/>
                <a:miter/>
              </a:ln>
            </p:spPr>
            <p:txBody>
              <a:bodyPr rtlCol="0" anchor="ctr"/>
              <a:lstStyle/>
              <a:p>
                <a:endParaRPr lang="en-UA"/>
              </a:p>
            </p:txBody>
          </p:sp>
          <p:sp>
            <p:nvSpPr>
              <p:cNvPr id="58" name="Freeform 57">
                <a:extLst>
                  <a:ext uri="{FF2B5EF4-FFF2-40B4-BE49-F238E27FC236}">
                    <a16:creationId xmlns:a16="http://schemas.microsoft.com/office/drawing/2014/main" id="{D8A531DD-6155-496B-F0AA-AD5D8F58B474}"/>
                  </a:ext>
                </a:extLst>
              </p:cNvPr>
              <p:cNvSpPr/>
              <p:nvPr/>
            </p:nvSpPr>
            <p:spPr>
              <a:xfrm>
                <a:off x="5410472" y="851645"/>
                <a:ext cx="8229" cy="8229"/>
              </a:xfrm>
              <a:custGeom>
                <a:avLst/>
                <a:gdLst>
                  <a:gd name="connsiteX0" fmla="*/ 8230 w 8229"/>
                  <a:gd name="connsiteY0" fmla="*/ 4115 h 8229"/>
                  <a:gd name="connsiteX1" fmla="*/ 4115 w 8229"/>
                  <a:gd name="connsiteY1" fmla="*/ 8230 h 8229"/>
                  <a:gd name="connsiteX2" fmla="*/ 0 w 8229"/>
                  <a:gd name="connsiteY2" fmla="*/ 4115 h 8229"/>
                  <a:gd name="connsiteX3" fmla="*/ 4115 w 8229"/>
                  <a:gd name="connsiteY3" fmla="*/ 0 h 8229"/>
                  <a:gd name="connsiteX4" fmla="*/ 8230 w 8229"/>
                  <a:gd name="connsiteY4" fmla="*/ 4115 h 8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8229">
                    <a:moveTo>
                      <a:pt x="8230" y="4115"/>
                    </a:moveTo>
                    <a:cubicBezTo>
                      <a:pt x="8230" y="6387"/>
                      <a:pt x="6387" y="8230"/>
                      <a:pt x="4115" y="8230"/>
                    </a:cubicBezTo>
                    <a:cubicBezTo>
                      <a:pt x="1842" y="8230"/>
                      <a:pt x="0" y="6387"/>
                      <a:pt x="0" y="4115"/>
                    </a:cubicBezTo>
                    <a:cubicBezTo>
                      <a:pt x="0" y="1842"/>
                      <a:pt x="1842" y="0"/>
                      <a:pt x="4115" y="0"/>
                    </a:cubicBezTo>
                    <a:cubicBezTo>
                      <a:pt x="6387" y="0"/>
                      <a:pt x="8230" y="1842"/>
                      <a:pt x="8230" y="4115"/>
                    </a:cubicBezTo>
                    <a:close/>
                  </a:path>
                </a:pathLst>
              </a:custGeom>
              <a:grpFill/>
              <a:ln w="8572" cap="flat">
                <a:noFill/>
                <a:prstDash val="solid"/>
                <a:miter/>
              </a:ln>
            </p:spPr>
            <p:txBody>
              <a:bodyPr rtlCol="0" anchor="ctr"/>
              <a:lstStyle/>
              <a:p>
                <a:endParaRPr lang="en-UA"/>
              </a:p>
            </p:txBody>
          </p:sp>
          <p:sp>
            <p:nvSpPr>
              <p:cNvPr id="59" name="Freeform 58">
                <a:extLst>
                  <a:ext uri="{FF2B5EF4-FFF2-40B4-BE49-F238E27FC236}">
                    <a16:creationId xmlns:a16="http://schemas.microsoft.com/office/drawing/2014/main" id="{8629770B-A579-5328-5686-0C1223227953}"/>
                  </a:ext>
                </a:extLst>
              </p:cNvPr>
              <p:cNvSpPr/>
              <p:nvPr/>
            </p:nvSpPr>
            <p:spPr>
              <a:xfrm>
                <a:off x="5386469" y="875563"/>
                <a:ext cx="8229" cy="8229"/>
              </a:xfrm>
              <a:custGeom>
                <a:avLst/>
                <a:gdLst>
                  <a:gd name="connsiteX0" fmla="*/ 8230 w 8229"/>
                  <a:gd name="connsiteY0" fmla="*/ 4115 h 8229"/>
                  <a:gd name="connsiteX1" fmla="*/ 4115 w 8229"/>
                  <a:gd name="connsiteY1" fmla="*/ 8230 h 8229"/>
                  <a:gd name="connsiteX2" fmla="*/ 0 w 8229"/>
                  <a:gd name="connsiteY2" fmla="*/ 4115 h 8229"/>
                  <a:gd name="connsiteX3" fmla="*/ 4115 w 8229"/>
                  <a:gd name="connsiteY3" fmla="*/ 0 h 8229"/>
                  <a:gd name="connsiteX4" fmla="*/ 8230 w 8229"/>
                  <a:gd name="connsiteY4" fmla="*/ 4115 h 8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8229">
                    <a:moveTo>
                      <a:pt x="8230" y="4115"/>
                    </a:moveTo>
                    <a:cubicBezTo>
                      <a:pt x="8230" y="6388"/>
                      <a:pt x="6387" y="8230"/>
                      <a:pt x="4115" y="8230"/>
                    </a:cubicBezTo>
                    <a:cubicBezTo>
                      <a:pt x="1842" y="8230"/>
                      <a:pt x="0" y="6388"/>
                      <a:pt x="0" y="4115"/>
                    </a:cubicBezTo>
                    <a:cubicBezTo>
                      <a:pt x="0" y="1842"/>
                      <a:pt x="1842" y="0"/>
                      <a:pt x="4115" y="0"/>
                    </a:cubicBezTo>
                    <a:cubicBezTo>
                      <a:pt x="6387" y="0"/>
                      <a:pt x="8230" y="1842"/>
                      <a:pt x="8230" y="4115"/>
                    </a:cubicBezTo>
                    <a:close/>
                  </a:path>
                </a:pathLst>
              </a:custGeom>
              <a:grpFill/>
              <a:ln w="8572" cap="flat">
                <a:noFill/>
                <a:prstDash val="solid"/>
                <a:miter/>
              </a:ln>
            </p:spPr>
            <p:txBody>
              <a:bodyPr rtlCol="0" anchor="ctr"/>
              <a:lstStyle/>
              <a:p>
                <a:endParaRPr lang="en-UA"/>
              </a:p>
            </p:txBody>
          </p:sp>
          <p:sp>
            <p:nvSpPr>
              <p:cNvPr id="60" name="Freeform 59">
                <a:extLst>
                  <a:ext uri="{FF2B5EF4-FFF2-40B4-BE49-F238E27FC236}">
                    <a16:creationId xmlns:a16="http://schemas.microsoft.com/office/drawing/2014/main" id="{433A19A5-0DE3-4ED0-7B8B-C9FEAB4309E6}"/>
                  </a:ext>
                </a:extLst>
              </p:cNvPr>
              <p:cNvSpPr/>
              <p:nvPr/>
            </p:nvSpPr>
            <p:spPr>
              <a:xfrm>
                <a:off x="5362552" y="899566"/>
                <a:ext cx="8229" cy="8229"/>
              </a:xfrm>
              <a:custGeom>
                <a:avLst/>
                <a:gdLst>
                  <a:gd name="connsiteX0" fmla="*/ 8230 w 8229"/>
                  <a:gd name="connsiteY0" fmla="*/ 4115 h 8229"/>
                  <a:gd name="connsiteX1" fmla="*/ 4115 w 8229"/>
                  <a:gd name="connsiteY1" fmla="*/ 8230 h 8229"/>
                  <a:gd name="connsiteX2" fmla="*/ 0 w 8229"/>
                  <a:gd name="connsiteY2" fmla="*/ 4115 h 8229"/>
                  <a:gd name="connsiteX3" fmla="*/ 4115 w 8229"/>
                  <a:gd name="connsiteY3" fmla="*/ 0 h 8229"/>
                  <a:gd name="connsiteX4" fmla="*/ 8230 w 8229"/>
                  <a:gd name="connsiteY4" fmla="*/ 4115 h 8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8229">
                    <a:moveTo>
                      <a:pt x="8230" y="4115"/>
                    </a:moveTo>
                    <a:cubicBezTo>
                      <a:pt x="8230" y="6387"/>
                      <a:pt x="6387" y="8230"/>
                      <a:pt x="4115" y="8230"/>
                    </a:cubicBezTo>
                    <a:cubicBezTo>
                      <a:pt x="1842" y="8230"/>
                      <a:pt x="0" y="6387"/>
                      <a:pt x="0" y="4115"/>
                    </a:cubicBezTo>
                    <a:cubicBezTo>
                      <a:pt x="0" y="1842"/>
                      <a:pt x="1842" y="0"/>
                      <a:pt x="4115" y="0"/>
                    </a:cubicBezTo>
                    <a:cubicBezTo>
                      <a:pt x="6387" y="0"/>
                      <a:pt x="8230" y="1842"/>
                      <a:pt x="8230" y="4115"/>
                    </a:cubicBezTo>
                    <a:close/>
                  </a:path>
                </a:pathLst>
              </a:custGeom>
              <a:grpFill/>
              <a:ln w="8572" cap="flat">
                <a:noFill/>
                <a:prstDash val="solid"/>
                <a:miter/>
              </a:ln>
            </p:spPr>
            <p:txBody>
              <a:bodyPr rtlCol="0" anchor="ctr"/>
              <a:lstStyle/>
              <a:p>
                <a:endParaRPr lang="en-UA"/>
              </a:p>
            </p:txBody>
          </p:sp>
          <p:sp>
            <p:nvSpPr>
              <p:cNvPr id="61" name="Freeform 60">
                <a:extLst>
                  <a:ext uri="{FF2B5EF4-FFF2-40B4-BE49-F238E27FC236}">
                    <a16:creationId xmlns:a16="http://schemas.microsoft.com/office/drawing/2014/main" id="{BA786849-90B4-AA73-2308-47D5DBF67C0E}"/>
                  </a:ext>
                </a:extLst>
              </p:cNvPr>
              <p:cNvSpPr/>
              <p:nvPr/>
            </p:nvSpPr>
            <p:spPr>
              <a:xfrm>
                <a:off x="5410472" y="803725"/>
                <a:ext cx="8229" cy="8229"/>
              </a:xfrm>
              <a:custGeom>
                <a:avLst/>
                <a:gdLst>
                  <a:gd name="connsiteX0" fmla="*/ 8230 w 8229"/>
                  <a:gd name="connsiteY0" fmla="*/ 4115 h 8229"/>
                  <a:gd name="connsiteX1" fmla="*/ 4115 w 8229"/>
                  <a:gd name="connsiteY1" fmla="*/ 8230 h 8229"/>
                  <a:gd name="connsiteX2" fmla="*/ 0 w 8229"/>
                  <a:gd name="connsiteY2" fmla="*/ 4115 h 8229"/>
                  <a:gd name="connsiteX3" fmla="*/ 4115 w 8229"/>
                  <a:gd name="connsiteY3" fmla="*/ 0 h 8229"/>
                  <a:gd name="connsiteX4" fmla="*/ 8230 w 8229"/>
                  <a:gd name="connsiteY4" fmla="*/ 4115 h 8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8229">
                    <a:moveTo>
                      <a:pt x="8230" y="4115"/>
                    </a:moveTo>
                    <a:cubicBezTo>
                      <a:pt x="8230" y="6387"/>
                      <a:pt x="6387" y="8230"/>
                      <a:pt x="4115" y="8230"/>
                    </a:cubicBezTo>
                    <a:cubicBezTo>
                      <a:pt x="1842" y="8230"/>
                      <a:pt x="0" y="6387"/>
                      <a:pt x="0" y="4115"/>
                    </a:cubicBezTo>
                    <a:cubicBezTo>
                      <a:pt x="0" y="1842"/>
                      <a:pt x="1842" y="0"/>
                      <a:pt x="4115" y="0"/>
                    </a:cubicBezTo>
                    <a:cubicBezTo>
                      <a:pt x="6387" y="0"/>
                      <a:pt x="8230" y="1842"/>
                      <a:pt x="8230" y="4115"/>
                    </a:cubicBezTo>
                    <a:close/>
                  </a:path>
                </a:pathLst>
              </a:custGeom>
              <a:grpFill/>
              <a:ln w="8572" cap="flat">
                <a:noFill/>
                <a:prstDash val="solid"/>
                <a:miter/>
              </a:ln>
            </p:spPr>
            <p:txBody>
              <a:bodyPr rtlCol="0" anchor="ctr"/>
              <a:lstStyle/>
              <a:p>
                <a:endParaRPr lang="en-UA"/>
              </a:p>
            </p:txBody>
          </p:sp>
          <p:sp>
            <p:nvSpPr>
              <p:cNvPr id="62" name="Freeform 61">
                <a:extLst>
                  <a:ext uri="{FF2B5EF4-FFF2-40B4-BE49-F238E27FC236}">
                    <a16:creationId xmlns:a16="http://schemas.microsoft.com/office/drawing/2014/main" id="{0DD6FFB3-22A8-B484-ADE4-1C59014D712E}"/>
                  </a:ext>
                </a:extLst>
              </p:cNvPr>
              <p:cNvSpPr/>
              <p:nvPr/>
            </p:nvSpPr>
            <p:spPr>
              <a:xfrm>
                <a:off x="5386469" y="827642"/>
                <a:ext cx="8229" cy="8229"/>
              </a:xfrm>
              <a:custGeom>
                <a:avLst/>
                <a:gdLst>
                  <a:gd name="connsiteX0" fmla="*/ 8230 w 8229"/>
                  <a:gd name="connsiteY0" fmla="*/ 4115 h 8229"/>
                  <a:gd name="connsiteX1" fmla="*/ 4115 w 8229"/>
                  <a:gd name="connsiteY1" fmla="*/ 8230 h 8229"/>
                  <a:gd name="connsiteX2" fmla="*/ 0 w 8229"/>
                  <a:gd name="connsiteY2" fmla="*/ 4115 h 8229"/>
                  <a:gd name="connsiteX3" fmla="*/ 4115 w 8229"/>
                  <a:gd name="connsiteY3" fmla="*/ 0 h 8229"/>
                  <a:gd name="connsiteX4" fmla="*/ 8230 w 8229"/>
                  <a:gd name="connsiteY4" fmla="*/ 4115 h 8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8229">
                    <a:moveTo>
                      <a:pt x="8230" y="4115"/>
                    </a:moveTo>
                    <a:cubicBezTo>
                      <a:pt x="8230" y="6387"/>
                      <a:pt x="6387" y="8230"/>
                      <a:pt x="4115" y="8230"/>
                    </a:cubicBezTo>
                    <a:cubicBezTo>
                      <a:pt x="1842" y="8230"/>
                      <a:pt x="0" y="6387"/>
                      <a:pt x="0" y="4115"/>
                    </a:cubicBezTo>
                    <a:cubicBezTo>
                      <a:pt x="0" y="1842"/>
                      <a:pt x="1842" y="0"/>
                      <a:pt x="4115" y="0"/>
                    </a:cubicBezTo>
                    <a:cubicBezTo>
                      <a:pt x="6387" y="0"/>
                      <a:pt x="8230" y="1842"/>
                      <a:pt x="8230" y="4115"/>
                    </a:cubicBezTo>
                    <a:close/>
                  </a:path>
                </a:pathLst>
              </a:custGeom>
              <a:grpFill/>
              <a:ln w="8572" cap="flat">
                <a:noFill/>
                <a:prstDash val="solid"/>
                <a:miter/>
              </a:ln>
            </p:spPr>
            <p:txBody>
              <a:bodyPr rtlCol="0" anchor="ctr"/>
              <a:lstStyle/>
              <a:p>
                <a:endParaRPr lang="en-UA"/>
              </a:p>
            </p:txBody>
          </p:sp>
          <p:sp>
            <p:nvSpPr>
              <p:cNvPr id="63" name="Freeform 62">
                <a:extLst>
                  <a:ext uri="{FF2B5EF4-FFF2-40B4-BE49-F238E27FC236}">
                    <a16:creationId xmlns:a16="http://schemas.microsoft.com/office/drawing/2014/main" id="{C604DE91-6D33-855B-F1CD-E81DA657D14C}"/>
                  </a:ext>
                </a:extLst>
              </p:cNvPr>
              <p:cNvSpPr/>
              <p:nvPr/>
            </p:nvSpPr>
            <p:spPr>
              <a:xfrm>
                <a:off x="5362552" y="851645"/>
                <a:ext cx="8229" cy="8229"/>
              </a:xfrm>
              <a:custGeom>
                <a:avLst/>
                <a:gdLst>
                  <a:gd name="connsiteX0" fmla="*/ 8230 w 8229"/>
                  <a:gd name="connsiteY0" fmla="*/ 4115 h 8229"/>
                  <a:gd name="connsiteX1" fmla="*/ 4115 w 8229"/>
                  <a:gd name="connsiteY1" fmla="*/ 8230 h 8229"/>
                  <a:gd name="connsiteX2" fmla="*/ 0 w 8229"/>
                  <a:gd name="connsiteY2" fmla="*/ 4115 h 8229"/>
                  <a:gd name="connsiteX3" fmla="*/ 4115 w 8229"/>
                  <a:gd name="connsiteY3" fmla="*/ 0 h 8229"/>
                  <a:gd name="connsiteX4" fmla="*/ 8230 w 8229"/>
                  <a:gd name="connsiteY4" fmla="*/ 4115 h 8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8229">
                    <a:moveTo>
                      <a:pt x="8230" y="4115"/>
                    </a:moveTo>
                    <a:cubicBezTo>
                      <a:pt x="8230" y="6387"/>
                      <a:pt x="6387" y="8230"/>
                      <a:pt x="4115" y="8230"/>
                    </a:cubicBezTo>
                    <a:cubicBezTo>
                      <a:pt x="1842" y="8230"/>
                      <a:pt x="0" y="6387"/>
                      <a:pt x="0" y="4115"/>
                    </a:cubicBezTo>
                    <a:cubicBezTo>
                      <a:pt x="0" y="1842"/>
                      <a:pt x="1842" y="0"/>
                      <a:pt x="4115" y="0"/>
                    </a:cubicBezTo>
                    <a:cubicBezTo>
                      <a:pt x="6387" y="0"/>
                      <a:pt x="8230" y="1842"/>
                      <a:pt x="8230" y="4115"/>
                    </a:cubicBezTo>
                    <a:close/>
                  </a:path>
                </a:pathLst>
              </a:custGeom>
              <a:grpFill/>
              <a:ln w="8572" cap="flat">
                <a:noFill/>
                <a:prstDash val="solid"/>
                <a:miter/>
              </a:ln>
            </p:spPr>
            <p:txBody>
              <a:bodyPr rtlCol="0" anchor="ctr"/>
              <a:lstStyle/>
              <a:p>
                <a:endParaRPr lang="en-UA"/>
              </a:p>
            </p:txBody>
          </p:sp>
          <p:sp>
            <p:nvSpPr>
              <p:cNvPr id="7168" name="Freeform 7167">
                <a:extLst>
                  <a:ext uri="{FF2B5EF4-FFF2-40B4-BE49-F238E27FC236}">
                    <a16:creationId xmlns:a16="http://schemas.microsoft.com/office/drawing/2014/main" id="{65E29A30-B900-0788-7A2A-8BCF4A0BB604}"/>
                  </a:ext>
                </a:extLst>
              </p:cNvPr>
              <p:cNvSpPr/>
              <p:nvPr/>
            </p:nvSpPr>
            <p:spPr>
              <a:xfrm>
                <a:off x="5338549" y="875563"/>
                <a:ext cx="8229" cy="8229"/>
              </a:xfrm>
              <a:custGeom>
                <a:avLst/>
                <a:gdLst>
                  <a:gd name="connsiteX0" fmla="*/ 8230 w 8229"/>
                  <a:gd name="connsiteY0" fmla="*/ 4115 h 8229"/>
                  <a:gd name="connsiteX1" fmla="*/ 4115 w 8229"/>
                  <a:gd name="connsiteY1" fmla="*/ 8230 h 8229"/>
                  <a:gd name="connsiteX2" fmla="*/ 0 w 8229"/>
                  <a:gd name="connsiteY2" fmla="*/ 4115 h 8229"/>
                  <a:gd name="connsiteX3" fmla="*/ 4115 w 8229"/>
                  <a:gd name="connsiteY3" fmla="*/ 0 h 8229"/>
                  <a:gd name="connsiteX4" fmla="*/ 8230 w 8229"/>
                  <a:gd name="connsiteY4" fmla="*/ 4115 h 8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8229">
                    <a:moveTo>
                      <a:pt x="8230" y="4115"/>
                    </a:moveTo>
                    <a:cubicBezTo>
                      <a:pt x="8230" y="6388"/>
                      <a:pt x="6387" y="8230"/>
                      <a:pt x="4115" y="8230"/>
                    </a:cubicBezTo>
                    <a:cubicBezTo>
                      <a:pt x="1842" y="8230"/>
                      <a:pt x="0" y="6388"/>
                      <a:pt x="0" y="4115"/>
                    </a:cubicBezTo>
                    <a:cubicBezTo>
                      <a:pt x="0" y="1842"/>
                      <a:pt x="1842" y="0"/>
                      <a:pt x="4115" y="0"/>
                    </a:cubicBezTo>
                    <a:cubicBezTo>
                      <a:pt x="6387" y="0"/>
                      <a:pt x="8230" y="1842"/>
                      <a:pt x="8230" y="4115"/>
                    </a:cubicBezTo>
                    <a:close/>
                  </a:path>
                </a:pathLst>
              </a:custGeom>
              <a:grpFill/>
              <a:ln w="8572" cap="flat">
                <a:noFill/>
                <a:prstDash val="solid"/>
                <a:miter/>
              </a:ln>
            </p:spPr>
            <p:txBody>
              <a:bodyPr rtlCol="0" anchor="ctr"/>
              <a:lstStyle/>
              <a:p>
                <a:endParaRPr lang="en-UA"/>
              </a:p>
            </p:txBody>
          </p:sp>
          <p:sp>
            <p:nvSpPr>
              <p:cNvPr id="7169" name="Freeform 7168">
                <a:extLst>
                  <a:ext uri="{FF2B5EF4-FFF2-40B4-BE49-F238E27FC236}">
                    <a16:creationId xmlns:a16="http://schemas.microsoft.com/office/drawing/2014/main" id="{997D6515-C29B-289E-216A-8787C1B7AA01}"/>
                  </a:ext>
                </a:extLst>
              </p:cNvPr>
              <p:cNvSpPr/>
              <p:nvPr/>
            </p:nvSpPr>
            <p:spPr>
              <a:xfrm>
                <a:off x="5386469" y="779722"/>
                <a:ext cx="8229" cy="8229"/>
              </a:xfrm>
              <a:custGeom>
                <a:avLst/>
                <a:gdLst>
                  <a:gd name="connsiteX0" fmla="*/ 8230 w 8229"/>
                  <a:gd name="connsiteY0" fmla="*/ 4115 h 8229"/>
                  <a:gd name="connsiteX1" fmla="*/ 4115 w 8229"/>
                  <a:gd name="connsiteY1" fmla="*/ 8230 h 8229"/>
                  <a:gd name="connsiteX2" fmla="*/ 0 w 8229"/>
                  <a:gd name="connsiteY2" fmla="*/ 4115 h 8229"/>
                  <a:gd name="connsiteX3" fmla="*/ 4115 w 8229"/>
                  <a:gd name="connsiteY3" fmla="*/ 0 h 8229"/>
                  <a:gd name="connsiteX4" fmla="*/ 8230 w 8229"/>
                  <a:gd name="connsiteY4" fmla="*/ 4115 h 8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8229">
                    <a:moveTo>
                      <a:pt x="8230" y="4115"/>
                    </a:moveTo>
                    <a:cubicBezTo>
                      <a:pt x="8230" y="6387"/>
                      <a:pt x="6387" y="8230"/>
                      <a:pt x="4115" y="8230"/>
                    </a:cubicBezTo>
                    <a:cubicBezTo>
                      <a:pt x="1842" y="8230"/>
                      <a:pt x="0" y="6387"/>
                      <a:pt x="0" y="4115"/>
                    </a:cubicBezTo>
                    <a:cubicBezTo>
                      <a:pt x="0" y="1842"/>
                      <a:pt x="1842" y="0"/>
                      <a:pt x="4115" y="0"/>
                    </a:cubicBezTo>
                    <a:cubicBezTo>
                      <a:pt x="6387" y="0"/>
                      <a:pt x="8230" y="1842"/>
                      <a:pt x="8230" y="4115"/>
                    </a:cubicBezTo>
                    <a:close/>
                  </a:path>
                </a:pathLst>
              </a:custGeom>
              <a:grpFill/>
              <a:ln w="8572" cap="flat">
                <a:noFill/>
                <a:prstDash val="solid"/>
                <a:miter/>
              </a:ln>
            </p:spPr>
            <p:txBody>
              <a:bodyPr rtlCol="0" anchor="ctr"/>
              <a:lstStyle/>
              <a:p>
                <a:endParaRPr lang="en-UA"/>
              </a:p>
            </p:txBody>
          </p:sp>
          <p:sp>
            <p:nvSpPr>
              <p:cNvPr id="7170" name="Freeform 7169">
                <a:extLst>
                  <a:ext uri="{FF2B5EF4-FFF2-40B4-BE49-F238E27FC236}">
                    <a16:creationId xmlns:a16="http://schemas.microsoft.com/office/drawing/2014/main" id="{032E333E-EB23-FA61-9AF0-EF71539204D2}"/>
                  </a:ext>
                </a:extLst>
              </p:cNvPr>
              <p:cNvSpPr/>
              <p:nvPr/>
            </p:nvSpPr>
            <p:spPr>
              <a:xfrm>
                <a:off x="5362552" y="803725"/>
                <a:ext cx="8229" cy="8229"/>
              </a:xfrm>
              <a:custGeom>
                <a:avLst/>
                <a:gdLst>
                  <a:gd name="connsiteX0" fmla="*/ 8230 w 8229"/>
                  <a:gd name="connsiteY0" fmla="*/ 4115 h 8229"/>
                  <a:gd name="connsiteX1" fmla="*/ 4115 w 8229"/>
                  <a:gd name="connsiteY1" fmla="*/ 8230 h 8229"/>
                  <a:gd name="connsiteX2" fmla="*/ 0 w 8229"/>
                  <a:gd name="connsiteY2" fmla="*/ 4115 h 8229"/>
                  <a:gd name="connsiteX3" fmla="*/ 4115 w 8229"/>
                  <a:gd name="connsiteY3" fmla="*/ 0 h 8229"/>
                  <a:gd name="connsiteX4" fmla="*/ 8230 w 8229"/>
                  <a:gd name="connsiteY4" fmla="*/ 4115 h 8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8229">
                    <a:moveTo>
                      <a:pt x="8230" y="4115"/>
                    </a:moveTo>
                    <a:cubicBezTo>
                      <a:pt x="8230" y="6387"/>
                      <a:pt x="6387" y="8230"/>
                      <a:pt x="4115" y="8230"/>
                    </a:cubicBezTo>
                    <a:cubicBezTo>
                      <a:pt x="1842" y="8230"/>
                      <a:pt x="0" y="6387"/>
                      <a:pt x="0" y="4115"/>
                    </a:cubicBezTo>
                    <a:cubicBezTo>
                      <a:pt x="0" y="1842"/>
                      <a:pt x="1842" y="0"/>
                      <a:pt x="4115" y="0"/>
                    </a:cubicBezTo>
                    <a:cubicBezTo>
                      <a:pt x="6387" y="0"/>
                      <a:pt x="8230" y="1842"/>
                      <a:pt x="8230" y="4115"/>
                    </a:cubicBezTo>
                    <a:close/>
                  </a:path>
                </a:pathLst>
              </a:custGeom>
              <a:grpFill/>
              <a:ln w="8572" cap="flat">
                <a:noFill/>
                <a:prstDash val="solid"/>
                <a:miter/>
              </a:ln>
            </p:spPr>
            <p:txBody>
              <a:bodyPr rtlCol="0" anchor="ctr"/>
              <a:lstStyle/>
              <a:p>
                <a:endParaRPr lang="en-UA"/>
              </a:p>
            </p:txBody>
          </p:sp>
          <p:sp>
            <p:nvSpPr>
              <p:cNvPr id="7171" name="Freeform 7170">
                <a:extLst>
                  <a:ext uri="{FF2B5EF4-FFF2-40B4-BE49-F238E27FC236}">
                    <a16:creationId xmlns:a16="http://schemas.microsoft.com/office/drawing/2014/main" id="{F7964CE4-7432-1674-C63E-87777D1E67DE}"/>
                  </a:ext>
                </a:extLst>
              </p:cNvPr>
              <p:cNvSpPr/>
              <p:nvPr/>
            </p:nvSpPr>
            <p:spPr>
              <a:xfrm>
                <a:off x="5338549" y="827642"/>
                <a:ext cx="8229" cy="8229"/>
              </a:xfrm>
              <a:custGeom>
                <a:avLst/>
                <a:gdLst>
                  <a:gd name="connsiteX0" fmla="*/ 8230 w 8229"/>
                  <a:gd name="connsiteY0" fmla="*/ 4115 h 8229"/>
                  <a:gd name="connsiteX1" fmla="*/ 4115 w 8229"/>
                  <a:gd name="connsiteY1" fmla="*/ 8230 h 8229"/>
                  <a:gd name="connsiteX2" fmla="*/ 0 w 8229"/>
                  <a:gd name="connsiteY2" fmla="*/ 4115 h 8229"/>
                  <a:gd name="connsiteX3" fmla="*/ 4115 w 8229"/>
                  <a:gd name="connsiteY3" fmla="*/ 0 h 8229"/>
                  <a:gd name="connsiteX4" fmla="*/ 8230 w 8229"/>
                  <a:gd name="connsiteY4" fmla="*/ 4115 h 8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8229">
                    <a:moveTo>
                      <a:pt x="8230" y="4115"/>
                    </a:moveTo>
                    <a:cubicBezTo>
                      <a:pt x="8230" y="6387"/>
                      <a:pt x="6387" y="8230"/>
                      <a:pt x="4115" y="8230"/>
                    </a:cubicBezTo>
                    <a:cubicBezTo>
                      <a:pt x="1842" y="8230"/>
                      <a:pt x="0" y="6387"/>
                      <a:pt x="0" y="4115"/>
                    </a:cubicBezTo>
                    <a:cubicBezTo>
                      <a:pt x="0" y="1842"/>
                      <a:pt x="1842" y="0"/>
                      <a:pt x="4115" y="0"/>
                    </a:cubicBezTo>
                    <a:cubicBezTo>
                      <a:pt x="6387" y="0"/>
                      <a:pt x="8230" y="1842"/>
                      <a:pt x="8230" y="4115"/>
                    </a:cubicBezTo>
                    <a:close/>
                  </a:path>
                </a:pathLst>
              </a:custGeom>
              <a:grpFill/>
              <a:ln w="8572" cap="flat">
                <a:noFill/>
                <a:prstDash val="solid"/>
                <a:miter/>
              </a:ln>
            </p:spPr>
            <p:txBody>
              <a:bodyPr rtlCol="0" anchor="ctr"/>
              <a:lstStyle/>
              <a:p>
                <a:endParaRPr lang="en-UA"/>
              </a:p>
            </p:txBody>
          </p:sp>
          <p:sp>
            <p:nvSpPr>
              <p:cNvPr id="7172" name="Freeform 7171">
                <a:extLst>
                  <a:ext uri="{FF2B5EF4-FFF2-40B4-BE49-F238E27FC236}">
                    <a16:creationId xmlns:a16="http://schemas.microsoft.com/office/drawing/2014/main" id="{092D7EE5-19D8-59D3-8A81-D863839D2250}"/>
                  </a:ext>
                </a:extLst>
              </p:cNvPr>
              <p:cNvSpPr/>
              <p:nvPr/>
            </p:nvSpPr>
            <p:spPr>
              <a:xfrm>
                <a:off x="5314632" y="851645"/>
                <a:ext cx="8229" cy="8229"/>
              </a:xfrm>
              <a:custGeom>
                <a:avLst/>
                <a:gdLst>
                  <a:gd name="connsiteX0" fmla="*/ 8230 w 8229"/>
                  <a:gd name="connsiteY0" fmla="*/ 4115 h 8229"/>
                  <a:gd name="connsiteX1" fmla="*/ 4115 w 8229"/>
                  <a:gd name="connsiteY1" fmla="*/ 8230 h 8229"/>
                  <a:gd name="connsiteX2" fmla="*/ 0 w 8229"/>
                  <a:gd name="connsiteY2" fmla="*/ 4115 h 8229"/>
                  <a:gd name="connsiteX3" fmla="*/ 4115 w 8229"/>
                  <a:gd name="connsiteY3" fmla="*/ 0 h 8229"/>
                  <a:gd name="connsiteX4" fmla="*/ 8230 w 8229"/>
                  <a:gd name="connsiteY4" fmla="*/ 4115 h 8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8229">
                    <a:moveTo>
                      <a:pt x="8230" y="4115"/>
                    </a:moveTo>
                    <a:cubicBezTo>
                      <a:pt x="8230" y="6387"/>
                      <a:pt x="6387" y="8230"/>
                      <a:pt x="4115" y="8230"/>
                    </a:cubicBezTo>
                    <a:cubicBezTo>
                      <a:pt x="1842" y="8230"/>
                      <a:pt x="0" y="6387"/>
                      <a:pt x="0" y="4115"/>
                    </a:cubicBezTo>
                    <a:cubicBezTo>
                      <a:pt x="0" y="1842"/>
                      <a:pt x="1842" y="0"/>
                      <a:pt x="4115" y="0"/>
                    </a:cubicBezTo>
                    <a:cubicBezTo>
                      <a:pt x="6387" y="0"/>
                      <a:pt x="8230" y="1842"/>
                      <a:pt x="8230" y="4115"/>
                    </a:cubicBezTo>
                    <a:close/>
                  </a:path>
                </a:pathLst>
              </a:custGeom>
              <a:grpFill/>
              <a:ln w="8572" cap="flat">
                <a:noFill/>
                <a:prstDash val="solid"/>
                <a:miter/>
              </a:ln>
            </p:spPr>
            <p:txBody>
              <a:bodyPr rtlCol="0" anchor="ctr"/>
              <a:lstStyle/>
              <a:p>
                <a:endParaRPr lang="en-UA"/>
              </a:p>
            </p:txBody>
          </p:sp>
          <p:sp>
            <p:nvSpPr>
              <p:cNvPr id="7173" name="Freeform 7172">
                <a:extLst>
                  <a:ext uri="{FF2B5EF4-FFF2-40B4-BE49-F238E27FC236}">
                    <a16:creationId xmlns:a16="http://schemas.microsoft.com/office/drawing/2014/main" id="{A98B3941-EFC7-6AD1-CADA-E508058F1767}"/>
                  </a:ext>
                </a:extLst>
              </p:cNvPr>
              <p:cNvSpPr/>
              <p:nvPr/>
            </p:nvSpPr>
            <p:spPr>
              <a:xfrm>
                <a:off x="5362552" y="755805"/>
                <a:ext cx="8229" cy="8229"/>
              </a:xfrm>
              <a:custGeom>
                <a:avLst/>
                <a:gdLst>
                  <a:gd name="connsiteX0" fmla="*/ 8230 w 8229"/>
                  <a:gd name="connsiteY0" fmla="*/ 4115 h 8229"/>
                  <a:gd name="connsiteX1" fmla="*/ 4115 w 8229"/>
                  <a:gd name="connsiteY1" fmla="*/ 8230 h 8229"/>
                  <a:gd name="connsiteX2" fmla="*/ 0 w 8229"/>
                  <a:gd name="connsiteY2" fmla="*/ 4115 h 8229"/>
                  <a:gd name="connsiteX3" fmla="*/ 4115 w 8229"/>
                  <a:gd name="connsiteY3" fmla="*/ 0 h 8229"/>
                  <a:gd name="connsiteX4" fmla="*/ 8230 w 8229"/>
                  <a:gd name="connsiteY4" fmla="*/ 4115 h 8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8229">
                    <a:moveTo>
                      <a:pt x="8230" y="4115"/>
                    </a:moveTo>
                    <a:cubicBezTo>
                      <a:pt x="8230" y="6388"/>
                      <a:pt x="6387" y="8230"/>
                      <a:pt x="4115" y="8230"/>
                    </a:cubicBezTo>
                    <a:cubicBezTo>
                      <a:pt x="1842" y="8230"/>
                      <a:pt x="0" y="6388"/>
                      <a:pt x="0" y="4115"/>
                    </a:cubicBezTo>
                    <a:cubicBezTo>
                      <a:pt x="0" y="1842"/>
                      <a:pt x="1842" y="0"/>
                      <a:pt x="4115" y="0"/>
                    </a:cubicBezTo>
                    <a:cubicBezTo>
                      <a:pt x="6387" y="0"/>
                      <a:pt x="8230" y="1842"/>
                      <a:pt x="8230" y="4115"/>
                    </a:cubicBezTo>
                    <a:close/>
                  </a:path>
                </a:pathLst>
              </a:custGeom>
              <a:grpFill/>
              <a:ln w="8572" cap="flat">
                <a:noFill/>
                <a:prstDash val="solid"/>
                <a:miter/>
              </a:ln>
            </p:spPr>
            <p:txBody>
              <a:bodyPr rtlCol="0" anchor="ctr"/>
              <a:lstStyle/>
              <a:p>
                <a:endParaRPr lang="en-UA"/>
              </a:p>
            </p:txBody>
          </p:sp>
          <p:sp>
            <p:nvSpPr>
              <p:cNvPr id="7174" name="Freeform 7173">
                <a:extLst>
                  <a:ext uri="{FF2B5EF4-FFF2-40B4-BE49-F238E27FC236}">
                    <a16:creationId xmlns:a16="http://schemas.microsoft.com/office/drawing/2014/main" id="{5B82FC68-0F39-B07D-4D97-75ACC2D8A36F}"/>
                  </a:ext>
                </a:extLst>
              </p:cNvPr>
              <p:cNvSpPr/>
              <p:nvPr/>
            </p:nvSpPr>
            <p:spPr>
              <a:xfrm>
                <a:off x="5338549" y="779722"/>
                <a:ext cx="8229" cy="8229"/>
              </a:xfrm>
              <a:custGeom>
                <a:avLst/>
                <a:gdLst>
                  <a:gd name="connsiteX0" fmla="*/ 8230 w 8229"/>
                  <a:gd name="connsiteY0" fmla="*/ 4115 h 8229"/>
                  <a:gd name="connsiteX1" fmla="*/ 4115 w 8229"/>
                  <a:gd name="connsiteY1" fmla="*/ 8230 h 8229"/>
                  <a:gd name="connsiteX2" fmla="*/ 0 w 8229"/>
                  <a:gd name="connsiteY2" fmla="*/ 4115 h 8229"/>
                  <a:gd name="connsiteX3" fmla="*/ 4115 w 8229"/>
                  <a:gd name="connsiteY3" fmla="*/ 0 h 8229"/>
                  <a:gd name="connsiteX4" fmla="*/ 8230 w 8229"/>
                  <a:gd name="connsiteY4" fmla="*/ 4115 h 8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8229">
                    <a:moveTo>
                      <a:pt x="8230" y="4115"/>
                    </a:moveTo>
                    <a:cubicBezTo>
                      <a:pt x="8230" y="6387"/>
                      <a:pt x="6387" y="8230"/>
                      <a:pt x="4115" y="8230"/>
                    </a:cubicBezTo>
                    <a:cubicBezTo>
                      <a:pt x="1842" y="8230"/>
                      <a:pt x="0" y="6387"/>
                      <a:pt x="0" y="4115"/>
                    </a:cubicBezTo>
                    <a:cubicBezTo>
                      <a:pt x="0" y="1842"/>
                      <a:pt x="1842" y="0"/>
                      <a:pt x="4115" y="0"/>
                    </a:cubicBezTo>
                    <a:cubicBezTo>
                      <a:pt x="6387" y="0"/>
                      <a:pt x="8230" y="1842"/>
                      <a:pt x="8230" y="4115"/>
                    </a:cubicBezTo>
                    <a:close/>
                  </a:path>
                </a:pathLst>
              </a:custGeom>
              <a:grpFill/>
              <a:ln w="8572" cap="flat">
                <a:noFill/>
                <a:prstDash val="solid"/>
                <a:miter/>
              </a:ln>
            </p:spPr>
            <p:txBody>
              <a:bodyPr rtlCol="0" anchor="ctr"/>
              <a:lstStyle/>
              <a:p>
                <a:endParaRPr lang="en-UA"/>
              </a:p>
            </p:txBody>
          </p:sp>
          <p:sp>
            <p:nvSpPr>
              <p:cNvPr id="7175" name="Freeform 7174">
                <a:extLst>
                  <a:ext uri="{FF2B5EF4-FFF2-40B4-BE49-F238E27FC236}">
                    <a16:creationId xmlns:a16="http://schemas.microsoft.com/office/drawing/2014/main" id="{D88C1B96-1701-649C-9F0B-9C873CB3715A}"/>
                  </a:ext>
                </a:extLst>
              </p:cNvPr>
              <p:cNvSpPr/>
              <p:nvPr/>
            </p:nvSpPr>
            <p:spPr>
              <a:xfrm>
                <a:off x="5314632" y="803725"/>
                <a:ext cx="8229" cy="8229"/>
              </a:xfrm>
              <a:custGeom>
                <a:avLst/>
                <a:gdLst>
                  <a:gd name="connsiteX0" fmla="*/ 8230 w 8229"/>
                  <a:gd name="connsiteY0" fmla="*/ 4115 h 8229"/>
                  <a:gd name="connsiteX1" fmla="*/ 4115 w 8229"/>
                  <a:gd name="connsiteY1" fmla="*/ 8230 h 8229"/>
                  <a:gd name="connsiteX2" fmla="*/ 0 w 8229"/>
                  <a:gd name="connsiteY2" fmla="*/ 4115 h 8229"/>
                  <a:gd name="connsiteX3" fmla="*/ 4115 w 8229"/>
                  <a:gd name="connsiteY3" fmla="*/ 0 h 8229"/>
                  <a:gd name="connsiteX4" fmla="*/ 8230 w 8229"/>
                  <a:gd name="connsiteY4" fmla="*/ 4115 h 8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8229">
                    <a:moveTo>
                      <a:pt x="8230" y="4115"/>
                    </a:moveTo>
                    <a:cubicBezTo>
                      <a:pt x="8230" y="6387"/>
                      <a:pt x="6387" y="8230"/>
                      <a:pt x="4115" y="8230"/>
                    </a:cubicBezTo>
                    <a:cubicBezTo>
                      <a:pt x="1842" y="8230"/>
                      <a:pt x="0" y="6387"/>
                      <a:pt x="0" y="4115"/>
                    </a:cubicBezTo>
                    <a:cubicBezTo>
                      <a:pt x="0" y="1842"/>
                      <a:pt x="1842" y="0"/>
                      <a:pt x="4115" y="0"/>
                    </a:cubicBezTo>
                    <a:cubicBezTo>
                      <a:pt x="6387" y="0"/>
                      <a:pt x="8230" y="1842"/>
                      <a:pt x="8230" y="4115"/>
                    </a:cubicBezTo>
                    <a:close/>
                  </a:path>
                </a:pathLst>
              </a:custGeom>
              <a:grpFill/>
              <a:ln w="8572" cap="flat">
                <a:noFill/>
                <a:prstDash val="solid"/>
                <a:miter/>
              </a:ln>
            </p:spPr>
            <p:txBody>
              <a:bodyPr rtlCol="0" anchor="ctr"/>
              <a:lstStyle/>
              <a:p>
                <a:endParaRPr lang="en-UA"/>
              </a:p>
            </p:txBody>
          </p:sp>
          <p:sp>
            <p:nvSpPr>
              <p:cNvPr id="7176" name="Freeform 7175">
                <a:extLst>
                  <a:ext uri="{FF2B5EF4-FFF2-40B4-BE49-F238E27FC236}">
                    <a16:creationId xmlns:a16="http://schemas.microsoft.com/office/drawing/2014/main" id="{F57608D0-D891-2790-6E50-5B25F26469C7}"/>
                  </a:ext>
                </a:extLst>
              </p:cNvPr>
              <p:cNvSpPr/>
              <p:nvPr/>
            </p:nvSpPr>
            <p:spPr>
              <a:xfrm>
                <a:off x="5290629" y="827642"/>
                <a:ext cx="8229" cy="8229"/>
              </a:xfrm>
              <a:custGeom>
                <a:avLst/>
                <a:gdLst>
                  <a:gd name="connsiteX0" fmla="*/ 8230 w 8229"/>
                  <a:gd name="connsiteY0" fmla="*/ 4115 h 8229"/>
                  <a:gd name="connsiteX1" fmla="*/ 4115 w 8229"/>
                  <a:gd name="connsiteY1" fmla="*/ 8230 h 8229"/>
                  <a:gd name="connsiteX2" fmla="*/ 0 w 8229"/>
                  <a:gd name="connsiteY2" fmla="*/ 4115 h 8229"/>
                  <a:gd name="connsiteX3" fmla="*/ 4115 w 8229"/>
                  <a:gd name="connsiteY3" fmla="*/ 0 h 8229"/>
                  <a:gd name="connsiteX4" fmla="*/ 8230 w 8229"/>
                  <a:gd name="connsiteY4" fmla="*/ 4115 h 8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8229">
                    <a:moveTo>
                      <a:pt x="8230" y="4115"/>
                    </a:moveTo>
                    <a:cubicBezTo>
                      <a:pt x="8230" y="6387"/>
                      <a:pt x="6387" y="8230"/>
                      <a:pt x="4115" y="8230"/>
                    </a:cubicBezTo>
                    <a:cubicBezTo>
                      <a:pt x="1842" y="8230"/>
                      <a:pt x="0" y="6387"/>
                      <a:pt x="0" y="4115"/>
                    </a:cubicBezTo>
                    <a:cubicBezTo>
                      <a:pt x="0" y="1842"/>
                      <a:pt x="1842" y="0"/>
                      <a:pt x="4115" y="0"/>
                    </a:cubicBezTo>
                    <a:cubicBezTo>
                      <a:pt x="6387" y="0"/>
                      <a:pt x="8230" y="1842"/>
                      <a:pt x="8230" y="4115"/>
                    </a:cubicBezTo>
                    <a:close/>
                  </a:path>
                </a:pathLst>
              </a:custGeom>
              <a:grpFill/>
              <a:ln w="8572" cap="flat">
                <a:noFill/>
                <a:prstDash val="solid"/>
                <a:miter/>
              </a:ln>
            </p:spPr>
            <p:txBody>
              <a:bodyPr rtlCol="0" anchor="ctr"/>
              <a:lstStyle/>
              <a:p>
                <a:endParaRPr lang="en-UA"/>
              </a:p>
            </p:txBody>
          </p:sp>
          <p:sp>
            <p:nvSpPr>
              <p:cNvPr id="7177" name="Freeform 7176">
                <a:extLst>
                  <a:ext uri="{FF2B5EF4-FFF2-40B4-BE49-F238E27FC236}">
                    <a16:creationId xmlns:a16="http://schemas.microsoft.com/office/drawing/2014/main" id="{12B4C3FA-304E-9574-4A1C-4235CA1B4859}"/>
                  </a:ext>
                </a:extLst>
              </p:cNvPr>
              <p:cNvSpPr/>
              <p:nvPr/>
            </p:nvSpPr>
            <p:spPr>
              <a:xfrm>
                <a:off x="5338549" y="731802"/>
                <a:ext cx="8229" cy="8229"/>
              </a:xfrm>
              <a:custGeom>
                <a:avLst/>
                <a:gdLst>
                  <a:gd name="connsiteX0" fmla="*/ 8230 w 8229"/>
                  <a:gd name="connsiteY0" fmla="*/ 4115 h 8229"/>
                  <a:gd name="connsiteX1" fmla="*/ 4115 w 8229"/>
                  <a:gd name="connsiteY1" fmla="*/ 8230 h 8229"/>
                  <a:gd name="connsiteX2" fmla="*/ 0 w 8229"/>
                  <a:gd name="connsiteY2" fmla="*/ 4115 h 8229"/>
                  <a:gd name="connsiteX3" fmla="*/ 4115 w 8229"/>
                  <a:gd name="connsiteY3" fmla="*/ 0 h 8229"/>
                  <a:gd name="connsiteX4" fmla="*/ 8230 w 8229"/>
                  <a:gd name="connsiteY4" fmla="*/ 4115 h 8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8229">
                    <a:moveTo>
                      <a:pt x="8230" y="4115"/>
                    </a:moveTo>
                    <a:cubicBezTo>
                      <a:pt x="8230" y="6387"/>
                      <a:pt x="6387" y="8230"/>
                      <a:pt x="4115" y="8230"/>
                    </a:cubicBezTo>
                    <a:cubicBezTo>
                      <a:pt x="1842" y="8230"/>
                      <a:pt x="0" y="6387"/>
                      <a:pt x="0" y="4115"/>
                    </a:cubicBezTo>
                    <a:cubicBezTo>
                      <a:pt x="0" y="1842"/>
                      <a:pt x="1842" y="0"/>
                      <a:pt x="4115" y="0"/>
                    </a:cubicBezTo>
                    <a:cubicBezTo>
                      <a:pt x="6387" y="0"/>
                      <a:pt x="8230" y="1842"/>
                      <a:pt x="8230" y="4115"/>
                    </a:cubicBezTo>
                    <a:close/>
                  </a:path>
                </a:pathLst>
              </a:custGeom>
              <a:grpFill/>
              <a:ln w="8572" cap="flat">
                <a:noFill/>
                <a:prstDash val="solid"/>
                <a:miter/>
              </a:ln>
            </p:spPr>
            <p:txBody>
              <a:bodyPr rtlCol="0" anchor="ctr"/>
              <a:lstStyle/>
              <a:p>
                <a:endParaRPr lang="en-UA"/>
              </a:p>
            </p:txBody>
          </p:sp>
          <p:sp>
            <p:nvSpPr>
              <p:cNvPr id="7178" name="Freeform 7177">
                <a:extLst>
                  <a:ext uri="{FF2B5EF4-FFF2-40B4-BE49-F238E27FC236}">
                    <a16:creationId xmlns:a16="http://schemas.microsoft.com/office/drawing/2014/main" id="{0926027F-8BD8-6538-8009-2DCCFF6BB534}"/>
                  </a:ext>
                </a:extLst>
              </p:cNvPr>
              <p:cNvSpPr/>
              <p:nvPr/>
            </p:nvSpPr>
            <p:spPr>
              <a:xfrm>
                <a:off x="5314632" y="755805"/>
                <a:ext cx="8229" cy="8229"/>
              </a:xfrm>
              <a:custGeom>
                <a:avLst/>
                <a:gdLst>
                  <a:gd name="connsiteX0" fmla="*/ 8230 w 8229"/>
                  <a:gd name="connsiteY0" fmla="*/ 4115 h 8229"/>
                  <a:gd name="connsiteX1" fmla="*/ 4115 w 8229"/>
                  <a:gd name="connsiteY1" fmla="*/ 8230 h 8229"/>
                  <a:gd name="connsiteX2" fmla="*/ 0 w 8229"/>
                  <a:gd name="connsiteY2" fmla="*/ 4115 h 8229"/>
                  <a:gd name="connsiteX3" fmla="*/ 4115 w 8229"/>
                  <a:gd name="connsiteY3" fmla="*/ 0 h 8229"/>
                  <a:gd name="connsiteX4" fmla="*/ 8230 w 8229"/>
                  <a:gd name="connsiteY4" fmla="*/ 4115 h 8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8229">
                    <a:moveTo>
                      <a:pt x="8230" y="4115"/>
                    </a:moveTo>
                    <a:cubicBezTo>
                      <a:pt x="8230" y="6388"/>
                      <a:pt x="6387" y="8230"/>
                      <a:pt x="4115" y="8230"/>
                    </a:cubicBezTo>
                    <a:cubicBezTo>
                      <a:pt x="1842" y="8230"/>
                      <a:pt x="0" y="6388"/>
                      <a:pt x="0" y="4115"/>
                    </a:cubicBezTo>
                    <a:cubicBezTo>
                      <a:pt x="0" y="1842"/>
                      <a:pt x="1842" y="0"/>
                      <a:pt x="4115" y="0"/>
                    </a:cubicBezTo>
                    <a:cubicBezTo>
                      <a:pt x="6387" y="0"/>
                      <a:pt x="8230" y="1842"/>
                      <a:pt x="8230" y="4115"/>
                    </a:cubicBezTo>
                    <a:close/>
                  </a:path>
                </a:pathLst>
              </a:custGeom>
              <a:grpFill/>
              <a:ln w="8572" cap="flat">
                <a:noFill/>
                <a:prstDash val="solid"/>
                <a:miter/>
              </a:ln>
            </p:spPr>
            <p:txBody>
              <a:bodyPr rtlCol="0" anchor="ctr"/>
              <a:lstStyle/>
              <a:p>
                <a:endParaRPr lang="en-UA"/>
              </a:p>
            </p:txBody>
          </p:sp>
          <p:sp>
            <p:nvSpPr>
              <p:cNvPr id="7179" name="Freeform 7178">
                <a:extLst>
                  <a:ext uri="{FF2B5EF4-FFF2-40B4-BE49-F238E27FC236}">
                    <a16:creationId xmlns:a16="http://schemas.microsoft.com/office/drawing/2014/main" id="{3C4F10A7-C92D-79BD-EAF0-5F88A679F1E7}"/>
                  </a:ext>
                </a:extLst>
              </p:cNvPr>
              <p:cNvSpPr/>
              <p:nvPr/>
            </p:nvSpPr>
            <p:spPr>
              <a:xfrm>
                <a:off x="5290629" y="779722"/>
                <a:ext cx="8229" cy="8229"/>
              </a:xfrm>
              <a:custGeom>
                <a:avLst/>
                <a:gdLst>
                  <a:gd name="connsiteX0" fmla="*/ 8230 w 8229"/>
                  <a:gd name="connsiteY0" fmla="*/ 4115 h 8229"/>
                  <a:gd name="connsiteX1" fmla="*/ 4115 w 8229"/>
                  <a:gd name="connsiteY1" fmla="*/ 8230 h 8229"/>
                  <a:gd name="connsiteX2" fmla="*/ 0 w 8229"/>
                  <a:gd name="connsiteY2" fmla="*/ 4115 h 8229"/>
                  <a:gd name="connsiteX3" fmla="*/ 4115 w 8229"/>
                  <a:gd name="connsiteY3" fmla="*/ 0 h 8229"/>
                  <a:gd name="connsiteX4" fmla="*/ 8230 w 8229"/>
                  <a:gd name="connsiteY4" fmla="*/ 4115 h 8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8229">
                    <a:moveTo>
                      <a:pt x="8230" y="4115"/>
                    </a:moveTo>
                    <a:cubicBezTo>
                      <a:pt x="8230" y="6387"/>
                      <a:pt x="6387" y="8230"/>
                      <a:pt x="4115" y="8230"/>
                    </a:cubicBezTo>
                    <a:cubicBezTo>
                      <a:pt x="1842" y="8230"/>
                      <a:pt x="0" y="6387"/>
                      <a:pt x="0" y="4115"/>
                    </a:cubicBezTo>
                    <a:cubicBezTo>
                      <a:pt x="0" y="1842"/>
                      <a:pt x="1842" y="0"/>
                      <a:pt x="4115" y="0"/>
                    </a:cubicBezTo>
                    <a:cubicBezTo>
                      <a:pt x="6387" y="0"/>
                      <a:pt x="8230" y="1842"/>
                      <a:pt x="8230" y="4115"/>
                    </a:cubicBezTo>
                    <a:close/>
                  </a:path>
                </a:pathLst>
              </a:custGeom>
              <a:grpFill/>
              <a:ln w="8572" cap="flat">
                <a:noFill/>
                <a:prstDash val="solid"/>
                <a:miter/>
              </a:ln>
            </p:spPr>
            <p:txBody>
              <a:bodyPr rtlCol="0" anchor="ctr"/>
              <a:lstStyle/>
              <a:p>
                <a:endParaRPr lang="en-UA"/>
              </a:p>
            </p:txBody>
          </p:sp>
          <p:sp>
            <p:nvSpPr>
              <p:cNvPr id="7180" name="Freeform 7179">
                <a:extLst>
                  <a:ext uri="{FF2B5EF4-FFF2-40B4-BE49-F238E27FC236}">
                    <a16:creationId xmlns:a16="http://schemas.microsoft.com/office/drawing/2014/main" id="{55C7DA63-A072-438E-5049-5D47F799530E}"/>
                  </a:ext>
                </a:extLst>
              </p:cNvPr>
              <p:cNvSpPr/>
              <p:nvPr/>
            </p:nvSpPr>
            <p:spPr>
              <a:xfrm>
                <a:off x="5266711" y="803725"/>
                <a:ext cx="8229" cy="8229"/>
              </a:xfrm>
              <a:custGeom>
                <a:avLst/>
                <a:gdLst>
                  <a:gd name="connsiteX0" fmla="*/ 8230 w 8229"/>
                  <a:gd name="connsiteY0" fmla="*/ 4115 h 8229"/>
                  <a:gd name="connsiteX1" fmla="*/ 4115 w 8229"/>
                  <a:gd name="connsiteY1" fmla="*/ 8230 h 8229"/>
                  <a:gd name="connsiteX2" fmla="*/ 0 w 8229"/>
                  <a:gd name="connsiteY2" fmla="*/ 4115 h 8229"/>
                  <a:gd name="connsiteX3" fmla="*/ 4115 w 8229"/>
                  <a:gd name="connsiteY3" fmla="*/ 0 h 8229"/>
                  <a:gd name="connsiteX4" fmla="*/ 8230 w 8229"/>
                  <a:gd name="connsiteY4" fmla="*/ 4115 h 8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8229">
                    <a:moveTo>
                      <a:pt x="8230" y="4115"/>
                    </a:moveTo>
                    <a:cubicBezTo>
                      <a:pt x="8230" y="6387"/>
                      <a:pt x="6387" y="8230"/>
                      <a:pt x="4115" y="8230"/>
                    </a:cubicBezTo>
                    <a:cubicBezTo>
                      <a:pt x="1842" y="8230"/>
                      <a:pt x="0" y="6387"/>
                      <a:pt x="0" y="4115"/>
                    </a:cubicBezTo>
                    <a:cubicBezTo>
                      <a:pt x="0" y="1842"/>
                      <a:pt x="1842" y="0"/>
                      <a:pt x="4115" y="0"/>
                    </a:cubicBezTo>
                    <a:cubicBezTo>
                      <a:pt x="6387" y="0"/>
                      <a:pt x="8230" y="1842"/>
                      <a:pt x="8230" y="4115"/>
                    </a:cubicBezTo>
                    <a:close/>
                  </a:path>
                </a:pathLst>
              </a:custGeom>
              <a:grpFill/>
              <a:ln w="8572" cap="flat">
                <a:noFill/>
                <a:prstDash val="solid"/>
                <a:miter/>
              </a:ln>
            </p:spPr>
            <p:txBody>
              <a:bodyPr rtlCol="0" anchor="ctr"/>
              <a:lstStyle/>
              <a:p>
                <a:endParaRPr lang="en-UA"/>
              </a:p>
            </p:txBody>
          </p:sp>
        </p:grpSp>
        <p:grpSp>
          <p:nvGrpSpPr>
            <p:cNvPr id="6" name="Graphic 7606">
              <a:extLst>
                <a:ext uri="{FF2B5EF4-FFF2-40B4-BE49-F238E27FC236}">
                  <a16:creationId xmlns:a16="http://schemas.microsoft.com/office/drawing/2014/main" id="{7AA06D89-B66A-9792-0426-0DAC2A957661}"/>
                </a:ext>
              </a:extLst>
            </p:cNvPr>
            <p:cNvGrpSpPr/>
            <p:nvPr/>
          </p:nvGrpSpPr>
          <p:grpSpPr>
            <a:xfrm>
              <a:off x="5266711" y="827642"/>
              <a:ext cx="247830" cy="247916"/>
              <a:chOff x="5266711" y="827642"/>
              <a:chExt cx="247830" cy="247916"/>
            </a:xfrm>
            <a:grpFill/>
          </p:grpSpPr>
          <p:sp>
            <p:nvSpPr>
              <p:cNvPr id="7" name="Freeform 6">
                <a:extLst>
                  <a:ext uri="{FF2B5EF4-FFF2-40B4-BE49-F238E27FC236}">
                    <a16:creationId xmlns:a16="http://schemas.microsoft.com/office/drawing/2014/main" id="{917D7D2E-0D3D-F4EA-2099-883DEFB2E661}"/>
                  </a:ext>
                </a:extLst>
              </p:cNvPr>
              <p:cNvSpPr/>
              <p:nvPr/>
            </p:nvSpPr>
            <p:spPr>
              <a:xfrm>
                <a:off x="5434390" y="827642"/>
                <a:ext cx="8229" cy="8229"/>
              </a:xfrm>
              <a:custGeom>
                <a:avLst/>
                <a:gdLst>
                  <a:gd name="connsiteX0" fmla="*/ 8230 w 8229"/>
                  <a:gd name="connsiteY0" fmla="*/ 4115 h 8229"/>
                  <a:gd name="connsiteX1" fmla="*/ 4115 w 8229"/>
                  <a:gd name="connsiteY1" fmla="*/ 8230 h 8229"/>
                  <a:gd name="connsiteX2" fmla="*/ 0 w 8229"/>
                  <a:gd name="connsiteY2" fmla="*/ 4115 h 8229"/>
                  <a:gd name="connsiteX3" fmla="*/ 4115 w 8229"/>
                  <a:gd name="connsiteY3" fmla="*/ 0 h 8229"/>
                  <a:gd name="connsiteX4" fmla="*/ 8230 w 8229"/>
                  <a:gd name="connsiteY4" fmla="*/ 4115 h 8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8229">
                    <a:moveTo>
                      <a:pt x="8230" y="4115"/>
                    </a:moveTo>
                    <a:cubicBezTo>
                      <a:pt x="8230" y="6387"/>
                      <a:pt x="6387" y="8230"/>
                      <a:pt x="4115" y="8230"/>
                    </a:cubicBezTo>
                    <a:cubicBezTo>
                      <a:pt x="1842" y="8230"/>
                      <a:pt x="0" y="6387"/>
                      <a:pt x="0" y="4115"/>
                    </a:cubicBezTo>
                    <a:cubicBezTo>
                      <a:pt x="0" y="1842"/>
                      <a:pt x="1842" y="0"/>
                      <a:pt x="4115" y="0"/>
                    </a:cubicBezTo>
                    <a:cubicBezTo>
                      <a:pt x="6387" y="0"/>
                      <a:pt x="8230" y="1842"/>
                      <a:pt x="8230" y="4115"/>
                    </a:cubicBezTo>
                    <a:close/>
                  </a:path>
                </a:pathLst>
              </a:custGeom>
              <a:grpFill/>
              <a:ln w="8572" cap="flat">
                <a:noFill/>
                <a:prstDash val="solid"/>
                <a:miter/>
              </a:ln>
            </p:spPr>
            <p:txBody>
              <a:bodyPr rtlCol="0" anchor="ctr"/>
              <a:lstStyle/>
              <a:p>
                <a:endParaRPr lang="en-UA"/>
              </a:p>
            </p:txBody>
          </p:sp>
          <p:sp>
            <p:nvSpPr>
              <p:cNvPr id="8" name="Freeform 7">
                <a:extLst>
                  <a:ext uri="{FF2B5EF4-FFF2-40B4-BE49-F238E27FC236}">
                    <a16:creationId xmlns:a16="http://schemas.microsoft.com/office/drawing/2014/main" id="{1CF46391-8FE0-B99E-034E-2DE984E14CF9}"/>
                  </a:ext>
                </a:extLst>
              </p:cNvPr>
              <p:cNvSpPr/>
              <p:nvPr/>
            </p:nvSpPr>
            <p:spPr>
              <a:xfrm>
                <a:off x="5458393" y="851645"/>
                <a:ext cx="8229" cy="8229"/>
              </a:xfrm>
              <a:custGeom>
                <a:avLst/>
                <a:gdLst>
                  <a:gd name="connsiteX0" fmla="*/ 8230 w 8229"/>
                  <a:gd name="connsiteY0" fmla="*/ 4115 h 8229"/>
                  <a:gd name="connsiteX1" fmla="*/ 4115 w 8229"/>
                  <a:gd name="connsiteY1" fmla="*/ 8230 h 8229"/>
                  <a:gd name="connsiteX2" fmla="*/ 0 w 8229"/>
                  <a:gd name="connsiteY2" fmla="*/ 4115 h 8229"/>
                  <a:gd name="connsiteX3" fmla="*/ 4115 w 8229"/>
                  <a:gd name="connsiteY3" fmla="*/ 0 h 8229"/>
                  <a:gd name="connsiteX4" fmla="*/ 8230 w 8229"/>
                  <a:gd name="connsiteY4" fmla="*/ 4115 h 8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8229">
                    <a:moveTo>
                      <a:pt x="8230" y="4115"/>
                    </a:moveTo>
                    <a:cubicBezTo>
                      <a:pt x="8230" y="6387"/>
                      <a:pt x="6387" y="8230"/>
                      <a:pt x="4115" y="8230"/>
                    </a:cubicBezTo>
                    <a:cubicBezTo>
                      <a:pt x="1842" y="8230"/>
                      <a:pt x="0" y="6387"/>
                      <a:pt x="0" y="4115"/>
                    </a:cubicBezTo>
                    <a:cubicBezTo>
                      <a:pt x="0" y="1842"/>
                      <a:pt x="1842" y="0"/>
                      <a:pt x="4115" y="0"/>
                    </a:cubicBezTo>
                    <a:cubicBezTo>
                      <a:pt x="6387" y="0"/>
                      <a:pt x="8230" y="1842"/>
                      <a:pt x="8230" y="4115"/>
                    </a:cubicBezTo>
                    <a:close/>
                  </a:path>
                </a:pathLst>
              </a:custGeom>
              <a:grpFill/>
              <a:ln w="8572" cap="flat">
                <a:noFill/>
                <a:prstDash val="solid"/>
                <a:miter/>
              </a:ln>
            </p:spPr>
            <p:txBody>
              <a:bodyPr rtlCol="0" anchor="ctr"/>
              <a:lstStyle/>
              <a:p>
                <a:endParaRPr lang="en-UA"/>
              </a:p>
            </p:txBody>
          </p:sp>
          <p:sp>
            <p:nvSpPr>
              <p:cNvPr id="9" name="Freeform 8">
                <a:extLst>
                  <a:ext uri="{FF2B5EF4-FFF2-40B4-BE49-F238E27FC236}">
                    <a16:creationId xmlns:a16="http://schemas.microsoft.com/office/drawing/2014/main" id="{C15676C1-2658-2185-BE83-C45960615C75}"/>
                  </a:ext>
                </a:extLst>
              </p:cNvPr>
              <p:cNvSpPr/>
              <p:nvPr/>
            </p:nvSpPr>
            <p:spPr>
              <a:xfrm>
                <a:off x="5482310" y="875563"/>
                <a:ext cx="8229" cy="8229"/>
              </a:xfrm>
              <a:custGeom>
                <a:avLst/>
                <a:gdLst>
                  <a:gd name="connsiteX0" fmla="*/ 8230 w 8229"/>
                  <a:gd name="connsiteY0" fmla="*/ 4115 h 8229"/>
                  <a:gd name="connsiteX1" fmla="*/ 4115 w 8229"/>
                  <a:gd name="connsiteY1" fmla="*/ 8230 h 8229"/>
                  <a:gd name="connsiteX2" fmla="*/ 0 w 8229"/>
                  <a:gd name="connsiteY2" fmla="*/ 4115 h 8229"/>
                  <a:gd name="connsiteX3" fmla="*/ 4115 w 8229"/>
                  <a:gd name="connsiteY3" fmla="*/ 0 h 8229"/>
                  <a:gd name="connsiteX4" fmla="*/ 8230 w 8229"/>
                  <a:gd name="connsiteY4" fmla="*/ 4115 h 8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8229">
                    <a:moveTo>
                      <a:pt x="8230" y="4115"/>
                    </a:moveTo>
                    <a:cubicBezTo>
                      <a:pt x="8230" y="6388"/>
                      <a:pt x="6387" y="8230"/>
                      <a:pt x="4115" y="8230"/>
                    </a:cubicBezTo>
                    <a:cubicBezTo>
                      <a:pt x="1842" y="8230"/>
                      <a:pt x="0" y="6388"/>
                      <a:pt x="0" y="4115"/>
                    </a:cubicBezTo>
                    <a:cubicBezTo>
                      <a:pt x="0" y="1842"/>
                      <a:pt x="1842" y="0"/>
                      <a:pt x="4115" y="0"/>
                    </a:cubicBezTo>
                    <a:cubicBezTo>
                      <a:pt x="6387" y="0"/>
                      <a:pt x="8230" y="1842"/>
                      <a:pt x="8230" y="4115"/>
                    </a:cubicBezTo>
                    <a:close/>
                  </a:path>
                </a:pathLst>
              </a:custGeom>
              <a:grpFill/>
              <a:ln w="8572" cap="flat">
                <a:noFill/>
                <a:prstDash val="solid"/>
                <a:miter/>
              </a:ln>
            </p:spPr>
            <p:txBody>
              <a:bodyPr rtlCol="0" anchor="ctr"/>
              <a:lstStyle/>
              <a:p>
                <a:endParaRPr lang="en-UA"/>
              </a:p>
            </p:txBody>
          </p:sp>
          <p:sp>
            <p:nvSpPr>
              <p:cNvPr id="10" name="Freeform 9">
                <a:extLst>
                  <a:ext uri="{FF2B5EF4-FFF2-40B4-BE49-F238E27FC236}">
                    <a16:creationId xmlns:a16="http://schemas.microsoft.com/office/drawing/2014/main" id="{A92052E9-B2A1-E5C4-7E74-D874ED5C52D8}"/>
                  </a:ext>
                </a:extLst>
              </p:cNvPr>
              <p:cNvSpPr/>
              <p:nvPr/>
            </p:nvSpPr>
            <p:spPr>
              <a:xfrm>
                <a:off x="5506313" y="899566"/>
                <a:ext cx="8229" cy="8229"/>
              </a:xfrm>
              <a:custGeom>
                <a:avLst/>
                <a:gdLst>
                  <a:gd name="connsiteX0" fmla="*/ 8230 w 8229"/>
                  <a:gd name="connsiteY0" fmla="*/ 4115 h 8229"/>
                  <a:gd name="connsiteX1" fmla="*/ 4115 w 8229"/>
                  <a:gd name="connsiteY1" fmla="*/ 8230 h 8229"/>
                  <a:gd name="connsiteX2" fmla="*/ 0 w 8229"/>
                  <a:gd name="connsiteY2" fmla="*/ 4115 h 8229"/>
                  <a:gd name="connsiteX3" fmla="*/ 4115 w 8229"/>
                  <a:gd name="connsiteY3" fmla="*/ 0 h 8229"/>
                  <a:gd name="connsiteX4" fmla="*/ 8230 w 8229"/>
                  <a:gd name="connsiteY4" fmla="*/ 4115 h 8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8229">
                    <a:moveTo>
                      <a:pt x="8230" y="4115"/>
                    </a:moveTo>
                    <a:cubicBezTo>
                      <a:pt x="8230" y="6387"/>
                      <a:pt x="6387" y="8230"/>
                      <a:pt x="4115" y="8230"/>
                    </a:cubicBezTo>
                    <a:cubicBezTo>
                      <a:pt x="1842" y="8230"/>
                      <a:pt x="0" y="6387"/>
                      <a:pt x="0" y="4115"/>
                    </a:cubicBezTo>
                    <a:cubicBezTo>
                      <a:pt x="0" y="1842"/>
                      <a:pt x="1842" y="0"/>
                      <a:pt x="4115" y="0"/>
                    </a:cubicBezTo>
                    <a:cubicBezTo>
                      <a:pt x="6387" y="0"/>
                      <a:pt x="8230" y="1842"/>
                      <a:pt x="8230" y="4115"/>
                    </a:cubicBezTo>
                    <a:close/>
                  </a:path>
                </a:pathLst>
              </a:custGeom>
              <a:grpFill/>
              <a:ln w="8572" cap="flat">
                <a:noFill/>
                <a:prstDash val="solid"/>
                <a:miter/>
              </a:ln>
            </p:spPr>
            <p:txBody>
              <a:bodyPr rtlCol="0" anchor="ctr"/>
              <a:lstStyle/>
              <a:p>
                <a:endParaRPr lang="en-UA"/>
              </a:p>
            </p:txBody>
          </p:sp>
          <p:sp>
            <p:nvSpPr>
              <p:cNvPr id="11" name="Freeform 10">
                <a:extLst>
                  <a:ext uri="{FF2B5EF4-FFF2-40B4-BE49-F238E27FC236}">
                    <a16:creationId xmlns:a16="http://schemas.microsoft.com/office/drawing/2014/main" id="{3A9FC365-0FD2-E16B-98DA-4D4C904F9523}"/>
                  </a:ext>
                </a:extLst>
              </p:cNvPr>
              <p:cNvSpPr/>
              <p:nvPr/>
            </p:nvSpPr>
            <p:spPr>
              <a:xfrm>
                <a:off x="5410472" y="851645"/>
                <a:ext cx="8229" cy="8229"/>
              </a:xfrm>
              <a:custGeom>
                <a:avLst/>
                <a:gdLst>
                  <a:gd name="connsiteX0" fmla="*/ 8230 w 8229"/>
                  <a:gd name="connsiteY0" fmla="*/ 4115 h 8229"/>
                  <a:gd name="connsiteX1" fmla="*/ 4115 w 8229"/>
                  <a:gd name="connsiteY1" fmla="*/ 8230 h 8229"/>
                  <a:gd name="connsiteX2" fmla="*/ 0 w 8229"/>
                  <a:gd name="connsiteY2" fmla="*/ 4115 h 8229"/>
                  <a:gd name="connsiteX3" fmla="*/ 4115 w 8229"/>
                  <a:gd name="connsiteY3" fmla="*/ 0 h 8229"/>
                  <a:gd name="connsiteX4" fmla="*/ 8230 w 8229"/>
                  <a:gd name="connsiteY4" fmla="*/ 4115 h 8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8229">
                    <a:moveTo>
                      <a:pt x="8230" y="4115"/>
                    </a:moveTo>
                    <a:cubicBezTo>
                      <a:pt x="8230" y="6387"/>
                      <a:pt x="6387" y="8230"/>
                      <a:pt x="4115" y="8230"/>
                    </a:cubicBezTo>
                    <a:cubicBezTo>
                      <a:pt x="1842" y="8230"/>
                      <a:pt x="0" y="6387"/>
                      <a:pt x="0" y="4115"/>
                    </a:cubicBezTo>
                    <a:cubicBezTo>
                      <a:pt x="0" y="1842"/>
                      <a:pt x="1842" y="0"/>
                      <a:pt x="4115" y="0"/>
                    </a:cubicBezTo>
                    <a:cubicBezTo>
                      <a:pt x="6387" y="0"/>
                      <a:pt x="8230" y="1842"/>
                      <a:pt x="8230" y="4115"/>
                    </a:cubicBezTo>
                    <a:close/>
                  </a:path>
                </a:pathLst>
              </a:custGeom>
              <a:grpFill/>
              <a:ln w="8572" cap="flat">
                <a:noFill/>
                <a:prstDash val="solid"/>
                <a:miter/>
              </a:ln>
            </p:spPr>
            <p:txBody>
              <a:bodyPr rtlCol="0" anchor="ctr"/>
              <a:lstStyle/>
              <a:p>
                <a:endParaRPr lang="en-UA"/>
              </a:p>
            </p:txBody>
          </p:sp>
          <p:sp>
            <p:nvSpPr>
              <p:cNvPr id="12" name="Freeform 11">
                <a:extLst>
                  <a:ext uri="{FF2B5EF4-FFF2-40B4-BE49-F238E27FC236}">
                    <a16:creationId xmlns:a16="http://schemas.microsoft.com/office/drawing/2014/main" id="{4620D114-B72D-E445-43FF-A78FEDF7695A}"/>
                  </a:ext>
                </a:extLst>
              </p:cNvPr>
              <p:cNvSpPr/>
              <p:nvPr/>
            </p:nvSpPr>
            <p:spPr>
              <a:xfrm>
                <a:off x="5434390" y="875563"/>
                <a:ext cx="8229" cy="8229"/>
              </a:xfrm>
              <a:custGeom>
                <a:avLst/>
                <a:gdLst>
                  <a:gd name="connsiteX0" fmla="*/ 8230 w 8229"/>
                  <a:gd name="connsiteY0" fmla="*/ 4115 h 8229"/>
                  <a:gd name="connsiteX1" fmla="*/ 4115 w 8229"/>
                  <a:gd name="connsiteY1" fmla="*/ 8230 h 8229"/>
                  <a:gd name="connsiteX2" fmla="*/ 0 w 8229"/>
                  <a:gd name="connsiteY2" fmla="*/ 4115 h 8229"/>
                  <a:gd name="connsiteX3" fmla="*/ 4115 w 8229"/>
                  <a:gd name="connsiteY3" fmla="*/ 0 h 8229"/>
                  <a:gd name="connsiteX4" fmla="*/ 8230 w 8229"/>
                  <a:gd name="connsiteY4" fmla="*/ 4115 h 8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8229">
                    <a:moveTo>
                      <a:pt x="8230" y="4115"/>
                    </a:moveTo>
                    <a:cubicBezTo>
                      <a:pt x="8230" y="6388"/>
                      <a:pt x="6387" y="8230"/>
                      <a:pt x="4115" y="8230"/>
                    </a:cubicBezTo>
                    <a:cubicBezTo>
                      <a:pt x="1842" y="8230"/>
                      <a:pt x="0" y="6388"/>
                      <a:pt x="0" y="4115"/>
                    </a:cubicBezTo>
                    <a:cubicBezTo>
                      <a:pt x="0" y="1842"/>
                      <a:pt x="1842" y="0"/>
                      <a:pt x="4115" y="0"/>
                    </a:cubicBezTo>
                    <a:cubicBezTo>
                      <a:pt x="6387" y="0"/>
                      <a:pt x="8230" y="1842"/>
                      <a:pt x="8230" y="4115"/>
                    </a:cubicBezTo>
                    <a:close/>
                  </a:path>
                </a:pathLst>
              </a:custGeom>
              <a:grpFill/>
              <a:ln w="8572" cap="flat">
                <a:noFill/>
                <a:prstDash val="solid"/>
                <a:miter/>
              </a:ln>
            </p:spPr>
            <p:txBody>
              <a:bodyPr rtlCol="0" anchor="ctr"/>
              <a:lstStyle/>
              <a:p>
                <a:endParaRPr lang="en-UA"/>
              </a:p>
            </p:txBody>
          </p:sp>
          <p:sp>
            <p:nvSpPr>
              <p:cNvPr id="13" name="Freeform 12">
                <a:extLst>
                  <a:ext uri="{FF2B5EF4-FFF2-40B4-BE49-F238E27FC236}">
                    <a16:creationId xmlns:a16="http://schemas.microsoft.com/office/drawing/2014/main" id="{7A2FE3ED-A67E-BC65-3A1A-9AD291801554}"/>
                  </a:ext>
                </a:extLst>
              </p:cNvPr>
              <p:cNvSpPr/>
              <p:nvPr/>
            </p:nvSpPr>
            <p:spPr>
              <a:xfrm>
                <a:off x="5458393" y="899566"/>
                <a:ext cx="8229" cy="8229"/>
              </a:xfrm>
              <a:custGeom>
                <a:avLst/>
                <a:gdLst>
                  <a:gd name="connsiteX0" fmla="*/ 8230 w 8229"/>
                  <a:gd name="connsiteY0" fmla="*/ 4115 h 8229"/>
                  <a:gd name="connsiteX1" fmla="*/ 4115 w 8229"/>
                  <a:gd name="connsiteY1" fmla="*/ 8230 h 8229"/>
                  <a:gd name="connsiteX2" fmla="*/ 0 w 8229"/>
                  <a:gd name="connsiteY2" fmla="*/ 4115 h 8229"/>
                  <a:gd name="connsiteX3" fmla="*/ 4115 w 8229"/>
                  <a:gd name="connsiteY3" fmla="*/ 0 h 8229"/>
                  <a:gd name="connsiteX4" fmla="*/ 8230 w 8229"/>
                  <a:gd name="connsiteY4" fmla="*/ 4115 h 8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8229">
                    <a:moveTo>
                      <a:pt x="8230" y="4115"/>
                    </a:moveTo>
                    <a:cubicBezTo>
                      <a:pt x="8230" y="6387"/>
                      <a:pt x="6387" y="8230"/>
                      <a:pt x="4115" y="8230"/>
                    </a:cubicBezTo>
                    <a:cubicBezTo>
                      <a:pt x="1842" y="8230"/>
                      <a:pt x="0" y="6387"/>
                      <a:pt x="0" y="4115"/>
                    </a:cubicBezTo>
                    <a:cubicBezTo>
                      <a:pt x="0" y="1842"/>
                      <a:pt x="1842" y="0"/>
                      <a:pt x="4115" y="0"/>
                    </a:cubicBezTo>
                    <a:cubicBezTo>
                      <a:pt x="6387" y="0"/>
                      <a:pt x="8230" y="1842"/>
                      <a:pt x="8230" y="4115"/>
                    </a:cubicBezTo>
                    <a:close/>
                  </a:path>
                </a:pathLst>
              </a:custGeom>
              <a:grpFill/>
              <a:ln w="8572" cap="flat">
                <a:noFill/>
                <a:prstDash val="solid"/>
                <a:miter/>
              </a:ln>
            </p:spPr>
            <p:txBody>
              <a:bodyPr rtlCol="0" anchor="ctr"/>
              <a:lstStyle/>
              <a:p>
                <a:endParaRPr lang="en-UA"/>
              </a:p>
            </p:txBody>
          </p:sp>
          <p:sp>
            <p:nvSpPr>
              <p:cNvPr id="18" name="Freeform 17">
                <a:extLst>
                  <a:ext uri="{FF2B5EF4-FFF2-40B4-BE49-F238E27FC236}">
                    <a16:creationId xmlns:a16="http://schemas.microsoft.com/office/drawing/2014/main" id="{2E9D3D06-9F0A-BD86-182C-558CDDEC3261}"/>
                  </a:ext>
                </a:extLst>
              </p:cNvPr>
              <p:cNvSpPr/>
              <p:nvPr/>
            </p:nvSpPr>
            <p:spPr>
              <a:xfrm>
                <a:off x="5482310" y="923569"/>
                <a:ext cx="8229" cy="8229"/>
              </a:xfrm>
              <a:custGeom>
                <a:avLst/>
                <a:gdLst>
                  <a:gd name="connsiteX0" fmla="*/ 8230 w 8229"/>
                  <a:gd name="connsiteY0" fmla="*/ 4115 h 8229"/>
                  <a:gd name="connsiteX1" fmla="*/ 4115 w 8229"/>
                  <a:gd name="connsiteY1" fmla="*/ 8230 h 8229"/>
                  <a:gd name="connsiteX2" fmla="*/ 0 w 8229"/>
                  <a:gd name="connsiteY2" fmla="*/ 4115 h 8229"/>
                  <a:gd name="connsiteX3" fmla="*/ 4115 w 8229"/>
                  <a:gd name="connsiteY3" fmla="*/ 0 h 8229"/>
                  <a:gd name="connsiteX4" fmla="*/ 8230 w 8229"/>
                  <a:gd name="connsiteY4" fmla="*/ 4115 h 8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8229">
                    <a:moveTo>
                      <a:pt x="8230" y="4115"/>
                    </a:moveTo>
                    <a:cubicBezTo>
                      <a:pt x="8230" y="6387"/>
                      <a:pt x="6387" y="8230"/>
                      <a:pt x="4115" y="8230"/>
                    </a:cubicBezTo>
                    <a:cubicBezTo>
                      <a:pt x="1842" y="8230"/>
                      <a:pt x="0" y="6387"/>
                      <a:pt x="0" y="4115"/>
                    </a:cubicBezTo>
                    <a:cubicBezTo>
                      <a:pt x="0" y="1842"/>
                      <a:pt x="1842" y="0"/>
                      <a:pt x="4115" y="0"/>
                    </a:cubicBezTo>
                    <a:cubicBezTo>
                      <a:pt x="6387" y="0"/>
                      <a:pt x="8230" y="1842"/>
                      <a:pt x="8230" y="4115"/>
                    </a:cubicBezTo>
                    <a:close/>
                  </a:path>
                </a:pathLst>
              </a:custGeom>
              <a:grpFill/>
              <a:ln w="8572" cap="flat">
                <a:noFill/>
                <a:prstDash val="solid"/>
                <a:miter/>
              </a:ln>
            </p:spPr>
            <p:txBody>
              <a:bodyPr rtlCol="0" anchor="ctr"/>
              <a:lstStyle/>
              <a:p>
                <a:endParaRPr lang="en-UA"/>
              </a:p>
            </p:txBody>
          </p:sp>
          <p:sp>
            <p:nvSpPr>
              <p:cNvPr id="19" name="Freeform 18">
                <a:extLst>
                  <a:ext uri="{FF2B5EF4-FFF2-40B4-BE49-F238E27FC236}">
                    <a16:creationId xmlns:a16="http://schemas.microsoft.com/office/drawing/2014/main" id="{5F377942-3C07-C33D-F17B-6762DA1D58B5}"/>
                  </a:ext>
                </a:extLst>
              </p:cNvPr>
              <p:cNvSpPr/>
              <p:nvPr/>
            </p:nvSpPr>
            <p:spPr>
              <a:xfrm>
                <a:off x="5386469" y="875563"/>
                <a:ext cx="8229" cy="8229"/>
              </a:xfrm>
              <a:custGeom>
                <a:avLst/>
                <a:gdLst>
                  <a:gd name="connsiteX0" fmla="*/ 8230 w 8229"/>
                  <a:gd name="connsiteY0" fmla="*/ 4115 h 8229"/>
                  <a:gd name="connsiteX1" fmla="*/ 4115 w 8229"/>
                  <a:gd name="connsiteY1" fmla="*/ 8230 h 8229"/>
                  <a:gd name="connsiteX2" fmla="*/ 0 w 8229"/>
                  <a:gd name="connsiteY2" fmla="*/ 4115 h 8229"/>
                  <a:gd name="connsiteX3" fmla="*/ 4115 w 8229"/>
                  <a:gd name="connsiteY3" fmla="*/ 0 h 8229"/>
                  <a:gd name="connsiteX4" fmla="*/ 8230 w 8229"/>
                  <a:gd name="connsiteY4" fmla="*/ 4115 h 8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8229">
                    <a:moveTo>
                      <a:pt x="8230" y="4115"/>
                    </a:moveTo>
                    <a:cubicBezTo>
                      <a:pt x="8230" y="6388"/>
                      <a:pt x="6387" y="8230"/>
                      <a:pt x="4115" y="8230"/>
                    </a:cubicBezTo>
                    <a:cubicBezTo>
                      <a:pt x="1842" y="8230"/>
                      <a:pt x="0" y="6388"/>
                      <a:pt x="0" y="4115"/>
                    </a:cubicBezTo>
                    <a:cubicBezTo>
                      <a:pt x="0" y="1842"/>
                      <a:pt x="1842" y="0"/>
                      <a:pt x="4115" y="0"/>
                    </a:cubicBezTo>
                    <a:cubicBezTo>
                      <a:pt x="6387" y="0"/>
                      <a:pt x="8230" y="1842"/>
                      <a:pt x="8230" y="4115"/>
                    </a:cubicBezTo>
                    <a:close/>
                  </a:path>
                </a:pathLst>
              </a:custGeom>
              <a:grpFill/>
              <a:ln w="8572" cap="flat">
                <a:noFill/>
                <a:prstDash val="solid"/>
                <a:miter/>
              </a:ln>
            </p:spPr>
            <p:txBody>
              <a:bodyPr rtlCol="0" anchor="ctr"/>
              <a:lstStyle/>
              <a:p>
                <a:endParaRPr lang="en-UA"/>
              </a:p>
            </p:txBody>
          </p:sp>
          <p:sp>
            <p:nvSpPr>
              <p:cNvPr id="21" name="Freeform 20">
                <a:extLst>
                  <a:ext uri="{FF2B5EF4-FFF2-40B4-BE49-F238E27FC236}">
                    <a16:creationId xmlns:a16="http://schemas.microsoft.com/office/drawing/2014/main" id="{953F7F81-1E0F-FFE5-8931-DE98EDF87C22}"/>
                  </a:ext>
                </a:extLst>
              </p:cNvPr>
              <p:cNvSpPr/>
              <p:nvPr/>
            </p:nvSpPr>
            <p:spPr>
              <a:xfrm>
                <a:off x="5410472" y="899566"/>
                <a:ext cx="8229" cy="8229"/>
              </a:xfrm>
              <a:custGeom>
                <a:avLst/>
                <a:gdLst>
                  <a:gd name="connsiteX0" fmla="*/ 8230 w 8229"/>
                  <a:gd name="connsiteY0" fmla="*/ 4115 h 8229"/>
                  <a:gd name="connsiteX1" fmla="*/ 4115 w 8229"/>
                  <a:gd name="connsiteY1" fmla="*/ 8230 h 8229"/>
                  <a:gd name="connsiteX2" fmla="*/ 0 w 8229"/>
                  <a:gd name="connsiteY2" fmla="*/ 4115 h 8229"/>
                  <a:gd name="connsiteX3" fmla="*/ 4115 w 8229"/>
                  <a:gd name="connsiteY3" fmla="*/ 0 h 8229"/>
                  <a:gd name="connsiteX4" fmla="*/ 8230 w 8229"/>
                  <a:gd name="connsiteY4" fmla="*/ 4115 h 8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8229">
                    <a:moveTo>
                      <a:pt x="8230" y="4115"/>
                    </a:moveTo>
                    <a:cubicBezTo>
                      <a:pt x="8230" y="6387"/>
                      <a:pt x="6387" y="8230"/>
                      <a:pt x="4115" y="8230"/>
                    </a:cubicBezTo>
                    <a:cubicBezTo>
                      <a:pt x="1842" y="8230"/>
                      <a:pt x="0" y="6387"/>
                      <a:pt x="0" y="4115"/>
                    </a:cubicBezTo>
                    <a:cubicBezTo>
                      <a:pt x="0" y="1842"/>
                      <a:pt x="1842" y="0"/>
                      <a:pt x="4115" y="0"/>
                    </a:cubicBezTo>
                    <a:cubicBezTo>
                      <a:pt x="6387" y="0"/>
                      <a:pt x="8230" y="1842"/>
                      <a:pt x="8230" y="4115"/>
                    </a:cubicBezTo>
                    <a:close/>
                  </a:path>
                </a:pathLst>
              </a:custGeom>
              <a:grpFill/>
              <a:ln w="8572" cap="flat">
                <a:noFill/>
                <a:prstDash val="solid"/>
                <a:miter/>
              </a:ln>
            </p:spPr>
            <p:txBody>
              <a:bodyPr rtlCol="0" anchor="ctr"/>
              <a:lstStyle/>
              <a:p>
                <a:endParaRPr lang="en-UA"/>
              </a:p>
            </p:txBody>
          </p:sp>
          <p:sp>
            <p:nvSpPr>
              <p:cNvPr id="23" name="Freeform 22">
                <a:extLst>
                  <a:ext uri="{FF2B5EF4-FFF2-40B4-BE49-F238E27FC236}">
                    <a16:creationId xmlns:a16="http://schemas.microsoft.com/office/drawing/2014/main" id="{B4322676-7DAF-0540-4B1C-66121472F3D2}"/>
                  </a:ext>
                </a:extLst>
              </p:cNvPr>
              <p:cNvSpPr/>
              <p:nvPr/>
            </p:nvSpPr>
            <p:spPr>
              <a:xfrm>
                <a:off x="5434390" y="923569"/>
                <a:ext cx="8229" cy="8229"/>
              </a:xfrm>
              <a:custGeom>
                <a:avLst/>
                <a:gdLst>
                  <a:gd name="connsiteX0" fmla="*/ 8230 w 8229"/>
                  <a:gd name="connsiteY0" fmla="*/ 4115 h 8229"/>
                  <a:gd name="connsiteX1" fmla="*/ 4115 w 8229"/>
                  <a:gd name="connsiteY1" fmla="*/ 8230 h 8229"/>
                  <a:gd name="connsiteX2" fmla="*/ 0 w 8229"/>
                  <a:gd name="connsiteY2" fmla="*/ 4115 h 8229"/>
                  <a:gd name="connsiteX3" fmla="*/ 4115 w 8229"/>
                  <a:gd name="connsiteY3" fmla="*/ 0 h 8229"/>
                  <a:gd name="connsiteX4" fmla="*/ 8230 w 8229"/>
                  <a:gd name="connsiteY4" fmla="*/ 4115 h 8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8229">
                    <a:moveTo>
                      <a:pt x="8230" y="4115"/>
                    </a:moveTo>
                    <a:cubicBezTo>
                      <a:pt x="8230" y="6387"/>
                      <a:pt x="6387" y="8230"/>
                      <a:pt x="4115" y="8230"/>
                    </a:cubicBezTo>
                    <a:cubicBezTo>
                      <a:pt x="1842" y="8230"/>
                      <a:pt x="0" y="6387"/>
                      <a:pt x="0" y="4115"/>
                    </a:cubicBezTo>
                    <a:cubicBezTo>
                      <a:pt x="0" y="1842"/>
                      <a:pt x="1842" y="0"/>
                      <a:pt x="4115" y="0"/>
                    </a:cubicBezTo>
                    <a:cubicBezTo>
                      <a:pt x="6387" y="0"/>
                      <a:pt x="8230" y="1842"/>
                      <a:pt x="8230" y="4115"/>
                    </a:cubicBezTo>
                    <a:close/>
                  </a:path>
                </a:pathLst>
              </a:custGeom>
              <a:grpFill/>
              <a:ln w="8572" cap="flat">
                <a:noFill/>
                <a:prstDash val="solid"/>
                <a:miter/>
              </a:ln>
            </p:spPr>
            <p:txBody>
              <a:bodyPr rtlCol="0" anchor="ctr"/>
              <a:lstStyle/>
              <a:p>
                <a:endParaRPr lang="en-UA"/>
              </a:p>
            </p:txBody>
          </p:sp>
          <p:sp>
            <p:nvSpPr>
              <p:cNvPr id="24" name="Freeform 23">
                <a:extLst>
                  <a:ext uri="{FF2B5EF4-FFF2-40B4-BE49-F238E27FC236}">
                    <a16:creationId xmlns:a16="http://schemas.microsoft.com/office/drawing/2014/main" id="{FD3F36D2-EDEB-E432-4EFE-9394D1A1CAA8}"/>
                  </a:ext>
                </a:extLst>
              </p:cNvPr>
              <p:cNvSpPr/>
              <p:nvPr/>
            </p:nvSpPr>
            <p:spPr>
              <a:xfrm>
                <a:off x="5458393" y="947486"/>
                <a:ext cx="8229" cy="8229"/>
              </a:xfrm>
              <a:custGeom>
                <a:avLst/>
                <a:gdLst>
                  <a:gd name="connsiteX0" fmla="*/ 8230 w 8229"/>
                  <a:gd name="connsiteY0" fmla="*/ 4115 h 8229"/>
                  <a:gd name="connsiteX1" fmla="*/ 4115 w 8229"/>
                  <a:gd name="connsiteY1" fmla="*/ 8230 h 8229"/>
                  <a:gd name="connsiteX2" fmla="*/ 0 w 8229"/>
                  <a:gd name="connsiteY2" fmla="*/ 4115 h 8229"/>
                  <a:gd name="connsiteX3" fmla="*/ 4115 w 8229"/>
                  <a:gd name="connsiteY3" fmla="*/ 0 h 8229"/>
                  <a:gd name="connsiteX4" fmla="*/ 8230 w 8229"/>
                  <a:gd name="connsiteY4" fmla="*/ 4115 h 8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8229">
                    <a:moveTo>
                      <a:pt x="8230" y="4115"/>
                    </a:moveTo>
                    <a:cubicBezTo>
                      <a:pt x="8230" y="6387"/>
                      <a:pt x="6387" y="8230"/>
                      <a:pt x="4115" y="8230"/>
                    </a:cubicBezTo>
                    <a:cubicBezTo>
                      <a:pt x="1842" y="8230"/>
                      <a:pt x="0" y="6387"/>
                      <a:pt x="0" y="4115"/>
                    </a:cubicBezTo>
                    <a:cubicBezTo>
                      <a:pt x="0" y="1842"/>
                      <a:pt x="1842" y="0"/>
                      <a:pt x="4115" y="0"/>
                    </a:cubicBezTo>
                    <a:cubicBezTo>
                      <a:pt x="6387" y="0"/>
                      <a:pt x="8230" y="1842"/>
                      <a:pt x="8230" y="4115"/>
                    </a:cubicBezTo>
                    <a:close/>
                  </a:path>
                </a:pathLst>
              </a:custGeom>
              <a:grpFill/>
              <a:ln w="8572" cap="flat">
                <a:noFill/>
                <a:prstDash val="solid"/>
                <a:miter/>
              </a:ln>
            </p:spPr>
            <p:txBody>
              <a:bodyPr rtlCol="0" anchor="ctr"/>
              <a:lstStyle/>
              <a:p>
                <a:endParaRPr lang="en-UA"/>
              </a:p>
            </p:txBody>
          </p:sp>
          <p:sp>
            <p:nvSpPr>
              <p:cNvPr id="25" name="Freeform 24">
                <a:extLst>
                  <a:ext uri="{FF2B5EF4-FFF2-40B4-BE49-F238E27FC236}">
                    <a16:creationId xmlns:a16="http://schemas.microsoft.com/office/drawing/2014/main" id="{1BAEC75F-87D6-EB9C-5C69-C1B761434BA3}"/>
                  </a:ext>
                </a:extLst>
              </p:cNvPr>
              <p:cNvSpPr/>
              <p:nvPr/>
            </p:nvSpPr>
            <p:spPr>
              <a:xfrm>
                <a:off x="5362552" y="899566"/>
                <a:ext cx="8229" cy="8229"/>
              </a:xfrm>
              <a:custGeom>
                <a:avLst/>
                <a:gdLst>
                  <a:gd name="connsiteX0" fmla="*/ 8230 w 8229"/>
                  <a:gd name="connsiteY0" fmla="*/ 4115 h 8229"/>
                  <a:gd name="connsiteX1" fmla="*/ 4115 w 8229"/>
                  <a:gd name="connsiteY1" fmla="*/ 8230 h 8229"/>
                  <a:gd name="connsiteX2" fmla="*/ 0 w 8229"/>
                  <a:gd name="connsiteY2" fmla="*/ 4115 h 8229"/>
                  <a:gd name="connsiteX3" fmla="*/ 4115 w 8229"/>
                  <a:gd name="connsiteY3" fmla="*/ 0 h 8229"/>
                  <a:gd name="connsiteX4" fmla="*/ 8230 w 8229"/>
                  <a:gd name="connsiteY4" fmla="*/ 4115 h 8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8229">
                    <a:moveTo>
                      <a:pt x="8230" y="4115"/>
                    </a:moveTo>
                    <a:cubicBezTo>
                      <a:pt x="8230" y="6387"/>
                      <a:pt x="6387" y="8230"/>
                      <a:pt x="4115" y="8230"/>
                    </a:cubicBezTo>
                    <a:cubicBezTo>
                      <a:pt x="1842" y="8230"/>
                      <a:pt x="0" y="6387"/>
                      <a:pt x="0" y="4115"/>
                    </a:cubicBezTo>
                    <a:cubicBezTo>
                      <a:pt x="0" y="1842"/>
                      <a:pt x="1842" y="0"/>
                      <a:pt x="4115" y="0"/>
                    </a:cubicBezTo>
                    <a:cubicBezTo>
                      <a:pt x="6387" y="0"/>
                      <a:pt x="8230" y="1842"/>
                      <a:pt x="8230" y="4115"/>
                    </a:cubicBezTo>
                    <a:close/>
                  </a:path>
                </a:pathLst>
              </a:custGeom>
              <a:grpFill/>
              <a:ln w="8572" cap="flat">
                <a:noFill/>
                <a:prstDash val="solid"/>
                <a:miter/>
              </a:ln>
            </p:spPr>
            <p:txBody>
              <a:bodyPr rtlCol="0" anchor="ctr"/>
              <a:lstStyle/>
              <a:p>
                <a:endParaRPr lang="en-UA"/>
              </a:p>
            </p:txBody>
          </p:sp>
          <p:sp>
            <p:nvSpPr>
              <p:cNvPr id="26" name="Freeform 25">
                <a:extLst>
                  <a:ext uri="{FF2B5EF4-FFF2-40B4-BE49-F238E27FC236}">
                    <a16:creationId xmlns:a16="http://schemas.microsoft.com/office/drawing/2014/main" id="{F9A7D2E1-40AB-E751-D8B2-EE64022E38D8}"/>
                  </a:ext>
                </a:extLst>
              </p:cNvPr>
              <p:cNvSpPr/>
              <p:nvPr/>
            </p:nvSpPr>
            <p:spPr>
              <a:xfrm>
                <a:off x="5386469" y="923569"/>
                <a:ext cx="8229" cy="8229"/>
              </a:xfrm>
              <a:custGeom>
                <a:avLst/>
                <a:gdLst>
                  <a:gd name="connsiteX0" fmla="*/ 8230 w 8229"/>
                  <a:gd name="connsiteY0" fmla="*/ 4115 h 8229"/>
                  <a:gd name="connsiteX1" fmla="*/ 4115 w 8229"/>
                  <a:gd name="connsiteY1" fmla="*/ 8230 h 8229"/>
                  <a:gd name="connsiteX2" fmla="*/ 0 w 8229"/>
                  <a:gd name="connsiteY2" fmla="*/ 4115 h 8229"/>
                  <a:gd name="connsiteX3" fmla="*/ 4115 w 8229"/>
                  <a:gd name="connsiteY3" fmla="*/ 0 h 8229"/>
                  <a:gd name="connsiteX4" fmla="*/ 8230 w 8229"/>
                  <a:gd name="connsiteY4" fmla="*/ 4115 h 8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8229">
                    <a:moveTo>
                      <a:pt x="8230" y="4115"/>
                    </a:moveTo>
                    <a:cubicBezTo>
                      <a:pt x="8230" y="6387"/>
                      <a:pt x="6387" y="8230"/>
                      <a:pt x="4115" y="8230"/>
                    </a:cubicBezTo>
                    <a:cubicBezTo>
                      <a:pt x="1842" y="8230"/>
                      <a:pt x="0" y="6387"/>
                      <a:pt x="0" y="4115"/>
                    </a:cubicBezTo>
                    <a:cubicBezTo>
                      <a:pt x="0" y="1842"/>
                      <a:pt x="1842" y="0"/>
                      <a:pt x="4115" y="0"/>
                    </a:cubicBezTo>
                    <a:cubicBezTo>
                      <a:pt x="6387" y="0"/>
                      <a:pt x="8230" y="1842"/>
                      <a:pt x="8230" y="4115"/>
                    </a:cubicBezTo>
                    <a:close/>
                  </a:path>
                </a:pathLst>
              </a:custGeom>
              <a:grpFill/>
              <a:ln w="8572" cap="flat">
                <a:noFill/>
                <a:prstDash val="solid"/>
                <a:miter/>
              </a:ln>
            </p:spPr>
            <p:txBody>
              <a:bodyPr rtlCol="0" anchor="ctr"/>
              <a:lstStyle/>
              <a:p>
                <a:endParaRPr lang="en-UA"/>
              </a:p>
            </p:txBody>
          </p:sp>
          <p:sp>
            <p:nvSpPr>
              <p:cNvPr id="27" name="Freeform 26">
                <a:extLst>
                  <a:ext uri="{FF2B5EF4-FFF2-40B4-BE49-F238E27FC236}">
                    <a16:creationId xmlns:a16="http://schemas.microsoft.com/office/drawing/2014/main" id="{0138AFE9-31A4-C8EC-8EAA-4F15B9AF6FEF}"/>
                  </a:ext>
                </a:extLst>
              </p:cNvPr>
              <p:cNvSpPr/>
              <p:nvPr/>
            </p:nvSpPr>
            <p:spPr>
              <a:xfrm>
                <a:off x="5410472" y="947486"/>
                <a:ext cx="8229" cy="8229"/>
              </a:xfrm>
              <a:custGeom>
                <a:avLst/>
                <a:gdLst>
                  <a:gd name="connsiteX0" fmla="*/ 8230 w 8229"/>
                  <a:gd name="connsiteY0" fmla="*/ 4115 h 8229"/>
                  <a:gd name="connsiteX1" fmla="*/ 4115 w 8229"/>
                  <a:gd name="connsiteY1" fmla="*/ 8230 h 8229"/>
                  <a:gd name="connsiteX2" fmla="*/ 0 w 8229"/>
                  <a:gd name="connsiteY2" fmla="*/ 4115 h 8229"/>
                  <a:gd name="connsiteX3" fmla="*/ 4115 w 8229"/>
                  <a:gd name="connsiteY3" fmla="*/ 0 h 8229"/>
                  <a:gd name="connsiteX4" fmla="*/ 8230 w 8229"/>
                  <a:gd name="connsiteY4" fmla="*/ 4115 h 8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8229">
                    <a:moveTo>
                      <a:pt x="8230" y="4115"/>
                    </a:moveTo>
                    <a:cubicBezTo>
                      <a:pt x="8230" y="6387"/>
                      <a:pt x="6387" y="8230"/>
                      <a:pt x="4115" y="8230"/>
                    </a:cubicBezTo>
                    <a:cubicBezTo>
                      <a:pt x="1842" y="8230"/>
                      <a:pt x="0" y="6387"/>
                      <a:pt x="0" y="4115"/>
                    </a:cubicBezTo>
                    <a:cubicBezTo>
                      <a:pt x="0" y="1842"/>
                      <a:pt x="1842" y="0"/>
                      <a:pt x="4115" y="0"/>
                    </a:cubicBezTo>
                    <a:cubicBezTo>
                      <a:pt x="6387" y="0"/>
                      <a:pt x="8230" y="1842"/>
                      <a:pt x="8230" y="4115"/>
                    </a:cubicBezTo>
                    <a:close/>
                  </a:path>
                </a:pathLst>
              </a:custGeom>
              <a:grpFill/>
              <a:ln w="8572" cap="flat">
                <a:noFill/>
                <a:prstDash val="solid"/>
                <a:miter/>
              </a:ln>
            </p:spPr>
            <p:txBody>
              <a:bodyPr rtlCol="0" anchor="ctr"/>
              <a:lstStyle/>
              <a:p>
                <a:endParaRPr lang="en-UA"/>
              </a:p>
            </p:txBody>
          </p:sp>
          <p:sp>
            <p:nvSpPr>
              <p:cNvPr id="28" name="Freeform 27">
                <a:extLst>
                  <a:ext uri="{FF2B5EF4-FFF2-40B4-BE49-F238E27FC236}">
                    <a16:creationId xmlns:a16="http://schemas.microsoft.com/office/drawing/2014/main" id="{2121E054-CDAA-A483-637A-AA41C9B9AE1C}"/>
                  </a:ext>
                </a:extLst>
              </p:cNvPr>
              <p:cNvSpPr/>
              <p:nvPr/>
            </p:nvSpPr>
            <p:spPr>
              <a:xfrm>
                <a:off x="5434390" y="971489"/>
                <a:ext cx="8229" cy="8229"/>
              </a:xfrm>
              <a:custGeom>
                <a:avLst/>
                <a:gdLst>
                  <a:gd name="connsiteX0" fmla="*/ 8230 w 8229"/>
                  <a:gd name="connsiteY0" fmla="*/ 4115 h 8229"/>
                  <a:gd name="connsiteX1" fmla="*/ 4115 w 8229"/>
                  <a:gd name="connsiteY1" fmla="*/ 8230 h 8229"/>
                  <a:gd name="connsiteX2" fmla="*/ 0 w 8229"/>
                  <a:gd name="connsiteY2" fmla="*/ 4115 h 8229"/>
                  <a:gd name="connsiteX3" fmla="*/ 4115 w 8229"/>
                  <a:gd name="connsiteY3" fmla="*/ 0 h 8229"/>
                  <a:gd name="connsiteX4" fmla="*/ 8230 w 8229"/>
                  <a:gd name="connsiteY4" fmla="*/ 4115 h 8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8229">
                    <a:moveTo>
                      <a:pt x="8230" y="4115"/>
                    </a:moveTo>
                    <a:cubicBezTo>
                      <a:pt x="8230" y="6388"/>
                      <a:pt x="6387" y="8230"/>
                      <a:pt x="4115" y="8230"/>
                    </a:cubicBezTo>
                    <a:cubicBezTo>
                      <a:pt x="1842" y="8230"/>
                      <a:pt x="0" y="6388"/>
                      <a:pt x="0" y="4115"/>
                    </a:cubicBezTo>
                    <a:cubicBezTo>
                      <a:pt x="0" y="1842"/>
                      <a:pt x="1842" y="0"/>
                      <a:pt x="4115" y="0"/>
                    </a:cubicBezTo>
                    <a:cubicBezTo>
                      <a:pt x="6387" y="0"/>
                      <a:pt x="8230" y="1842"/>
                      <a:pt x="8230" y="4115"/>
                    </a:cubicBezTo>
                    <a:close/>
                  </a:path>
                </a:pathLst>
              </a:custGeom>
              <a:grpFill/>
              <a:ln w="8572" cap="flat">
                <a:noFill/>
                <a:prstDash val="solid"/>
                <a:miter/>
              </a:ln>
            </p:spPr>
            <p:txBody>
              <a:bodyPr rtlCol="0" anchor="ctr"/>
              <a:lstStyle/>
              <a:p>
                <a:endParaRPr lang="en-UA"/>
              </a:p>
            </p:txBody>
          </p:sp>
          <p:sp>
            <p:nvSpPr>
              <p:cNvPr id="29" name="Freeform 28">
                <a:extLst>
                  <a:ext uri="{FF2B5EF4-FFF2-40B4-BE49-F238E27FC236}">
                    <a16:creationId xmlns:a16="http://schemas.microsoft.com/office/drawing/2014/main" id="{4BA72D54-1A70-11AB-8B75-C2BA8A8B330F}"/>
                  </a:ext>
                </a:extLst>
              </p:cNvPr>
              <p:cNvSpPr/>
              <p:nvPr/>
            </p:nvSpPr>
            <p:spPr>
              <a:xfrm>
                <a:off x="5338549" y="923569"/>
                <a:ext cx="8229" cy="8229"/>
              </a:xfrm>
              <a:custGeom>
                <a:avLst/>
                <a:gdLst>
                  <a:gd name="connsiteX0" fmla="*/ 8230 w 8229"/>
                  <a:gd name="connsiteY0" fmla="*/ 4115 h 8229"/>
                  <a:gd name="connsiteX1" fmla="*/ 4115 w 8229"/>
                  <a:gd name="connsiteY1" fmla="*/ 8230 h 8229"/>
                  <a:gd name="connsiteX2" fmla="*/ 0 w 8229"/>
                  <a:gd name="connsiteY2" fmla="*/ 4115 h 8229"/>
                  <a:gd name="connsiteX3" fmla="*/ 4115 w 8229"/>
                  <a:gd name="connsiteY3" fmla="*/ 0 h 8229"/>
                  <a:gd name="connsiteX4" fmla="*/ 8230 w 8229"/>
                  <a:gd name="connsiteY4" fmla="*/ 4115 h 8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8229">
                    <a:moveTo>
                      <a:pt x="8230" y="4115"/>
                    </a:moveTo>
                    <a:cubicBezTo>
                      <a:pt x="8230" y="6387"/>
                      <a:pt x="6387" y="8230"/>
                      <a:pt x="4115" y="8230"/>
                    </a:cubicBezTo>
                    <a:cubicBezTo>
                      <a:pt x="1842" y="8230"/>
                      <a:pt x="0" y="6387"/>
                      <a:pt x="0" y="4115"/>
                    </a:cubicBezTo>
                    <a:cubicBezTo>
                      <a:pt x="0" y="1842"/>
                      <a:pt x="1842" y="0"/>
                      <a:pt x="4115" y="0"/>
                    </a:cubicBezTo>
                    <a:cubicBezTo>
                      <a:pt x="6387" y="0"/>
                      <a:pt x="8230" y="1842"/>
                      <a:pt x="8230" y="4115"/>
                    </a:cubicBezTo>
                    <a:close/>
                  </a:path>
                </a:pathLst>
              </a:custGeom>
              <a:grpFill/>
              <a:ln w="8572" cap="flat">
                <a:noFill/>
                <a:prstDash val="solid"/>
                <a:miter/>
              </a:ln>
            </p:spPr>
            <p:txBody>
              <a:bodyPr rtlCol="0" anchor="ctr"/>
              <a:lstStyle/>
              <a:p>
                <a:endParaRPr lang="en-UA"/>
              </a:p>
            </p:txBody>
          </p:sp>
          <p:sp>
            <p:nvSpPr>
              <p:cNvPr id="30" name="Freeform 29">
                <a:extLst>
                  <a:ext uri="{FF2B5EF4-FFF2-40B4-BE49-F238E27FC236}">
                    <a16:creationId xmlns:a16="http://schemas.microsoft.com/office/drawing/2014/main" id="{CD7CD64A-D01B-FA44-B549-374C5D1964AB}"/>
                  </a:ext>
                </a:extLst>
              </p:cNvPr>
              <p:cNvSpPr/>
              <p:nvPr/>
            </p:nvSpPr>
            <p:spPr>
              <a:xfrm>
                <a:off x="5362552" y="947486"/>
                <a:ext cx="8229" cy="8229"/>
              </a:xfrm>
              <a:custGeom>
                <a:avLst/>
                <a:gdLst>
                  <a:gd name="connsiteX0" fmla="*/ 8230 w 8229"/>
                  <a:gd name="connsiteY0" fmla="*/ 4115 h 8229"/>
                  <a:gd name="connsiteX1" fmla="*/ 4115 w 8229"/>
                  <a:gd name="connsiteY1" fmla="*/ 8230 h 8229"/>
                  <a:gd name="connsiteX2" fmla="*/ 0 w 8229"/>
                  <a:gd name="connsiteY2" fmla="*/ 4115 h 8229"/>
                  <a:gd name="connsiteX3" fmla="*/ 4115 w 8229"/>
                  <a:gd name="connsiteY3" fmla="*/ 0 h 8229"/>
                  <a:gd name="connsiteX4" fmla="*/ 8230 w 8229"/>
                  <a:gd name="connsiteY4" fmla="*/ 4115 h 8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8229">
                    <a:moveTo>
                      <a:pt x="8230" y="4115"/>
                    </a:moveTo>
                    <a:cubicBezTo>
                      <a:pt x="8230" y="6387"/>
                      <a:pt x="6387" y="8230"/>
                      <a:pt x="4115" y="8230"/>
                    </a:cubicBezTo>
                    <a:cubicBezTo>
                      <a:pt x="1842" y="8230"/>
                      <a:pt x="0" y="6387"/>
                      <a:pt x="0" y="4115"/>
                    </a:cubicBezTo>
                    <a:cubicBezTo>
                      <a:pt x="0" y="1842"/>
                      <a:pt x="1842" y="0"/>
                      <a:pt x="4115" y="0"/>
                    </a:cubicBezTo>
                    <a:cubicBezTo>
                      <a:pt x="6387" y="0"/>
                      <a:pt x="8230" y="1842"/>
                      <a:pt x="8230" y="4115"/>
                    </a:cubicBezTo>
                    <a:close/>
                  </a:path>
                </a:pathLst>
              </a:custGeom>
              <a:grpFill/>
              <a:ln w="8572" cap="flat">
                <a:noFill/>
                <a:prstDash val="solid"/>
                <a:miter/>
              </a:ln>
            </p:spPr>
            <p:txBody>
              <a:bodyPr rtlCol="0" anchor="ctr"/>
              <a:lstStyle/>
              <a:p>
                <a:endParaRPr lang="en-UA"/>
              </a:p>
            </p:txBody>
          </p:sp>
          <p:sp>
            <p:nvSpPr>
              <p:cNvPr id="31" name="Freeform 30">
                <a:extLst>
                  <a:ext uri="{FF2B5EF4-FFF2-40B4-BE49-F238E27FC236}">
                    <a16:creationId xmlns:a16="http://schemas.microsoft.com/office/drawing/2014/main" id="{1B12594C-FDEB-1F12-E638-8658534B39BD}"/>
                  </a:ext>
                </a:extLst>
              </p:cNvPr>
              <p:cNvSpPr/>
              <p:nvPr/>
            </p:nvSpPr>
            <p:spPr>
              <a:xfrm>
                <a:off x="5386469" y="971489"/>
                <a:ext cx="8229" cy="8229"/>
              </a:xfrm>
              <a:custGeom>
                <a:avLst/>
                <a:gdLst>
                  <a:gd name="connsiteX0" fmla="*/ 8230 w 8229"/>
                  <a:gd name="connsiteY0" fmla="*/ 4115 h 8229"/>
                  <a:gd name="connsiteX1" fmla="*/ 4115 w 8229"/>
                  <a:gd name="connsiteY1" fmla="*/ 8230 h 8229"/>
                  <a:gd name="connsiteX2" fmla="*/ 0 w 8229"/>
                  <a:gd name="connsiteY2" fmla="*/ 4115 h 8229"/>
                  <a:gd name="connsiteX3" fmla="*/ 4115 w 8229"/>
                  <a:gd name="connsiteY3" fmla="*/ 0 h 8229"/>
                  <a:gd name="connsiteX4" fmla="*/ 8230 w 8229"/>
                  <a:gd name="connsiteY4" fmla="*/ 4115 h 8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8229">
                    <a:moveTo>
                      <a:pt x="8230" y="4115"/>
                    </a:moveTo>
                    <a:cubicBezTo>
                      <a:pt x="8230" y="6388"/>
                      <a:pt x="6387" y="8230"/>
                      <a:pt x="4115" y="8230"/>
                    </a:cubicBezTo>
                    <a:cubicBezTo>
                      <a:pt x="1842" y="8230"/>
                      <a:pt x="0" y="6388"/>
                      <a:pt x="0" y="4115"/>
                    </a:cubicBezTo>
                    <a:cubicBezTo>
                      <a:pt x="0" y="1842"/>
                      <a:pt x="1842" y="0"/>
                      <a:pt x="4115" y="0"/>
                    </a:cubicBezTo>
                    <a:cubicBezTo>
                      <a:pt x="6387" y="0"/>
                      <a:pt x="8230" y="1842"/>
                      <a:pt x="8230" y="4115"/>
                    </a:cubicBezTo>
                    <a:close/>
                  </a:path>
                </a:pathLst>
              </a:custGeom>
              <a:grpFill/>
              <a:ln w="8572" cap="flat">
                <a:noFill/>
                <a:prstDash val="solid"/>
                <a:miter/>
              </a:ln>
            </p:spPr>
            <p:txBody>
              <a:bodyPr rtlCol="0" anchor="ctr"/>
              <a:lstStyle/>
              <a:p>
                <a:endParaRPr lang="en-UA"/>
              </a:p>
            </p:txBody>
          </p:sp>
          <p:sp>
            <p:nvSpPr>
              <p:cNvPr id="32" name="Freeform 31">
                <a:extLst>
                  <a:ext uri="{FF2B5EF4-FFF2-40B4-BE49-F238E27FC236}">
                    <a16:creationId xmlns:a16="http://schemas.microsoft.com/office/drawing/2014/main" id="{651F23CD-EDF4-7E66-4E93-F0DC7C8A5C96}"/>
                  </a:ext>
                </a:extLst>
              </p:cNvPr>
              <p:cNvSpPr/>
              <p:nvPr/>
            </p:nvSpPr>
            <p:spPr>
              <a:xfrm>
                <a:off x="5410472" y="995406"/>
                <a:ext cx="8229" cy="8229"/>
              </a:xfrm>
              <a:custGeom>
                <a:avLst/>
                <a:gdLst>
                  <a:gd name="connsiteX0" fmla="*/ 8230 w 8229"/>
                  <a:gd name="connsiteY0" fmla="*/ 4115 h 8229"/>
                  <a:gd name="connsiteX1" fmla="*/ 4115 w 8229"/>
                  <a:gd name="connsiteY1" fmla="*/ 8230 h 8229"/>
                  <a:gd name="connsiteX2" fmla="*/ 0 w 8229"/>
                  <a:gd name="connsiteY2" fmla="*/ 4115 h 8229"/>
                  <a:gd name="connsiteX3" fmla="*/ 4115 w 8229"/>
                  <a:gd name="connsiteY3" fmla="*/ 0 h 8229"/>
                  <a:gd name="connsiteX4" fmla="*/ 8230 w 8229"/>
                  <a:gd name="connsiteY4" fmla="*/ 4115 h 8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8229">
                    <a:moveTo>
                      <a:pt x="8230" y="4115"/>
                    </a:moveTo>
                    <a:cubicBezTo>
                      <a:pt x="8230" y="6387"/>
                      <a:pt x="6387" y="8230"/>
                      <a:pt x="4115" y="8230"/>
                    </a:cubicBezTo>
                    <a:cubicBezTo>
                      <a:pt x="1842" y="8230"/>
                      <a:pt x="0" y="6387"/>
                      <a:pt x="0" y="4115"/>
                    </a:cubicBezTo>
                    <a:cubicBezTo>
                      <a:pt x="0" y="1842"/>
                      <a:pt x="1842" y="0"/>
                      <a:pt x="4115" y="0"/>
                    </a:cubicBezTo>
                    <a:cubicBezTo>
                      <a:pt x="6387" y="0"/>
                      <a:pt x="8230" y="1842"/>
                      <a:pt x="8230" y="4115"/>
                    </a:cubicBezTo>
                    <a:close/>
                  </a:path>
                </a:pathLst>
              </a:custGeom>
              <a:grpFill/>
              <a:ln w="8572" cap="flat">
                <a:noFill/>
                <a:prstDash val="solid"/>
                <a:miter/>
              </a:ln>
            </p:spPr>
            <p:txBody>
              <a:bodyPr rtlCol="0" anchor="ctr"/>
              <a:lstStyle/>
              <a:p>
                <a:endParaRPr lang="en-UA"/>
              </a:p>
            </p:txBody>
          </p:sp>
          <p:sp>
            <p:nvSpPr>
              <p:cNvPr id="33" name="Freeform 32">
                <a:extLst>
                  <a:ext uri="{FF2B5EF4-FFF2-40B4-BE49-F238E27FC236}">
                    <a16:creationId xmlns:a16="http://schemas.microsoft.com/office/drawing/2014/main" id="{0ADD1482-B331-7025-4274-C8D7DD4C310F}"/>
                  </a:ext>
                </a:extLst>
              </p:cNvPr>
              <p:cNvSpPr/>
              <p:nvPr/>
            </p:nvSpPr>
            <p:spPr>
              <a:xfrm>
                <a:off x="5314632" y="947486"/>
                <a:ext cx="8229" cy="8229"/>
              </a:xfrm>
              <a:custGeom>
                <a:avLst/>
                <a:gdLst>
                  <a:gd name="connsiteX0" fmla="*/ 8230 w 8229"/>
                  <a:gd name="connsiteY0" fmla="*/ 4115 h 8229"/>
                  <a:gd name="connsiteX1" fmla="*/ 4115 w 8229"/>
                  <a:gd name="connsiteY1" fmla="*/ 8230 h 8229"/>
                  <a:gd name="connsiteX2" fmla="*/ 0 w 8229"/>
                  <a:gd name="connsiteY2" fmla="*/ 4115 h 8229"/>
                  <a:gd name="connsiteX3" fmla="*/ 4115 w 8229"/>
                  <a:gd name="connsiteY3" fmla="*/ 0 h 8229"/>
                  <a:gd name="connsiteX4" fmla="*/ 8230 w 8229"/>
                  <a:gd name="connsiteY4" fmla="*/ 4115 h 8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8229">
                    <a:moveTo>
                      <a:pt x="8230" y="4115"/>
                    </a:moveTo>
                    <a:cubicBezTo>
                      <a:pt x="8230" y="6387"/>
                      <a:pt x="6387" y="8230"/>
                      <a:pt x="4115" y="8230"/>
                    </a:cubicBezTo>
                    <a:cubicBezTo>
                      <a:pt x="1842" y="8230"/>
                      <a:pt x="0" y="6387"/>
                      <a:pt x="0" y="4115"/>
                    </a:cubicBezTo>
                    <a:cubicBezTo>
                      <a:pt x="0" y="1842"/>
                      <a:pt x="1842" y="0"/>
                      <a:pt x="4115" y="0"/>
                    </a:cubicBezTo>
                    <a:cubicBezTo>
                      <a:pt x="6387" y="0"/>
                      <a:pt x="8230" y="1842"/>
                      <a:pt x="8230" y="4115"/>
                    </a:cubicBezTo>
                    <a:close/>
                  </a:path>
                </a:pathLst>
              </a:custGeom>
              <a:grpFill/>
              <a:ln w="8572" cap="flat">
                <a:noFill/>
                <a:prstDash val="solid"/>
                <a:miter/>
              </a:ln>
            </p:spPr>
            <p:txBody>
              <a:bodyPr rtlCol="0" anchor="ctr"/>
              <a:lstStyle/>
              <a:p>
                <a:endParaRPr lang="en-UA"/>
              </a:p>
            </p:txBody>
          </p:sp>
          <p:sp>
            <p:nvSpPr>
              <p:cNvPr id="34" name="Freeform 33">
                <a:extLst>
                  <a:ext uri="{FF2B5EF4-FFF2-40B4-BE49-F238E27FC236}">
                    <a16:creationId xmlns:a16="http://schemas.microsoft.com/office/drawing/2014/main" id="{1B2810A1-A385-A231-6B09-BD34118DB24C}"/>
                  </a:ext>
                </a:extLst>
              </p:cNvPr>
              <p:cNvSpPr/>
              <p:nvPr/>
            </p:nvSpPr>
            <p:spPr>
              <a:xfrm>
                <a:off x="5338549" y="971489"/>
                <a:ext cx="8229" cy="8229"/>
              </a:xfrm>
              <a:custGeom>
                <a:avLst/>
                <a:gdLst>
                  <a:gd name="connsiteX0" fmla="*/ 8230 w 8229"/>
                  <a:gd name="connsiteY0" fmla="*/ 4115 h 8229"/>
                  <a:gd name="connsiteX1" fmla="*/ 4115 w 8229"/>
                  <a:gd name="connsiteY1" fmla="*/ 8230 h 8229"/>
                  <a:gd name="connsiteX2" fmla="*/ 0 w 8229"/>
                  <a:gd name="connsiteY2" fmla="*/ 4115 h 8229"/>
                  <a:gd name="connsiteX3" fmla="*/ 4115 w 8229"/>
                  <a:gd name="connsiteY3" fmla="*/ 0 h 8229"/>
                  <a:gd name="connsiteX4" fmla="*/ 8230 w 8229"/>
                  <a:gd name="connsiteY4" fmla="*/ 4115 h 8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8229">
                    <a:moveTo>
                      <a:pt x="8230" y="4115"/>
                    </a:moveTo>
                    <a:cubicBezTo>
                      <a:pt x="8230" y="6388"/>
                      <a:pt x="6387" y="8230"/>
                      <a:pt x="4115" y="8230"/>
                    </a:cubicBezTo>
                    <a:cubicBezTo>
                      <a:pt x="1842" y="8230"/>
                      <a:pt x="0" y="6388"/>
                      <a:pt x="0" y="4115"/>
                    </a:cubicBezTo>
                    <a:cubicBezTo>
                      <a:pt x="0" y="1842"/>
                      <a:pt x="1842" y="0"/>
                      <a:pt x="4115" y="0"/>
                    </a:cubicBezTo>
                    <a:cubicBezTo>
                      <a:pt x="6387" y="0"/>
                      <a:pt x="8230" y="1842"/>
                      <a:pt x="8230" y="4115"/>
                    </a:cubicBezTo>
                    <a:close/>
                  </a:path>
                </a:pathLst>
              </a:custGeom>
              <a:grpFill/>
              <a:ln w="8572" cap="flat">
                <a:noFill/>
                <a:prstDash val="solid"/>
                <a:miter/>
              </a:ln>
            </p:spPr>
            <p:txBody>
              <a:bodyPr rtlCol="0" anchor="ctr"/>
              <a:lstStyle/>
              <a:p>
                <a:endParaRPr lang="en-UA"/>
              </a:p>
            </p:txBody>
          </p:sp>
          <p:sp>
            <p:nvSpPr>
              <p:cNvPr id="35" name="Freeform 34">
                <a:extLst>
                  <a:ext uri="{FF2B5EF4-FFF2-40B4-BE49-F238E27FC236}">
                    <a16:creationId xmlns:a16="http://schemas.microsoft.com/office/drawing/2014/main" id="{D080B597-F8AB-2FBA-2C26-AABF16971ACC}"/>
                  </a:ext>
                </a:extLst>
              </p:cNvPr>
              <p:cNvSpPr/>
              <p:nvPr/>
            </p:nvSpPr>
            <p:spPr>
              <a:xfrm>
                <a:off x="5362552" y="995406"/>
                <a:ext cx="8229" cy="8229"/>
              </a:xfrm>
              <a:custGeom>
                <a:avLst/>
                <a:gdLst>
                  <a:gd name="connsiteX0" fmla="*/ 8230 w 8229"/>
                  <a:gd name="connsiteY0" fmla="*/ 4115 h 8229"/>
                  <a:gd name="connsiteX1" fmla="*/ 4115 w 8229"/>
                  <a:gd name="connsiteY1" fmla="*/ 8230 h 8229"/>
                  <a:gd name="connsiteX2" fmla="*/ 0 w 8229"/>
                  <a:gd name="connsiteY2" fmla="*/ 4115 h 8229"/>
                  <a:gd name="connsiteX3" fmla="*/ 4115 w 8229"/>
                  <a:gd name="connsiteY3" fmla="*/ 0 h 8229"/>
                  <a:gd name="connsiteX4" fmla="*/ 8230 w 8229"/>
                  <a:gd name="connsiteY4" fmla="*/ 4115 h 8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8229">
                    <a:moveTo>
                      <a:pt x="8230" y="4115"/>
                    </a:moveTo>
                    <a:cubicBezTo>
                      <a:pt x="8230" y="6387"/>
                      <a:pt x="6387" y="8230"/>
                      <a:pt x="4115" y="8230"/>
                    </a:cubicBezTo>
                    <a:cubicBezTo>
                      <a:pt x="1842" y="8230"/>
                      <a:pt x="0" y="6387"/>
                      <a:pt x="0" y="4115"/>
                    </a:cubicBezTo>
                    <a:cubicBezTo>
                      <a:pt x="0" y="1842"/>
                      <a:pt x="1842" y="0"/>
                      <a:pt x="4115" y="0"/>
                    </a:cubicBezTo>
                    <a:cubicBezTo>
                      <a:pt x="6387" y="0"/>
                      <a:pt x="8230" y="1842"/>
                      <a:pt x="8230" y="4115"/>
                    </a:cubicBezTo>
                    <a:close/>
                  </a:path>
                </a:pathLst>
              </a:custGeom>
              <a:grpFill/>
              <a:ln w="8572" cap="flat">
                <a:noFill/>
                <a:prstDash val="solid"/>
                <a:miter/>
              </a:ln>
            </p:spPr>
            <p:txBody>
              <a:bodyPr rtlCol="0" anchor="ctr"/>
              <a:lstStyle/>
              <a:p>
                <a:endParaRPr lang="en-UA"/>
              </a:p>
            </p:txBody>
          </p:sp>
          <p:sp>
            <p:nvSpPr>
              <p:cNvPr id="36" name="Freeform 35">
                <a:extLst>
                  <a:ext uri="{FF2B5EF4-FFF2-40B4-BE49-F238E27FC236}">
                    <a16:creationId xmlns:a16="http://schemas.microsoft.com/office/drawing/2014/main" id="{AB0C6DED-AFEA-AD2E-5FAF-824F37DFA52E}"/>
                  </a:ext>
                </a:extLst>
              </p:cNvPr>
              <p:cNvSpPr/>
              <p:nvPr/>
            </p:nvSpPr>
            <p:spPr>
              <a:xfrm>
                <a:off x="5386469" y="1019409"/>
                <a:ext cx="8229" cy="8229"/>
              </a:xfrm>
              <a:custGeom>
                <a:avLst/>
                <a:gdLst>
                  <a:gd name="connsiteX0" fmla="*/ 8230 w 8229"/>
                  <a:gd name="connsiteY0" fmla="*/ 4115 h 8229"/>
                  <a:gd name="connsiteX1" fmla="*/ 4115 w 8229"/>
                  <a:gd name="connsiteY1" fmla="*/ 8230 h 8229"/>
                  <a:gd name="connsiteX2" fmla="*/ 0 w 8229"/>
                  <a:gd name="connsiteY2" fmla="*/ 4115 h 8229"/>
                  <a:gd name="connsiteX3" fmla="*/ 4115 w 8229"/>
                  <a:gd name="connsiteY3" fmla="*/ 0 h 8229"/>
                  <a:gd name="connsiteX4" fmla="*/ 8230 w 8229"/>
                  <a:gd name="connsiteY4" fmla="*/ 4115 h 8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8229">
                    <a:moveTo>
                      <a:pt x="8230" y="4115"/>
                    </a:moveTo>
                    <a:cubicBezTo>
                      <a:pt x="8230" y="6388"/>
                      <a:pt x="6387" y="8230"/>
                      <a:pt x="4115" y="8230"/>
                    </a:cubicBezTo>
                    <a:cubicBezTo>
                      <a:pt x="1842" y="8230"/>
                      <a:pt x="0" y="6388"/>
                      <a:pt x="0" y="4115"/>
                    </a:cubicBezTo>
                    <a:cubicBezTo>
                      <a:pt x="0" y="1842"/>
                      <a:pt x="1842" y="0"/>
                      <a:pt x="4115" y="0"/>
                    </a:cubicBezTo>
                    <a:cubicBezTo>
                      <a:pt x="6387" y="0"/>
                      <a:pt x="8230" y="1842"/>
                      <a:pt x="8230" y="4115"/>
                    </a:cubicBezTo>
                    <a:close/>
                  </a:path>
                </a:pathLst>
              </a:custGeom>
              <a:grpFill/>
              <a:ln w="8572" cap="flat">
                <a:noFill/>
                <a:prstDash val="solid"/>
                <a:miter/>
              </a:ln>
            </p:spPr>
            <p:txBody>
              <a:bodyPr rtlCol="0" anchor="ctr"/>
              <a:lstStyle/>
              <a:p>
                <a:endParaRPr lang="en-UA"/>
              </a:p>
            </p:txBody>
          </p:sp>
          <p:sp>
            <p:nvSpPr>
              <p:cNvPr id="37" name="Freeform 36">
                <a:extLst>
                  <a:ext uri="{FF2B5EF4-FFF2-40B4-BE49-F238E27FC236}">
                    <a16:creationId xmlns:a16="http://schemas.microsoft.com/office/drawing/2014/main" id="{234931AD-86CF-BCEE-2DD8-82D694566936}"/>
                  </a:ext>
                </a:extLst>
              </p:cNvPr>
              <p:cNvSpPr/>
              <p:nvPr/>
            </p:nvSpPr>
            <p:spPr>
              <a:xfrm>
                <a:off x="5290629" y="971489"/>
                <a:ext cx="8229" cy="8229"/>
              </a:xfrm>
              <a:custGeom>
                <a:avLst/>
                <a:gdLst>
                  <a:gd name="connsiteX0" fmla="*/ 8230 w 8229"/>
                  <a:gd name="connsiteY0" fmla="*/ 4115 h 8229"/>
                  <a:gd name="connsiteX1" fmla="*/ 4115 w 8229"/>
                  <a:gd name="connsiteY1" fmla="*/ 8230 h 8229"/>
                  <a:gd name="connsiteX2" fmla="*/ 0 w 8229"/>
                  <a:gd name="connsiteY2" fmla="*/ 4115 h 8229"/>
                  <a:gd name="connsiteX3" fmla="*/ 4115 w 8229"/>
                  <a:gd name="connsiteY3" fmla="*/ 0 h 8229"/>
                  <a:gd name="connsiteX4" fmla="*/ 8230 w 8229"/>
                  <a:gd name="connsiteY4" fmla="*/ 4115 h 8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8229">
                    <a:moveTo>
                      <a:pt x="8230" y="4115"/>
                    </a:moveTo>
                    <a:cubicBezTo>
                      <a:pt x="8230" y="6388"/>
                      <a:pt x="6387" y="8230"/>
                      <a:pt x="4115" y="8230"/>
                    </a:cubicBezTo>
                    <a:cubicBezTo>
                      <a:pt x="1842" y="8230"/>
                      <a:pt x="0" y="6388"/>
                      <a:pt x="0" y="4115"/>
                    </a:cubicBezTo>
                    <a:cubicBezTo>
                      <a:pt x="0" y="1842"/>
                      <a:pt x="1842" y="0"/>
                      <a:pt x="4115" y="0"/>
                    </a:cubicBezTo>
                    <a:cubicBezTo>
                      <a:pt x="6387" y="0"/>
                      <a:pt x="8230" y="1842"/>
                      <a:pt x="8230" y="4115"/>
                    </a:cubicBezTo>
                    <a:close/>
                  </a:path>
                </a:pathLst>
              </a:custGeom>
              <a:grpFill/>
              <a:ln w="8572" cap="flat">
                <a:noFill/>
                <a:prstDash val="solid"/>
                <a:miter/>
              </a:ln>
            </p:spPr>
            <p:txBody>
              <a:bodyPr rtlCol="0" anchor="ctr"/>
              <a:lstStyle/>
              <a:p>
                <a:endParaRPr lang="en-UA"/>
              </a:p>
            </p:txBody>
          </p:sp>
          <p:sp>
            <p:nvSpPr>
              <p:cNvPr id="38" name="Freeform 37">
                <a:extLst>
                  <a:ext uri="{FF2B5EF4-FFF2-40B4-BE49-F238E27FC236}">
                    <a16:creationId xmlns:a16="http://schemas.microsoft.com/office/drawing/2014/main" id="{2AC3C6B9-A341-6B9E-DED1-994E3CF71390}"/>
                  </a:ext>
                </a:extLst>
              </p:cNvPr>
              <p:cNvSpPr/>
              <p:nvPr/>
            </p:nvSpPr>
            <p:spPr>
              <a:xfrm>
                <a:off x="5314632" y="995406"/>
                <a:ext cx="8229" cy="8229"/>
              </a:xfrm>
              <a:custGeom>
                <a:avLst/>
                <a:gdLst>
                  <a:gd name="connsiteX0" fmla="*/ 8230 w 8229"/>
                  <a:gd name="connsiteY0" fmla="*/ 4115 h 8229"/>
                  <a:gd name="connsiteX1" fmla="*/ 4115 w 8229"/>
                  <a:gd name="connsiteY1" fmla="*/ 8230 h 8229"/>
                  <a:gd name="connsiteX2" fmla="*/ 0 w 8229"/>
                  <a:gd name="connsiteY2" fmla="*/ 4115 h 8229"/>
                  <a:gd name="connsiteX3" fmla="*/ 4115 w 8229"/>
                  <a:gd name="connsiteY3" fmla="*/ 0 h 8229"/>
                  <a:gd name="connsiteX4" fmla="*/ 8230 w 8229"/>
                  <a:gd name="connsiteY4" fmla="*/ 4115 h 8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8229">
                    <a:moveTo>
                      <a:pt x="8230" y="4115"/>
                    </a:moveTo>
                    <a:cubicBezTo>
                      <a:pt x="8230" y="6387"/>
                      <a:pt x="6387" y="8230"/>
                      <a:pt x="4115" y="8230"/>
                    </a:cubicBezTo>
                    <a:cubicBezTo>
                      <a:pt x="1842" y="8230"/>
                      <a:pt x="0" y="6387"/>
                      <a:pt x="0" y="4115"/>
                    </a:cubicBezTo>
                    <a:cubicBezTo>
                      <a:pt x="0" y="1842"/>
                      <a:pt x="1842" y="0"/>
                      <a:pt x="4115" y="0"/>
                    </a:cubicBezTo>
                    <a:cubicBezTo>
                      <a:pt x="6387" y="0"/>
                      <a:pt x="8230" y="1842"/>
                      <a:pt x="8230" y="4115"/>
                    </a:cubicBezTo>
                    <a:close/>
                  </a:path>
                </a:pathLst>
              </a:custGeom>
              <a:grpFill/>
              <a:ln w="8572" cap="flat">
                <a:noFill/>
                <a:prstDash val="solid"/>
                <a:miter/>
              </a:ln>
            </p:spPr>
            <p:txBody>
              <a:bodyPr rtlCol="0" anchor="ctr"/>
              <a:lstStyle/>
              <a:p>
                <a:endParaRPr lang="en-UA"/>
              </a:p>
            </p:txBody>
          </p:sp>
          <p:sp>
            <p:nvSpPr>
              <p:cNvPr id="39" name="Freeform 38">
                <a:extLst>
                  <a:ext uri="{FF2B5EF4-FFF2-40B4-BE49-F238E27FC236}">
                    <a16:creationId xmlns:a16="http://schemas.microsoft.com/office/drawing/2014/main" id="{081FE5EE-CE77-D03A-1367-6E84DA22F9E2}"/>
                  </a:ext>
                </a:extLst>
              </p:cNvPr>
              <p:cNvSpPr/>
              <p:nvPr/>
            </p:nvSpPr>
            <p:spPr>
              <a:xfrm>
                <a:off x="5338549" y="1019409"/>
                <a:ext cx="8229" cy="8229"/>
              </a:xfrm>
              <a:custGeom>
                <a:avLst/>
                <a:gdLst>
                  <a:gd name="connsiteX0" fmla="*/ 8230 w 8229"/>
                  <a:gd name="connsiteY0" fmla="*/ 4115 h 8229"/>
                  <a:gd name="connsiteX1" fmla="*/ 4115 w 8229"/>
                  <a:gd name="connsiteY1" fmla="*/ 8230 h 8229"/>
                  <a:gd name="connsiteX2" fmla="*/ 0 w 8229"/>
                  <a:gd name="connsiteY2" fmla="*/ 4115 h 8229"/>
                  <a:gd name="connsiteX3" fmla="*/ 4115 w 8229"/>
                  <a:gd name="connsiteY3" fmla="*/ 0 h 8229"/>
                  <a:gd name="connsiteX4" fmla="*/ 8230 w 8229"/>
                  <a:gd name="connsiteY4" fmla="*/ 4115 h 8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8229">
                    <a:moveTo>
                      <a:pt x="8230" y="4115"/>
                    </a:moveTo>
                    <a:cubicBezTo>
                      <a:pt x="8230" y="6388"/>
                      <a:pt x="6387" y="8230"/>
                      <a:pt x="4115" y="8230"/>
                    </a:cubicBezTo>
                    <a:cubicBezTo>
                      <a:pt x="1842" y="8230"/>
                      <a:pt x="0" y="6388"/>
                      <a:pt x="0" y="4115"/>
                    </a:cubicBezTo>
                    <a:cubicBezTo>
                      <a:pt x="0" y="1842"/>
                      <a:pt x="1842" y="0"/>
                      <a:pt x="4115" y="0"/>
                    </a:cubicBezTo>
                    <a:cubicBezTo>
                      <a:pt x="6387" y="0"/>
                      <a:pt x="8230" y="1842"/>
                      <a:pt x="8230" y="4115"/>
                    </a:cubicBezTo>
                    <a:close/>
                  </a:path>
                </a:pathLst>
              </a:custGeom>
              <a:grpFill/>
              <a:ln w="8572" cap="flat">
                <a:noFill/>
                <a:prstDash val="solid"/>
                <a:miter/>
              </a:ln>
            </p:spPr>
            <p:txBody>
              <a:bodyPr rtlCol="0" anchor="ctr"/>
              <a:lstStyle/>
              <a:p>
                <a:endParaRPr lang="en-UA"/>
              </a:p>
            </p:txBody>
          </p:sp>
          <p:sp>
            <p:nvSpPr>
              <p:cNvPr id="40" name="Freeform 39">
                <a:extLst>
                  <a:ext uri="{FF2B5EF4-FFF2-40B4-BE49-F238E27FC236}">
                    <a16:creationId xmlns:a16="http://schemas.microsoft.com/office/drawing/2014/main" id="{832344E7-7898-ED31-6566-D301B105D01E}"/>
                  </a:ext>
                </a:extLst>
              </p:cNvPr>
              <p:cNvSpPr/>
              <p:nvPr/>
            </p:nvSpPr>
            <p:spPr>
              <a:xfrm>
                <a:off x="5362552" y="1043327"/>
                <a:ext cx="8229" cy="8229"/>
              </a:xfrm>
              <a:custGeom>
                <a:avLst/>
                <a:gdLst>
                  <a:gd name="connsiteX0" fmla="*/ 8230 w 8229"/>
                  <a:gd name="connsiteY0" fmla="*/ 4115 h 8229"/>
                  <a:gd name="connsiteX1" fmla="*/ 4115 w 8229"/>
                  <a:gd name="connsiteY1" fmla="*/ 8230 h 8229"/>
                  <a:gd name="connsiteX2" fmla="*/ 0 w 8229"/>
                  <a:gd name="connsiteY2" fmla="*/ 4115 h 8229"/>
                  <a:gd name="connsiteX3" fmla="*/ 4115 w 8229"/>
                  <a:gd name="connsiteY3" fmla="*/ 0 h 8229"/>
                  <a:gd name="connsiteX4" fmla="*/ 8230 w 8229"/>
                  <a:gd name="connsiteY4" fmla="*/ 4115 h 8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8229">
                    <a:moveTo>
                      <a:pt x="8230" y="4115"/>
                    </a:moveTo>
                    <a:cubicBezTo>
                      <a:pt x="8230" y="6387"/>
                      <a:pt x="6387" y="8230"/>
                      <a:pt x="4115" y="8230"/>
                    </a:cubicBezTo>
                    <a:cubicBezTo>
                      <a:pt x="1842" y="8230"/>
                      <a:pt x="0" y="6387"/>
                      <a:pt x="0" y="4115"/>
                    </a:cubicBezTo>
                    <a:cubicBezTo>
                      <a:pt x="0" y="1842"/>
                      <a:pt x="1842" y="0"/>
                      <a:pt x="4115" y="0"/>
                    </a:cubicBezTo>
                    <a:cubicBezTo>
                      <a:pt x="6387" y="0"/>
                      <a:pt x="8230" y="1842"/>
                      <a:pt x="8230" y="4115"/>
                    </a:cubicBezTo>
                    <a:close/>
                  </a:path>
                </a:pathLst>
              </a:custGeom>
              <a:grpFill/>
              <a:ln w="8572" cap="flat">
                <a:noFill/>
                <a:prstDash val="solid"/>
                <a:miter/>
              </a:ln>
            </p:spPr>
            <p:txBody>
              <a:bodyPr rtlCol="0" anchor="ctr"/>
              <a:lstStyle/>
              <a:p>
                <a:endParaRPr lang="en-UA"/>
              </a:p>
            </p:txBody>
          </p:sp>
          <p:sp>
            <p:nvSpPr>
              <p:cNvPr id="41" name="Freeform 40">
                <a:extLst>
                  <a:ext uri="{FF2B5EF4-FFF2-40B4-BE49-F238E27FC236}">
                    <a16:creationId xmlns:a16="http://schemas.microsoft.com/office/drawing/2014/main" id="{4AF2A895-AAB3-D198-47A3-7460B6D23B11}"/>
                  </a:ext>
                </a:extLst>
              </p:cNvPr>
              <p:cNvSpPr/>
              <p:nvPr/>
            </p:nvSpPr>
            <p:spPr>
              <a:xfrm>
                <a:off x="5266711" y="995406"/>
                <a:ext cx="8229" cy="8229"/>
              </a:xfrm>
              <a:custGeom>
                <a:avLst/>
                <a:gdLst>
                  <a:gd name="connsiteX0" fmla="*/ 8230 w 8229"/>
                  <a:gd name="connsiteY0" fmla="*/ 4115 h 8229"/>
                  <a:gd name="connsiteX1" fmla="*/ 4115 w 8229"/>
                  <a:gd name="connsiteY1" fmla="*/ 8230 h 8229"/>
                  <a:gd name="connsiteX2" fmla="*/ 0 w 8229"/>
                  <a:gd name="connsiteY2" fmla="*/ 4115 h 8229"/>
                  <a:gd name="connsiteX3" fmla="*/ 4115 w 8229"/>
                  <a:gd name="connsiteY3" fmla="*/ 0 h 8229"/>
                  <a:gd name="connsiteX4" fmla="*/ 8230 w 8229"/>
                  <a:gd name="connsiteY4" fmla="*/ 4115 h 8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8229">
                    <a:moveTo>
                      <a:pt x="8230" y="4115"/>
                    </a:moveTo>
                    <a:cubicBezTo>
                      <a:pt x="8230" y="6387"/>
                      <a:pt x="6387" y="8230"/>
                      <a:pt x="4115" y="8230"/>
                    </a:cubicBezTo>
                    <a:cubicBezTo>
                      <a:pt x="1842" y="8230"/>
                      <a:pt x="0" y="6387"/>
                      <a:pt x="0" y="4115"/>
                    </a:cubicBezTo>
                    <a:cubicBezTo>
                      <a:pt x="0" y="1842"/>
                      <a:pt x="1842" y="0"/>
                      <a:pt x="4115" y="0"/>
                    </a:cubicBezTo>
                    <a:cubicBezTo>
                      <a:pt x="6387" y="0"/>
                      <a:pt x="8230" y="1842"/>
                      <a:pt x="8230" y="4115"/>
                    </a:cubicBezTo>
                    <a:close/>
                  </a:path>
                </a:pathLst>
              </a:custGeom>
              <a:grpFill/>
              <a:ln w="8572" cap="flat">
                <a:noFill/>
                <a:prstDash val="solid"/>
                <a:miter/>
              </a:ln>
            </p:spPr>
            <p:txBody>
              <a:bodyPr rtlCol="0" anchor="ctr"/>
              <a:lstStyle/>
              <a:p>
                <a:endParaRPr lang="en-UA"/>
              </a:p>
            </p:txBody>
          </p:sp>
          <p:sp>
            <p:nvSpPr>
              <p:cNvPr id="42" name="Freeform 41">
                <a:extLst>
                  <a:ext uri="{FF2B5EF4-FFF2-40B4-BE49-F238E27FC236}">
                    <a16:creationId xmlns:a16="http://schemas.microsoft.com/office/drawing/2014/main" id="{FC00792D-32F5-BBE9-CEBC-13C7C24ADE96}"/>
                  </a:ext>
                </a:extLst>
              </p:cNvPr>
              <p:cNvSpPr/>
              <p:nvPr/>
            </p:nvSpPr>
            <p:spPr>
              <a:xfrm>
                <a:off x="5290629" y="1019409"/>
                <a:ext cx="8229" cy="8229"/>
              </a:xfrm>
              <a:custGeom>
                <a:avLst/>
                <a:gdLst>
                  <a:gd name="connsiteX0" fmla="*/ 8230 w 8229"/>
                  <a:gd name="connsiteY0" fmla="*/ 4115 h 8229"/>
                  <a:gd name="connsiteX1" fmla="*/ 4115 w 8229"/>
                  <a:gd name="connsiteY1" fmla="*/ 8230 h 8229"/>
                  <a:gd name="connsiteX2" fmla="*/ 0 w 8229"/>
                  <a:gd name="connsiteY2" fmla="*/ 4115 h 8229"/>
                  <a:gd name="connsiteX3" fmla="*/ 4115 w 8229"/>
                  <a:gd name="connsiteY3" fmla="*/ 0 h 8229"/>
                  <a:gd name="connsiteX4" fmla="*/ 8230 w 8229"/>
                  <a:gd name="connsiteY4" fmla="*/ 4115 h 8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8229">
                    <a:moveTo>
                      <a:pt x="8230" y="4115"/>
                    </a:moveTo>
                    <a:cubicBezTo>
                      <a:pt x="8230" y="6388"/>
                      <a:pt x="6387" y="8230"/>
                      <a:pt x="4115" y="8230"/>
                    </a:cubicBezTo>
                    <a:cubicBezTo>
                      <a:pt x="1842" y="8230"/>
                      <a:pt x="0" y="6388"/>
                      <a:pt x="0" y="4115"/>
                    </a:cubicBezTo>
                    <a:cubicBezTo>
                      <a:pt x="0" y="1842"/>
                      <a:pt x="1842" y="0"/>
                      <a:pt x="4115" y="0"/>
                    </a:cubicBezTo>
                    <a:cubicBezTo>
                      <a:pt x="6387" y="0"/>
                      <a:pt x="8230" y="1842"/>
                      <a:pt x="8230" y="4115"/>
                    </a:cubicBezTo>
                    <a:close/>
                  </a:path>
                </a:pathLst>
              </a:custGeom>
              <a:grpFill/>
              <a:ln w="8572" cap="flat">
                <a:noFill/>
                <a:prstDash val="solid"/>
                <a:miter/>
              </a:ln>
            </p:spPr>
            <p:txBody>
              <a:bodyPr rtlCol="0" anchor="ctr"/>
              <a:lstStyle/>
              <a:p>
                <a:endParaRPr lang="en-UA"/>
              </a:p>
            </p:txBody>
          </p:sp>
          <p:sp>
            <p:nvSpPr>
              <p:cNvPr id="43" name="Freeform 42">
                <a:extLst>
                  <a:ext uri="{FF2B5EF4-FFF2-40B4-BE49-F238E27FC236}">
                    <a16:creationId xmlns:a16="http://schemas.microsoft.com/office/drawing/2014/main" id="{EB1AA18D-30CF-7B68-C988-009A2C9F635E}"/>
                  </a:ext>
                </a:extLst>
              </p:cNvPr>
              <p:cNvSpPr/>
              <p:nvPr/>
            </p:nvSpPr>
            <p:spPr>
              <a:xfrm>
                <a:off x="5314632" y="1043327"/>
                <a:ext cx="8229" cy="8229"/>
              </a:xfrm>
              <a:custGeom>
                <a:avLst/>
                <a:gdLst>
                  <a:gd name="connsiteX0" fmla="*/ 8230 w 8229"/>
                  <a:gd name="connsiteY0" fmla="*/ 4115 h 8229"/>
                  <a:gd name="connsiteX1" fmla="*/ 4115 w 8229"/>
                  <a:gd name="connsiteY1" fmla="*/ 8230 h 8229"/>
                  <a:gd name="connsiteX2" fmla="*/ 0 w 8229"/>
                  <a:gd name="connsiteY2" fmla="*/ 4115 h 8229"/>
                  <a:gd name="connsiteX3" fmla="*/ 4115 w 8229"/>
                  <a:gd name="connsiteY3" fmla="*/ 0 h 8229"/>
                  <a:gd name="connsiteX4" fmla="*/ 8230 w 8229"/>
                  <a:gd name="connsiteY4" fmla="*/ 4115 h 8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8229">
                    <a:moveTo>
                      <a:pt x="8230" y="4115"/>
                    </a:moveTo>
                    <a:cubicBezTo>
                      <a:pt x="8230" y="6387"/>
                      <a:pt x="6387" y="8230"/>
                      <a:pt x="4115" y="8230"/>
                    </a:cubicBezTo>
                    <a:cubicBezTo>
                      <a:pt x="1842" y="8230"/>
                      <a:pt x="0" y="6387"/>
                      <a:pt x="0" y="4115"/>
                    </a:cubicBezTo>
                    <a:cubicBezTo>
                      <a:pt x="0" y="1842"/>
                      <a:pt x="1842" y="0"/>
                      <a:pt x="4115" y="0"/>
                    </a:cubicBezTo>
                    <a:cubicBezTo>
                      <a:pt x="6387" y="0"/>
                      <a:pt x="8230" y="1842"/>
                      <a:pt x="8230" y="4115"/>
                    </a:cubicBezTo>
                    <a:close/>
                  </a:path>
                </a:pathLst>
              </a:custGeom>
              <a:grpFill/>
              <a:ln w="8572" cap="flat">
                <a:noFill/>
                <a:prstDash val="solid"/>
                <a:miter/>
              </a:ln>
            </p:spPr>
            <p:txBody>
              <a:bodyPr rtlCol="0" anchor="ctr"/>
              <a:lstStyle/>
              <a:p>
                <a:endParaRPr lang="en-UA"/>
              </a:p>
            </p:txBody>
          </p:sp>
          <p:sp>
            <p:nvSpPr>
              <p:cNvPr id="44" name="Freeform 43">
                <a:extLst>
                  <a:ext uri="{FF2B5EF4-FFF2-40B4-BE49-F238E27FC236}">
                    <a16:creationId xmlns:a16="http://schemas.microsoft.com/office/drawing/2014/main" id="{B158464F-9869-E4DD-5866-7FA295E5E818}"/>
                  </a:ext>
                </a:extLst>
              </p:cNvPr>
              <p:cNvSpPr/>
              <p:nvPr/>
            </p:nvSpPr>
            <p:spPr>
              <a:xfrm>
                <a:off x="5338549" y="1067330"/>
                <a:ext cx="8229" cy="8229"/>
              </a:xfrm>
              <a:custGeom>
                <a:avLst/>
                <a:gdLst>
                  <a:gd name="connsiteX0" fmla="*/ 8230 w 8229"/>
                  <a:gd name="connsiteY0" fmla="*/ 4115 h 8229"/>
                  <a:gd name="connsiteX1" fmla="*/ 4115 w 8229"/>
                  <a:gd name="connsiteY1" fmla="*/ 8230 h 8229"/>
                  <a:gd name="connsiteX2" fmla="*/ 0 w 8229"/>
                  <a:gd name="connsiteY2" fmla="*/ 4115 h 8229"/>
                  <a:gd name="connsiteX3" fmla="*/ 4115 w 8229"/>
                  <a:gd name="connsiteY3" fmla="*/ 0 h 8229"/>
                  <a:gd name="connsiteX4" fmla="*/ 8230 w 8229"/>
                  <a:gd name="connsiteY4" fmla="*/ 4115 h 8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8229">
                    <a:moveTo>
                      <a:pt x="8230" y="4115"/>
                    </a:moveTo>
                    <a:cubicBezTo>
                      <a:pt x="8230" y="6387"/>
                      <a:pt x="6387" y="8230"/>
                      <a:pt x="4115" y="8230"/>
                    </a:cubicBezTo>
                    <a:cubicBezTo>
                      <a:pt x="1842" y="8230"/>
                      <a:pt x="0" y="6387"/>
                      <a:pt x="0" y="4115"/>
                    </a:cubicBezTo>
                    <a:cubicBezTo>
                      <a:pt x="0" y="1842"/>
                      <a:pt x="1842" y="0"/>
                      <a:pt x="4115" y="0"/>
                    </a:cubicBezTo>
                    <a:cubicBezTo>
                      <a:pt x="6387" y="0"/>
                      <a:pt x="8230" y="1842"/>
                      <a:pt x="8230" y="4115"/>
                    </a:cubicBezTo>
                    <a:close/>
                  </a:path>
                </a:pathLst>
              </a:custGeom>
              <a:grpFill/>
              <a:ln w="8572" cap="flat">
                <a:noFill/>
                <a:prstDash val="solid"/>
                <a:miter/>
              </a:ln>
            </p:spPr>
            <p:txBody>
              <a:bodyPr rtlCol="0" anchor="ctr"/>
              <a:lstStyle/>
              <a:p>
                <a:endParaRPr lang="en-UA"/>
              </a:p>
            </p:txBody>
          </p:sp>
        </p:grpSp>
      </p:grpSp>
    </p:spTree>
    <p:extLst>
      <p:ext uri="{BB962C8B-B14F-4D97-AF65-F5344CB8AC3E}">
        <p14:creationId xmlns:p14="http://schemas.microsoft.com/office/powerpoint/2010/main" val="5103084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4A0CB18-1368-180E-1187-C86175138C17}"/>
              </a:ext>
            </a:extLst>
          </p:cNvPr>
          <p:cNvSpPr txBox="1"/>
          <p:nvPr/>
        </p:nvSpPr>
        <p:spPr>
          <a:xfrm>
            <a:off x="600394" y="2359158"/>
            <a:ext cx="1552681" cy="658835"/>
          </a:xfrm>
          <a:prstGeom prst="rect">
            <a:avLst/>
          </a:prstGeom>
          <a:noFill/>
          <a:effectLst>
            <a:outerShdw blurRad="63500" sx="102000" sy="102000" algn="ctr" rotWithShape="0">
              <a:prstClr val="black">
                <a:alpha val="40000"/>
              </a:prstClr>
            </a:outerShdw>
          </a:effectLst>
        </p:spPr>
        <p:txBody>
          <a:bodyPr wrap="square" rtlCol="0" anchor="ctr">
            <a:spAutoFit/>
          </a:bodyPr>
          <a:lstStyle>
            <a:defPPr>
              <a:defRPr lang="en-US"/>
            </a:defPPr>
            <a:lvl1pPr algn="ctr">
              <a:defRPr sz="3500" b="1" spc="300">
                <a:solidFill>
                  <a:schemeClr val="accent2"/>
                </a:solidFill>
                <a:latin typeface="Montserrat" panose="00000500000000000000" pitchFamily="50" charset="0"/>
              </a:defRPr>
            </a:lvl1pPr>
          </a:lstStyle>
          <a:p>
            <a:pPr algn="l">
              <a:lnSpc>
                <a:spcPct val="120000"/>
              </a:lnSpc>
              <a:spcBef>
                <a:spcPts val="400"/>
              </a:spcBef>
              <a:spcAft>
                <a:spcPts val="400"/>
              </a:spcAft>
            </a:pPr>
            <a:r>
              <a:rPr lang="en-US" sz="1050" b="0" spc="0" dirty="0">
                <a:solidFill>
                  <a:srgbClr val="000000"/>
                </a:solidFill>
              </a:rPr>
              <a:t>More likely to make a purchase from company XYZ</a:t>
            </a:r>
          </a:p>
        </p:txBody>
      </p:sp>
      <p:sp>
        <p:nvSpPr>
          <p:cNvPr id="11" name="TextBox 10">
            <a:extLst>
              <a:ext uri="{FF2B5EF4-FFF2-40B4-BE49-F238E27FC236}">
                <a16:creationId xmlns:a16="http://schemas.microsoft.com/office/drawing/2014/main" id="{E7E4F4B0-57C7-B8DB-E864-09B59D149886}"/>
              </a:ext>
            </a:extLst>
          </p:cNvPr>
          <p:cNvSpPr txBox="1"/>
          <p:nvPr/>
        </p:nvSpPr>
        <p:spPr>
          <a:xfrm>
            <a:off x="600394" y="3242968"/>
            <a:ext cx="1552681" cy="658835"/>
          </a:xfrm>
          <a:prstGeom prst="rect">
            <a:avLst/>
          </a:prstGeom>
          <a:noFill/>
          <a:effectLst>
            <a:outerShdw blurRad="63500" sx="102000" sy="102000" algn="ctr" rotWithShape="0">
              <a:prstClr val="black">
                <a:alpha val="40000"/>
              </a:prstClr>
            </a:outerShdw>
          </a:effectLst>
        </p:spPr>
        <p:txBody>
          <a:bodyPr wrap="square" rtlCol="0" anchor="ctr">
            <a:spAutoFit/>
          </a:bodyPr>
          <a:lstStyle>
            <a:defPPr>
              <a:defRPr lang="en-US"/>
            </a:defPPr>
            <a:lvl1pPr algn="ctr">
              <a:defRPr sz="3500" b="1" spc="300">
                <a:solidFill>
                  <a:schemeClr val="accent2"/>
                </a:solidFill>
                <a:latin typeface="Montserrat" panose="00000500000000000000" pitchFamily="50" charset="0"/>
              </a:defRPr>
            </a:lvl1pPr>
          </a:lstStyle>
          <a:p>
            <a:pPr algn="l">
              <a:lnSpc>
                <a:spcPct val="120000"/>
              </a:lnSpc>
              <a:spcBef>
                <a:spcPts val="400"/>
              </a:spcBef>
              <a:spcAft>
                <a:spcPts val="400"/>
              </a:spcAft>
            </a:pPr>
            <a:r>
              <a:rPr lang="en-US" sz="1050" b="0" spc="0" dirty="0">
                <a:solidFill>
                  <a:srgbClr val="000000"/>
                </a:solidFill>
              </a:rPr>
              <a:t>Less likely to make a purchase from company XYZ</a:t>
            </a:r>
          </a:p>
        </p:txBody>
      </p:sp>
      <p:sp>
        <p:nvSpPr>
          <p:cNvPr id="12" name="TextBox 11">
            <a:extLst>
              <a:ext uri="{FF2B5EF4-FFF2-40B4-BE49-F238E27FC236}">
                <a16:creationId xmlns:a16="http://schemas.microsoft.com/office/drawing/2014/main" id="{A9264FCC-3516-5D2C-B7E6-A6F3BEE03B79}"/>
              </a:ext>
            </a:extLst>
          </p:cNvPr>
          <p:cNvSpPr txBox="1"/>
          <p:nvPr/>
        </p:nvSpPr>
        <p:spPr>
          <a:xfrm>
            <a:off x="600394" y="4108592"/>
            <a:ext cx="1552681" cy="658835"/>
          </a:xfrm>
          <a:prstGeom prst="rect">
            <a:avLst/>
          </a:prstGeom>
          <a:noFill/>
          <a:effectLst>
            <a:outerShdw blurRad="63500" sx="102000" sy="102000" algn="ctr" rotWithShape="0">
              <a:prstClr val="black">
                <a:alpha val="40000"/>
              </a:prstClr>
            </a:outerShdw>
          </a:effectLst>
        </p:spPr>
        <p:txBody>
          <a:bodyPr wrap="square" rtlCol="0" anchor="ctr">
            <a:spAutoFit/>
          </a:bodyPr>
          <a:lstStyle>
            <a:defPPr>
              <a:defRPr lang="en-US"/>
            </a:defPPr>
            <a:lvl1pPr algn="ctr">
              <a:defRPr sz="3500" b="1" spc="300">
                <a:solidFill>
                  <a:schemeClr val="accent2"/>
                </a:solidFill>
                <a:latin typeface="Montserrat" panose="00000500000000000000" pitchFamily="50" charset="0"/>
              </a:defRPr>
            </a:lvl1pPr>
          </a:lstStyle>
          <a:p>
            <a:pPr algn="l">
              <a:lnSpc>
                <a:spcPct val="120000"/>
              </a:lnSpc>
              <a:spcBef>
                <a:spcPts val="400"/>
              </a:spcBef>
              <a:spcAft>
                <a:spcPts val="400"/>
              </a:spcAft>
            </a:pPr>
            <a:r>
              <a:rPr lang="en-US" sz="1050" b="0" spc="0" dirty="0">
                <a:solidFill>
                  <a:srgbClr val="000000"/>
                </a:solidFill>
              </a:rPr>
              <a:t>Unaffected, it doesn't matter to me either way</a:t>
            </a:r>
          </a:p>
        </p:txBody>
      </p:sp>
      <p:grpSp>
        <p:nvGrpSpPr>
          <p:cNvPr id="7945" name="Group 7944">
            <a:extLst>
              <a:ext uri="{FF2B5EF4-FFF2-40B4-BE49-F238E27FC236}">
                <a16:creationId xmlns:a16="http://schemas.microsoft.com/office/drawing/2014/main" id="{7C9DE6E3-71EC-8C00-4BDE-F693D3BB675F}"/>
              </a:ext>
            </a:extLst>
          </p:cNvPr>
          <p:cNvGrpSpPr/>
          <p:nvPr/>
        </p:nvGrpSpPr>
        <p:grpSpPr>
          <a:xfrm rot="1290892">
            <a:off x="11528646" y="-2630662"/>
            <a:ext cx="1843856" cy="12406094"/>
            <a:chOff x="7048500" y="0"/>
            <a:chExt cx="1634673" cy="6858000"/>
          </a:xfrm>
        </p:grpSpPr>
        <p:sp>
          <p:nvSpPr>
            <p:cNvPr id="7946" name="Rectangle 7945">
              <a:extLst>
                <a:ext uri="{FF2B5EF4-FFF2-40B4-BE49-F238E27FC236}">
                  <a16:creationId xmlns:a16="http://schemas.microsoft.com/office/drawing/2014/main" id="{A651412C-FB55-21F4-FEC7-6FF958C81979}"/>
                </a:ext>
              </a:extLst>
            </p:cNvPr>
            <p:cNvSpPr/>
            <p:nvPr/>
          </p:nvSpPr>
          <p:spPr>
            <a:xfrm rot="273445">
              <a:off x="7048500" y="0"/>
              <a:ext cx="971550" cy="6858000"/>
            </a:xfrm>
            <a:prstGeom prst="rect">
              <a:avLst/>
            </a:prstGeom>
            <a:gradFill>
              <a:gsLst>
                <a:gs pos="100000">
                  <a:schemeClr val="accent1">
                    <a:lumMod val="5000"/>
                    <a:lumOff val="95000"/>
                    <a:alpha val="0"/>
                  </a:schemeClr>
                </a:gs>
                <a:gs pos="0">
                  <a:schemeClr val="accent1">
                    <a:lumMod val="30000"/>
                    <a:lumOff val="70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47" name="Rectangle 7946">
              <a:extLst>
                <a:ext uri="{FF2B5EF4-FFF2-40B4-BE49-F238E27FC236}">
                  <a16:creationId xmlns:a16="http://schemas.microsoft.com/office/drawing/2014/main" id="{5FEEB0C9-9833-618A-E60A-2A4113F398C5}"/>
                </a:ext>
              </a:extLst>
            </p:cNvPr>
            <p:cNvSpPr/>
            <p:nvPr/>
          </p:nvSpPr>
          <p:spPr>
            <a:xfrm rot="21326555" flipH="1">
              <a:off x="7711623" y="0"/>
              <a:ext cx="971550" cy="6858000"/>
            </a:xfrm>
            <a:prstGeom prst="rect">
              <a:avLst/>
            </a:prstGeom>
            <a:gradFill>
              <a:gsLst>
                <a:gs pos="100000">
                  <a:schemeClr val="accent1">
                    <a:lumMod val="5000"/>
                    <a:lumOff val="95000"/>
                    <a:alpha val="0"/>
                  </a:schemeClr>
                </a:gs>
                <a:gs pos="0">
                  <a:schemeClr val="accent1">
                    <a:lumMod val="30000"/>
                    <a:lumOff val="70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7F26E1DA-9A5A-4E93-80C0-C8A4A1A1CFE0}"/>
              </a:ext>
            </a:extLst>
          </p:cNvPr>
          <p:cNvSpPr/>
          <p:nvPr/>
        </p:nvSpPr>
        <p:spPr>
          <a:xfrm>
            <a:off x="-2120896" y="4222959"/>
            <a:ext cx="4947156" cy="4947156"/>
          </a:xfrm>
          <a:prstGeom prst="rect">
            <a:avLst/>
          </a:prstGeom>
          <a:blipFill dpi="0" rotWithShape="1">
            <a:blip r:embed="rId3">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Chart 2">
            <a:extLst>
              <a:ext uri="{FF2B5EF4-FFF2-40B4-BE49-F238E27FC236}">
                <a16:creationId xmlns:a16="http://schemas.microsoft.com/office/drawing/2014/main" id="{0EEF124D-7B40-5445-DEED-DE1D683F3844}"/>
              </a:ext>
            </a:extLst>
          </p:cNvPr>
          <p:cNvGraphicFramePr/>
          <p:nvPr>
            <p:extLst>
              <p:ext uri="{D42A27DB-BD31-4B8C-83A1-F6EECF244321}">
                <p14:modId xmlns:p14="http://schemas.microsoft.com/office/powerpoint/2010/main" val="675773985"/>
              </p:ext>
            </p:extLst>
          </p:nvPr>
        </p:nvGraphicFramePr>
        <p:xfrm>
          <a:off x="2055784" y="2120734"/>
          <a:ext cx="3555399" cy="3072777"/>
        </p:xfrm>
        <a:graphic>
          <a:graphicData uri="http://schemas.openxmlformats.org/drawingml/2006/chart">
            <c:chart xmlns:c="http://schemas.openxmlformats.org/drawingml/2006/chart" xmlns:r="http://schemas.openxmlformats.org/officeDocument/2006/relationships" r:id="rId4"/>
          </a:graphicData>
        </a:graphic>
      </p:graphicFrame>
      <p:sp>
        <p:nvSpPr>
          <p:cNvPr id="13" name="TextBox 12">
            <a:extLst>
              <a:ext uri="{FF2B5EF4-FFF2-40B4-BE49-F238E27FC236}">
                <a16:creationId xmlns:a16="http://schemas.microsoft.com/office/drawing/2014/main" id="{A4A0D9FD-C988-3349-240C-299906EB0BE1}"/>
              </a:ext>
            </a:extLst>
          </p:cNvPr>
          <p:cNvSpPr txBox="1"/>
          <p:nvPr/>
        </p:nvSpPr>
        <p:spPr>
          <a:xfrm>
            <a:off x="2195016" y="5224512"/>
            <a:ext cx="1640241" cy="223196"/>
          </a:xfrm>
          <a:prstGeom prst="rect">
            <a:avLst/>
          </a:prstGeom>
          <a:noFill/>
          <a:effectLst>
            <a:outerShdw blurRad="63500" sx="102000" sy="102000" algn="ctr" rotWithShape="0">
              <a:prstClr val="black">
                <a:alpha val="40000"/>
              </a:prstClr>
            </a:outerShdw>
          </a:effectLst>
        </p:spPr>
        <p:txBody>
          <a:bodyPr wrap="square" lIns="0" rtlCol="0">
            <a:spAutoFit/>
          </a:bodyPr>
          <a:lstStyle>
            <a:defPPr>
              <a:defRPr lang="en-US"/>
            </a:defPPr>
            <a:lvl1pPr algn="ctr">
              <a:defRPr sz="3500" b="1" spc="300">
                <a:solidFill>
                  <a:schemeClr val="accent2"/>
                </a:solidFill>
                <a:latin typeface="Montserrat" panose="00000500000000000000" pitchFamily="50" charset="0"/>
              </a:defRPr>
            </a:lvl1pPr>
          </a:lstStyle>
          <a:p>
            <a:pPr algn="l">
              <a:lnSpc>
                <a:spcPct val="120000"/>
              </a:lnSpc>
              <a:spcBef>
                <a:spcPts val="400"/>
              </a:spcBef>
              <a:spcAft>
                <a:spcPts val="400"/>
              </a:spcAft>
            </a:pPr>
            <a:r>
              <a:rPr lang="en-US" sz="900" spc="0" dirty="0">
                <a:solidFill>
                  <a:srgbClr val="000000"/>
                </a:solidFill>
              </a:rPr>
              <a:t>N=1,000 consumers</a:t>
            </a:r>
          </a:p>
        </p:txBody>
      </p:sp>
      <p:sp>
        <p:nvSpPr>
          <p:cNvPr id="14" name="TextBox 13">
            <a:extLst>
              <a:ext uri="{FF2B5EF4-FFF2-40B4-BE49-F238E27FC236}">
                <a16:creationId xmlns:a16="http://schemas.microsoft.com/office/drawing/2014/main" id="{E88A2AFF-9D34-416D-8720-42D03789FEBB}"/>
              </a:ext>
            </a:extLst>
          </p:cNvPr>
          <p:cNvSpPr txBox="1"/>
          <p:nvPr/>
        </p:nvSpPr>
        <p:spPr>
          <a:xfrm>
            <a:off x="600394" y="914417"/>
            <a:ext cx="4184977" cy="477054"/>
          </a:xfrm>
          <a:prstGeom prst="rect">
            <a:avLst/>
          </a:prstGeom>
          <a:noFill/>
          <a:effectLst>
            <a:outerShdw blurRad="63500" sx="102000" sy="102000" algn="ctr" rotWithShape="0">
              <a:prstClr val="black">
                <a:alpha val="40000"/>
              </a:prstClr>
            </a:outerShdw>
          </a:effectLst>
        </p:spPr>
        <p:txBody>
          <a:bodyPr wrap="square" rtlCol="0">
            <a:noAutofit/>
          </a:bodyPr>
          <a:lstStyle>
            <a:defPPr>
              <a:defRPr lang="en-US"/>
            </a:defPPr>
            <a:lvl1pPr algn="ctr">
              <a:defRPr sz="3500" b="1" spc="300">
                <a:solidFill>
                  <a:schemeClr val="accent2"/>
                </a:solidFill>
                <a:latin typeface="Montserrat" panose="00000500000000000000" pitchFamily="50" charset="0"/>
              </a:defRPr>
            </a:lvl1pPr>
          </a:lstStyle>
          <a:p>
            <a:pPr algn="l">
              <a:lnSpc>
                <a:spcPts val="2320"/>
              </a:lnSpc>
            </a:pPr>
            <a:r>
              <a:rPr lang="en-US" sz="1600" spc="0" dirty="0"/>
              <a:t>In response to Company XYZ’s latest stance on current events, I am:</a:t>
            </a:r>
          </a:p>
        </p:txBody>
      </p:sp>
      <p:sp>
        <p:nvSpPr>
          <p:cNvPr id="19" name="Rectangle: Rounded Corners 2">
            <a:extLst>
              <a:ext uri="{FF2B5EF4-FFF2-40B4-BE49-F238E27FC236}">
                <a16:creationId xmlns:a16="http://schemas.microsoft.com/office/drawing/2014/main" id="{E5302302-CF05-0606-85F4-58323AD652F7}"/>
              </a:ext>
            </a:extLst>
          </p:cNvPr>
          <p:cNvSpPr/>
          <p:nvPr/>
        </p:nvSpPr>
        <p:spPr>
          <a:xfrm>
            <a:off x="6165458" y="1787395"/>
            <a:ext cx="5426148" cy="3958275"/>
          </a:xfrm>
          <a:prstGeom prst="roundRect">
            <a:avLst>
              <a:gd name="adj" fmla="val 2852"/>
            </a:avLst>
          </a:prstGeom>
          <a:gradFill flip="none" rotWithShape="1">
            <a:gsLst>
              <a:gs pos="0">
                <a:srgbClr val="B4D0FC">
                  <a:alpha val="66009"/>
                </a:srgbClr>
              </a:gs>
              <a:gs pos="100000">
                <a:srgbClr val="F4F8F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23" name="TextBox 22">
            <a:extLst>
              <a:ext uri="{FF2B5EF4-FFF2-40B4-BE49-F238E27FC236}">
                <a16:creationId xmlns:a16="http://schemas.microsoft.com/office/drawing/2014/main" id="{4314CDAD-D021-E2ED-BE96-6680C7FC8596}"/>
              </a:ext>
            </a:extLst>
          </p:cNvPr>
          <p:cNvSpPr txBox="1"/>
          <p:nvPr/>
        </p:nvSpPr>
        <p:spPr>
          <a:xfrm>
            <a:off x="6047043" y="914417"/>
            <a:ext cx="4184977" cy="477054"/>
          </a:xfrm>
          <a:prstGeom prst="rect">
            <a:avLst/>
          </a:prstGeom>
          <a:noFill/>
          <a:effectLst>
            <a:outerShdw blurRad="63500" sx="102000" sy="102000" algn="ctr" rotWithShape="0">
              <a:prstClr val="black">
                <a:alpha val="40000"/>
              </a:prstClr>
            </a:outerShdw>
          </a:effectLst>
        </p:spPr>
        <p:txBody>
          <a:bodyPr wrap="square" rtlCol="0">
            <a:noAutofit/>
          </a:bodyPr>
          <a:lstStyle>
            <a:defPPr>
              <a:defRPr lang="en-US"/>
            </a:defPPr>
            <a:lvl1pPr algn="ctr">
              <a:defRPr sz="3500" b="1" spc="300">
                <a:solidFill>
                  <a:schemeClr val="accent2"/>
                </a:solidFill>
                <a:latin typeface="Montserrat" panose="00000500000000000000" pitchFamily="50" charset="0"/>
              </a:defRPr>
            </a:lvl1pPr>
          </a:lstStyle>
          <a:p>
            <a:pPr algn="l">
              <a:lnSpc>
                <a:spcPts val="2320"/>
              </a:lnSpc>
            </a:pPr>
            <a:r>
              <a:rPr lang="en-US" sz="1600" spc="0" dirty="0"/>
              <a:t>I am more likely to make a purchase from Company ZYZ because:</a:t>
            </a:r>
          </a:p>
        </p:txBody>
      </p:sp>
      <p:sp>
        <p:nvSpPr>
          <p:cNvPr id="7599" name="TextBox 7598">
            <a:extLst>
              <a:ext uri="{FF2B5EF4-FFF2-40B4-BE49-F238E27FC236}">
                <a16:creationId xmlns:a16="http://schemas.microsoft.com/office/drawing/2014/main" id="{E48C6F6F-F6C9-3288-1AF5-DA55CCBDDD25}"/>
              </a:ext>
            </a:extLst>
          </p:cNvPr>
          <p:cNvSpPr txBox="1"/>
          <p:nvPr/>
        </p:nvSpPr>
        <p:spPr>
          <a:xfrm>
            <a:off x="6424728" y="2359158"/>
            <a:ext cx="1455391" cy="658835"/>
          </a:xfrm>
          <a:prstGeom prst="rect">
            <a:avLst/>
          </a:prstGeom>
          <a:noFill/>
          <a:effectLst>
            <a:outerShdw blurRad="63500" sx="102000" sy="102000" algn="ctr" rotWithShape="0">
              <a:prstClr val="black">
                <a:alpha val="40000"/>
              </a:prstClr>
            </a:outerShdw>
          </a:effectLst>
        </p:spPr>
        <p:txBody>
          <a:bodyPr wrap="square" rtlCol="0" anchor="ctr">
            <a:spAutoFit/>
          </a:bodyPr>
          <a:lstStyle>
            <a:defPPr>
              <a:defRPr lang="en-US"/>
            </a:defPPr>
            <a:lvl1pPr algn="ctr">
              <a:defRPr sz="3500" b="1" spc="300">
                <a:solidFill>
                  <a:schemeClr val="accent2"/>
                </a:solidFill>
                <a:latin typeface="Montserrat" panose="00000500000000000000" pitchFamily="50" charset="0"/>
              </a:defRPr>
            </a:lvl1pPr>
          </a:lstStyle>
          <a:p>
            <a:pPr algn="l">
              <a:lnSpc>
                <a:spcPct val="120000"/>
              </a:lnSpc>
              <a:spcBef>
                <a:spcPts val="400"/>
              </a:spcBef>
              <a:spcAft>
                <a:spcPts val="400"/>
              </a:spcAft>
            </a:pPr>
            <a:r>
              <a:rPr lang="en-US" sz="1050" b="0" spc="0" dirty="0">
                <a:solidFill>
                  <a:srgbClr val="000000"/>
                </a:solidFill>
              </a:rPr>
              <a:t>I respect their right to express their values</a:t>
            </a:r>
          </a:p>
        </p:txBody>
      </p:sp>
      <p:sp>
        <p:nvSpPr>
          <p:cNvPr id="7600" name="TextBox 7599">
            <a:extLst>
              <a:ext uri="{FF2B5EF4-FFF2-40B4-BE49-F238E27FC236}">
                <a16:creationId xmlns:a16="http://schemas.microsoft.com/office/drawing/2014/main" id="{8547EC39-0D7F-E577-E48B-DA5E9A92A5D4}"/>
              </a:ext>
            </a:extLst>
          </p:cNvPr>
          <p:cNvSpPr txBox="1"/>
          <p:nvPr/>
        </p:nvSpPr>
        <p:spPr>
          <a:xfrm>
            <a:off x="6424728" y="3251677"/>
            <a:ext cx="1455391" cy="658835"/>
          </a:xfrm>
          <a:prstGeom prst="rect">
            <a:avLst/>
          </a:prstGeom>
          <a:noFill/>
          <a:effectLst>
            <a:outerShdw blurRad="63500" sx="102000" sy="102000" algn="ctr" rotWithShape="0">
              <a:prstClr val="black">
                <a:alpha val="40000"/>
              </a:prstClr>
            </a:outerShdw>
          </a:effectLst>
        </p:spPr>
        <p:txBody>
          <a:bodyPr wrap="square" rtlCol="0" anchor="ctr">
            <a:spAutoFit/>
          </a:bodyPr>
          <a:lstStyle>
            <a:defPPr>
              <a:defRPr lang="en-US"/>
            </a:defPPr>
            <a:lvl1pPr algn="ctr">
              <a:defRPr sz="3500" b="1" spc="300">
                <a:solidFill>
                  <a:schemeClr val="accent2"/>
                </a:solidFill>
                <a:latin typeface="Montserrat" panose="00000500000000000000" pitchFamily="50" charset="0"/>
              </a:defRPr>
            </a:lvl1pPr>
          </a:lstStyle>
          <a:p>
            <a:pPr algn="l">
              <a:lnSpc>
                <a:spcPct val="120000"/>
              </a:lnSpc>
              <a:spcBef>
                <a:spcPts val="400"/>
              </a:spcBef>
              <a:spcAft>
                <a:spcPts val="400"/>
              </a:spcAft>
            </a:pPr>
            <a:r>
              <a:rPr lang="en-US" sz="1050" b="0" spc="0" dirty="0">
                <a:solidFill>
                  <a:srgbClr val="000000"/>
                </a:solidFill>
              </a:rPr>
              <a:t>I agree with their stances and policies</a:t>
            </a:r>
          </a:p>
        </p:txBody>
      </p:sp>
      <p:sp>
        <p:nvSpPr>
          <p:cNvPr id="7601" name="TextBox 7600">
            <a:extLst>
              <a:ext uri="{FF2B5EF4-FFF2-40B4-BE49-F238E27FC236}">
                <a16:creationId xmlns:a16="http://schemas.microsoft.com/office/drawing/2014/main" id="{BA2025FD-BACE-6156-7458-AD247A79D0AF}"/>
              </a:ext>
            </a:extLst>
          </p:cNvPr>
          <p:cNvSpPr txBox="1"/>
          <p:nvPr/>
        </p:nvSpPr>
        <p:spPr>
          <a:xfrm>
            <a:off x="6424728" y="4222959"/>
            <a:ext cx="1455391" cy="464935"/>
          </a:xfrm>
          <a:prstGeom prst="rect">
            <a:avLst/>
          </a:prstGeom>
          <a:noFill/>
          <a:effectLst>
            <a:outerShdw blurRad="63500" sx="102000" sy="102000" algn="ctr" rotWithShape="0">
              <a:prstClr val="black">
                <a:alpha val="40000"/>
              </a:prstClr>
            </a:outerShdw>
          </a:effectLst>
        </p:spPr>
        <p:txBody>
          <a:bodyPr wrap="square" rtlCol="0" anchor="ctr">
            <a:spAutoFit/>
          </a:bodyPr>
          <a:lstStyle>
            <a:defPPr>
              <a:defRPr lang="en-US"/>
            </a:defPPr>
            <a:lvl1pPr algn="ctr">
              <a:defRPr sz="3500" b="1" spc="300">
                <a:solidFill>
                  <a:schemeClr val="accent2"/>
                </a:solidFill>
                <a:latin typeface="Montserrat" panose="00000500000000000000" pitchFamily="50" charset="0"/>
              </a:defRPr>
            </a:lvl1pPr>
          </a:lstStyle>
          <a:p>
            <a:pPr algn="l">
              <a:lnSpc>
                <a:spcPct val="120000"/>
              </a:lnSpc>
              <a:spcBef>
                <a:spcPts val="400"/>
              </a:spcBef>
              <a:spcAft>
                <a:spcPts val="400"/>
              </a:spcAft>
            </a:pPr>
            <a:r>
              <a:rPr lang="en-US" sz="1050" b="0" spc="0" dirty="0">
                <a:solidFill>
                  <a:srgbClr val="000000"/>
                </a:solidFill>
              </a:rPr>
              <a:t>I’ve been a loyal customer</a:t>
            </a:r>
          </a:p>
        </p:txBody>
      </p:sp>
      <p:sp>
        <p:nvSpPr>
          <p:cNvPr id="7602" name="TextBox 7601">
            <a:extLst>
              <a:ext uri="{FF2B5EF4-FFF2-40B4-BE49-F238E27FC236}">
                <a16:creationId xmlns:a16="http://schemas.microsoft.com/office/drawing/2014/main" id="{52DED49E-41CA-D724-2DBA-F92ED1E4DFCA}"/>
              </a:ext>
            </a:extLst>
          </p:cNvPr>
          <p:cNvSpPr txBox="1"/>
          <p:nvPr/>
        </p:nvSpPr>
        <p:spPr>
          <a:xfrm>
            <a:off x="7880006" y="5224512"/>
            <a:ext cx="3183991" cy="245516"/>
          </a:xfrm>
          <a:prstGeom prst="rect">
            <a:avLst/>
          </a:prstGeom>
          <a:noFill/>
          <a:effectLst>
            <a:outerShdw blurRad="63500" sx="102000" sy="102000" algn="ctr" rotWithShape="0">
              <a:prstClr val="black">
                <a:alpha val="40000"/>
              </a:prstClr>
            </a:outerShdw>
          </a:effectLst>
        </p:spPr>
        <p:txBody>
          <a:bodyPr wrap="square" lIns="0" rtlCol="0">
            <a:spAutoFit/>
          </a:bodyPr>
          <a:lstStyle>
            <a:defPPr>
              <a:defRPr lang="en-US"/>
            </a:defPPr>
            <a:lvl1pPr algn="ctr">
              <a:defRPr sz="3500" b="1" spc="300">
                <a:solidFill>
                  <a:schemeClr val="accent2"/>
                </a:solidFill>
                <a:latin typeface="Montserrat" panose="00000500000000000000" pitchFamily="50" charset="0"/>
              </a:defRPr>
            </a:lvl1pPr>
          </a:lstStyle>
          <a:p>
            <a:pPr algn="l">
              <a:lnSpc>
                <a:spcPct val="120000"/>
              </a:lnSpc>
              <a:spcBef>
                <a:spcPts val="400"/>
              </a:spcBef>
              <a:spcAft>
                <a:spcPts val="400"/>
              </a:spcAft>
            </a:pPr>
            <a:r>
              <a:rPr lang="en-US" sz="900" spc="0" dirty="0">
                <a:solidFill>
                  <a:srgbClr val="000000"/>
                </a:solidFill>
              </a:rPr>
              <a:t>N=250 who’re more likely to purchase</a:t>
            </a:r>
          </a:p>
        </p:txBody>
      </p:sp>
      <p:grpSp>
        <p:nvGrpSpPr>
          <p:cNvPr id="2" name="Group 1">
            <a:extLst>
              <a:ext uri="{FF2B5EF4-FFF2-40B4-BE49-F238E27FC236}">
                <a16:creationId xmlns:a16="http://schemas.microsoft.com/office/drawing/2014/main" id="{4944D066-BDBA-4148-8287-58D66D9949F9}"/>
              </a:ext>
            </a:extLst>
          </p:cNvPr>
          <p:cNvGrpSpPr/>
          <p:nvPr/>
        </p:nvGrpSpPr>
        <p:grpSpPr>
          <a:xfrm>
            <a:off x="3556303" y="2363678"/>
            <a:ext cx="2250777" cy="669884"/>
            <a:chOff x="3556303" y="2363678"/>
            <a:chExt cx="2250777" cy="669884"/>
          </a:xfrm>
        </p:grpSpPr>
        <p:grpSp>
          <p:nvGrpSpPr>
            <p:cNvPr id="7741" name="Group 7740">
              <a:extLst>
                <a:ext uri="{FF2B5EF4-FFF2-40B4-BE49-F238E27FC236}">
                  <a16:creationId xmlns:a16="http://schemas.microsoft.com/office/drawing/2014/main" id="{786C51E6-FB97-FBFC-2653-C84A6B8A4A07}"/>
                </a:ext>
              </a:extLst>
            </p:cNvPr>
            <p:cNvGrpSpPr/>
            <p:nvPr/>
          </p:nvGrpSpPr>
          <p:grpSpPr>
            <a:xfrm>
              <a:off x="3556303" y="2363678"/>
              <a:ext cx="482950" cy="669884"/>
              <a:chOff x="5266711" y="731802"/>
              <a:chExt cx="247830" cy="343756"/>
            </a:xfrm>
            <a:solidFill>
              <a:schemeClr val="accent2"/>
            </a:solidFill>
          </p:grpSpPr>
          <p:grpSp>
            <p:nvGrpSpPr>
              <p:cNvPr id="7675" name="Graphic 7606">
                <a:extLst>
                  <a:ext uri="{FF2B5EF4-FFF2-40B4-BE49-F238E27FC236}">
                    <a16:creationId xmlns:a16="http://schemas.microsoft.com/office/drawing/2014/main" id="{A02AFB7E-AE6E-B1EB-2D48-0FF18B19D273}"/>
                  </a:ext>
                </a:extLst>
              </p:cNvPr>
              <p:cNvGrpSpPr/>
              <p:nvPr/>
            </p:nvGrpSpPr>
            <p:grpSpPr>
              <a:xfrm>
                <a:off x="5266711" y="731802"/>
                <a:ext cx="247830" cy="247916"/>
                <a:chOff x="5266711" y="731807"/>
                <a:chExt cx="247792" cy="247917"/>
              </a:xfrm>
              <a:grpFill/>
            </p:grpSpPr>
            <p:sp>
              <p:nvSpPr>
                <p:cNvPr id="7676" name="Freeform 7675">
                  <a:extLst>
                    <a:ext uri="{FF2B5EF4-FFF2-40B4-BE49-F238E27FC236}">
                      <a16:creationId xmlns:a16="http://schemas.microsoft.com/office/drawing/2014/main" id="{CE08B16C-C969-07D3-E44F-AA301787D751}"/>
                    </a:ext>
                  </a:extLst>
                </p:cNvPr>
                <p:cNvSpPr/>
                <p:nvPr/>
              </p:nvSpPr>
              <p:spPr>
                <a:xfrm>
                  <a:off x="5506274" y="899571"/>
                  <a:ext cx="8229" cy="8229"/>
                </a:xfrm>
                <a:prstGeom prst="ellipse">
                  <a:avLst/>
                </a:prstGeom>
                <a:grpFill/>
                <a:ln w="8572" cap="flat">
                  <a:noFill/>
                  <a:prstDash val="solid"/>
                  <a:miter/>
                </a:ln>
              </p:spPr>
              <p:txBody>
                <a:bodyPr rtlCol="0" anchor="ctr"/>
                <a:lstStyle/>
                <a:p>
                  <a:endParaRPr lang="en-UA"/>
                </a:p>
              </p:txBody>
            </p:sp>
            <p:sp>
              <p:nvSpPr>
                <p:cNvPr id="7677" name="Freeform 7676">
                  <a:extLst>
                    <a:ext uri="{FF2B5EF4-FFF2-40B4-BE49-F238E27FC236}">
                      <a16:creationId xmlns:a16="http://schemas.microsoft.com/office/drawing/2014/main" id="{FD5F1E52-9293-A25F-E56B-10DF8ABCA7AA}"/>
                    </a:ext>
                  </a:extLst>
                </p:cNvPr>
                <p:cNvSpPr/>
                <p:nvPr/>
              </p:nvSpPr>
              <p:spPr>
                <a:xfrm>
                  <a:off x="5482272" y="923574"/>
                  <a:ext cx="8229" cy="8229"/>
                </a:xfrm>
                <a:prstGeom prst="ellipse">
                  <a:avLst/>
                </a:prstGeom>
                <a:grpFill/>
                <a:ln w="8572" cap="flat">
                  <a:noFill/>
                  <a:prstDash val="solid"/>
                  <a:miter/>
                </a:ln>
              </p:spPr>
              <p:txBody>
                <a:bodyPr rtlCol="0" anchor="ctr"/>
                <a:lstStyle/>
                <a:p>
                  <a:endParaRPr lang="en-UA"/>
                </a:p>
              </p:txBody>
            </p:sp>
            <p:sp>
              <p:nvSpPr>
                <p:cNvPr id="7678" name="Freeform 7677">
                  <a:extLst>
                    <a:ext uri="{FF2B5EF4-FFF2-40B4-BE49-F238E27FC236}">
                      <a16:creationId xmlns:a16="http://schemas.microsoft.com/office/drawing/2014/main" id="{1254214B-3F4C-32D2-2E93-3FEB03457DF2}"/>
                    </a:ext>
                  </a:extLst>
                </p:cNvPr>
                <p:cNvSpPr/>
                <p:nvPr/>
              </p:nvSpPr>
              <p:spPr>
                <a:xfrm>
                  <a:off x="5458355" y="947491"/>
                  <a:ext cx="8229" cy="8229"/>
                </a:xfrm>
                <a:prstGeom prst="ellipse">
                  <a:avLst/>
                </a:prstGeom>
                <a:grpFill/>
                <a:ln w="8572" cap="flat">
                  <a:noFill/>
                  <a:prstDash val="solid"/>
                  <a:miter/>
                </a:ln>
              </p:spPr>
              <p:txBody>
                <a:bodyPr rtlCol="0" anchor="ctr"/>
                <a:lstStyle/>
                <a:p>
                  <a:endParaRPr lang="en-UA"/>
                </a:p>
              </p:txBody>
            </p:sp>
            <p:sp>
              <p:nvSpPr>
                <p:cNvPr id="7679" name="Freeform 7678">
                  <a:extLst>
                    <a:ext uri="{FF2B5EF4-FFF2-40B4-BE49-F238E27FC236}">
                      <a16:creationId xmlns:a16="http://schemas.microsoft.com/office/drawing/2014/main" id="{86FDFD0B-0619-F483-2468-E7D4AD70B3AE}"/>
                    </a:ext>
                  </a:extLst>
                </p:cNvPr>
                <p:cNvSpPr/>
                <p:nvPr/>
              </p:nvSpPr>
              <p:spPr>
                <a:xfrm>
                  <a:off x="5434352" y="971495"/>
                  <a:ext cx="8229" cy="8229"/>
                </a:xfrm>
                <a:prstGeom prst="ellipse">
                  <a:avLst/>
                </a:prstGeom>
                <a:grpFill/>
                <a:ln w="8572" cap="flat">
                  <a:noFill/>
                  <a:prstDash val="solid"/>
                  <a:miter/>
                </a:ln>
              </p:spPr>
              <p:txBody>
                <a:bodyPr rtlCol="0" anchor="ctr"/>
                <a:lstStyle/>
                <a:p>
                  <a:endParaRPr lang="en-UA"/>
                </a:p>
              </p:txBody>
            </p:sp>
            <p:sp>
              <p:nvSpPr>
                <p:cNvPr id="7680" name="Freeform 7679">
                  <a:extLst>
                    <a:ext uri="{FF2B5EF4-FFF2-40B4-BE49-F238E27FC236}">
                      <a16:creationId xmlns:a16="http://schemas.microsoft.com/office/drawing/2014/main" id="{F823E4C8-1473-3931-55AA-CBE3E2646DFD}"/>
                    </a:ext>
                  </a:extLst>
                </p:cNvPr>
                <p:cNvSpPr/>
                <p:nvPr/>
              </p:nvSpPr>
              <p:spPr>
                <a:xfrm>
                  <a:off x="5482272" y="875568"/>
                  <a:ext cx="8229" cy="8229"/>
                </a:xfrm>
                <a:prstGeom prst="ellipse">
                  <a:avLst/>
                </a:prstGeom>
                <a:grpFill/>
                <a:ln w="8572" cap="flat">
                  <a:noFill/>
                  <a:prstDash val="solid"/>
                  <a:miter/>
                </a:ln>
              </p:spPr>
              <p:txBody>
                <a:bodyPr rtlCol="0" anchor="ctr"/>
                <a:lstStyle/>
                <a:p>
                  <a:endParaRPr lang="en-UA"/>
                </a:p>
              </p:txBody>
            </p:sp>
            <p:sp>
              <p:nvSpPr>
                <p:cNvPr id="7681" name="Freeform 7680">
                  <a:extLst>
                    <a:ext uri="{FF2B5EF4-FFF2-40B4-BE49-F238E27FC236}">
                      <a16:creationId xmlns:a16="http://schemas.microsoft.com/office/drawing/2014/main" id="{3B820982-1513-1F8C-EADF-134FF522E32F}"/>
                    </a:ext>
                  </a:extLst>
                </p:cNvPr>
                <p:cNvSpPr/>
                <p:nvPr/>
              </p:nvSpPr>
              <p:spPr>
                <a:xfrm>
                  <a:off x="5458359" y="899572"/>
                  <a:ext cx="8229" cy="8229"/>
                </a:xfrm>
                <a:prstGeom prst="ellipse">
                  <a:avLst/>
                </a:prstGeom>
                <a:grpFill/>
                <a:ln w="8572" cap="flat">
                  <a:noFill/>
                  <a:prstDash val="solid"/>
                  <a:miter/>
                </a:ln>
              </p:spPr>
              <p:txBody>
                <a:bodyPr rtlCol="0" anchor="ctr"/>
                <a:lstStyle/>
                <a:p>
                  <a:endParaRPr lang="en-UA"/>
                </a:p>
              </p:txBody>
            </p:sp>
            <p:sp>
              <p:nvSpPr>
                <p:cNvPr id="7682" name="Freeform 7681">
                  <a:extLst>
                    <a:ext uri="{FF2B5EF4-FFF2-40B4-BE49-F238E27FC236}">
                      <a16:creationId xmlns:a16="http://schemas.microsoft.com/office/drawing/2014/main" id="{24D6FD9E-923C-615B-DB76-D06AE0DB3FCD}"/>
                    </a:ext>
                  </a:extLst>
                </p:cNvPr>
                <p:cNvSpPr/>
                <p:nvPr/>
              </p:nvSpPr>
              <p:spPr>
                <a:xfrm>
                  <a:off x="5434356" y="923575"/>
                  <a:ext cx="8229" cy="8229"/>
                </a:xfrm>
                <a:prstGeom prst="ellipse">
                  <a:avLst/>
                </a:prstGeom>
                <a:grpFill/>
                <a:ln w="8572" cap="flat">
                  <a:noFill/>
                  <a:prstDash val="solid"/>
                  <a:miter/>
                </a:ln>
              </p:spPr>
              <p:txBody>
                <a:bodyPr rtlCol="0" anchor="ctr"/>
                <a:lstStyle/>
                <a:p>
                  <a:endParaRPr lang="en-UA"/>
                </a:p>
              </p:txBody>
            </p:sp>
            <p:sp>
              <p:nvSpPr>
                <p:cNvPr id="7683" name="Freeform 7682">
                  <a:extLst>
                    <a:ext uri="{FF2B5EF4-FFF2-40B4-BE49-F238E27FC236}">
                      <a16:creationId xmlns:a16="http://schemas.microsoft.com/office/drawing/2014/main" id="{3E24F847-FDB4-01E8-8389-44BFE71E39D1}"/>
                    </a:ext>
                  </a:extLst>
                </p:cNvPr>
                <p:cNvSpPr/>
                <p:nvPr/>
              </p:nvSpPr>
              <p:spPr>
                <a:xfrm>
                  <a:off x="5410438" y="947491"/>
                  <a:ext cx="8229" cy="8229"/>
                </a:xfrm>
                <a:prstGeom prst="ellipse">
                  <a:avLst/>
                </a:prstGeom>
                <a:grpFill/>
                <a:ln w="8572" cap="flat">
                  <a:noFill/>
                  <a:prstDash val="solid"/>
                  <a:miter/>
                </a:ln>
              </p:spPr>
              <p:txBody>
                <a:bodyPr rtlCol="0" anchor="ctr"/>
                <a:lstStyle/>
                <a:p>
                  <a:endParaRPr lang="en-UA"/>
                </a:p>
              </p:txBody>
            </p:sp>
            <p:sp>
              <p:nvSpPr>
                <p:cNvPr id="7684" name="Freeform 7683">
                  <a:extLst>
                    <a:ext uri="{FF2B5EF4-FFF2-40B4-BE49-F238E27FC236}">
                      <a16:creationId xmlns:a16="http://schemas.microsoft.com/office/drawing/2014/main" id="{655FE070-10C4-C029-2A61-03AA423139A3}"/>
                    </a:ext>
                  </a:extLst>
                </p:cNvPr>
                <p:cNvSpPr/>
                <p:nvPr/>
              </p:nvSpPr>
              <p:spPr>
                <a:xfrm>
                  <a:off x="5458354" y="851650"/>
                  <a:ext cx="8229" cy="8229"/>
                </a:xfrm>
                <a:prstGeom prst="ellipse">
                  <a:avLst/>
                </a:prstGeom>
                <a:grpFill/>
                <a:ln w="8572" cap="flat">
                  <a:noFill/>
                  <a:prstDash val="solid"/>
                  <a:miter/>
                </a:ln>
              </p:spPr>
              <p:txBody>
                <a:bodyPr rtlCol="0" anchor="ctr"/>
                <a:lstStyle/>
                <a:p>
                  <a:endParaRPr lang="en-UA"/>
                </a:p>
              </p:txBody>
            </p:sp>
            <p:sp>
              <p:nvSpPr>
                <p:cNvPr id="7685" name="Freeform 7684">
                  <a:extLst>
                    <a:ext uri="{FF2B5EF4-FFF2-40B4-BE49-F238E27FC236}">
                      <a16:creationId xmlns:a16="http://schemas.microsoft.com/office/drawing/2014/main" id="{63E7511C-4EFD-6DCD-CD0B-AECA1A28C5E7}"/>
                    </a:ext>
                  </a:extLst>
                </p:cNvPr>
                <p:cNvSpPr/>
                <p:nvPr/>
              </p:nvSpPr>
              <p:spPr>
                <a:xfrm>
                  <a:off x="5434351" y="875568"/>
                  <a:ext cx="8229" cy="8229"/>
                </a:xfrm>
                <a:prstGeom prst="ellipse">
                  <a:avLst/>
                </a:prstGeom>
                <a:grpFill/>
                <a:ln w="8572" cap="flat">
                  <a:noFill/>
                  <a:prstDash val="solid"/>
                  <a:miter/>
                </a:ln>
              </p:spPr>
              <p:txBody>
                <a:bodyPr rtlCol="0" anchor="ctr"/>
                <a:lstStyle/>
                <a:p>
                  <a:endParaRPr lang="en-UA"/>
                </a:p>
              </p:txBody>
            </p:sp>
            <p:sp>
              <p:nvSpPr>
                <p:cNvPr id="7686" name="Freeform 7685">
                  <a:extLst>
                    <a:ext uri="{FF2B5EF4-FFF2-40B4-BE49-F238E27FC236}">
                      <a16:creationId xmlns:a16="http://schemas.microsoft.com/office/drawing/2014/main" id="{622FDBD6-33A4-E72F-648D-3A1233F879AE}"/>
                    </a:ext>
                  </a:extLst>
                </p:cNvPr>
                <p:cNvSpPr/>
                <p:nvPr/>
              </p:nvSpPr>
              <p:spPr>
                <a:xfrm>
                  <a:off x="5410433" y="899571"/>
                  <a:ext cx="8229" cy="8229"/>
                </a:xfrm>
                <a:prstGeom prst="ellipse">
                  <a:avLst/>
                </a:prstGeom>
                <a:grpFill/>
                <a:ln w="8572" cap="flat">
                  <a:noFill/>
                  <a:prstDash val="solid"/>
                  <a:miter/>
                </a:ln>
              </p:spPr>
              <p:txBody>
                <a:bodyPr rtlCol="0" anchor="ctr"/>
                <a:lstStyle/>
                <a:p>
                  <a:endParaRPr lang="en-UA"/>
                </a:p>
              </p:txBody>
            </p:sp>
            <p:sp>
              <p:nvSpPr>
                <p:cNvPr id="7687" name="Freeform 7686">
                  <a:extLst>
                    <a:ext uri="{FF2B5EF4-FFF2-40B4-BE49-F238E27FC236}">
                      <a16:creationId xmlns:a16="http://schemas.microsoft.com/office/drawing/2014/main" id="{66FE9E50-5150-CEF0-8F9B-C95AC2788048}"/>
                    </a:ext>
                  </a:extLst>
                </p:cNvPr>
                <p:cNvSpPr/>
                <p:nvPr/>
              </p:nvSpPr>
              <p:spPr>
                <a:xfrm>
                  <a:off x="5386430" y="923574"/>
                  <a:ext cx="8229" cy="8229"/>
                </a:xfrm>
                <a:prstGeom prst="ellipse">
                  <a:avLst/>
                </a:prstGeom>
                <a:grpFill/>
                <a:ln w="8572" cap="flat">
                  <a:noFill/>
                  <a:prstDash val="solid"/>
                  <a:miter/>
                </a:ln>
              </p:spPr>
              <p:txBody>
                <a:bodyPr rtlCol="0" anchor="ctr"/>
                <a:lstStyle/>
                <a:p>
                  <a:endParaRPr lang="en-UA"/>
                </a:p>
              </p:txBody>
            </p:sp>
            <p:sp>
              <p:nvSpPr>
                <p:cNvPr id="7688" name="Freeform 7687">
                  <a:extLst>
                    <a:ext uri="{FF2B5EF4-FFF2-40B4-BE49-F238E27FC236}">
                      <a16:creationId xmlns:a16="http://schemas.microsoft.com/office/drawing/2014/main" id="{631D1031-6E58-D232-D9EB-802E9A335735}"/>
                    </a:ext>
                  </a:extLst>
                </p:cNvPr>
                <p:cNvSpPr/>
                <p:nvPr/>
              </p:nvSpPr>
              <p:spPr>
                <a:xfrm>
                  <a:off x="5434352" y="827646"/>
                  <a:ext cx="8229" cy="8229"/>
                </a:xfrm>
                <a:prstGeom prst="ellipse">
                  <a:avLst/>
                </a:prstGeom>
                <a:grpFill/>
                <a:ln w="8572" cap="flat">
                  <a:noFill/>
                  <a:prstDash val="solid"/>
                  <a:miter/>
                </a:ln>
              </p:spPr>
              <p:txBody>
                <a:bodyPr rtlCol="0" anchor="ctr"/>
                <a:lstStyle/>
                <a:p>
                  <a:endParaRPr lang="en-UA"/>
                </a:p>
              </p:txBody>
            </p:sp>
            <p:sp>
              <p:nvSpPr>
                <p:cNvPr id="7689" name="Freeform 7688">
                  <a:extLst>
                    <a:ext uri="{FF2B5EF4-FFF2-40B4-BE49-F238E27FC236}">
                      <a16:creationId xmlns:a16="http://schemas.microsoft.com/office/drawing/2014/main" id="{5E255944-E47F-8DCC-3A24-CC3FA1072132}"/>
                    </a:ext>
                  </a:extLst>
                </p:cNvPr>
                <p:cNvSpPr/>
                <p:nvPr/>
              </p:nvSpPr>
              <p:spPr>
                <a:xfrm>
                  <a:off x="5410433" y="851650"/>
                  <a:ext cx="8229" cy="8229"/>
                </a:xfrm>
                <a:prstGeom prst="ellipse">
                  <a:avLst/>
                </a:prstGeom>
                <a:grpFill/>
                <a:ln w="8572" cap="flat">
                  <a:noFill/>
                  <a:prstDash val="solid"/>
                  <a:miter/>
                </a:ln>
              </p:spPr>
              <p:txBody>
                <a:bodyPr rtlCol="0" anchor="ctr"/>
                <a:lstStyle/>
                <a:p>
                  <a:endParaRPr lang="en-UA"/>
                </a:p>
              </p:txBody>
            </p:sp>
            <p:sp>
              <p:nvSpPr>
                <p:cNvPr id="7690" name="Freeform 7689">
                  <a:extLst>
                    <a:ext uri="{FF2B5EF4-FFF2-40B4-BE49-F238E27FC236}">
                      <a16:creationId xmlns:a16="http://schemas.microsoft.com/office/drawing/2014/main" id="{129676CB-D4C2-A93F-B240-C035DA3E101D}"/>
                    </a:ext>
                  </a:extLst>
                </p:cNvPr>
                <p:cNvSpPr/>
                <p:nvPr/>
              </p:nvSpPr>
              <p:spPr>
                <a:xfrm>
                  <a:off x="5386431" y="875568"/>
                  <a:ext cx="8229" cy="8229"/>
                </a:xfrm>
                <a:prstGeom prst="ellipse">
                  <a:avLst/>
                </a:prstGeom>
                <a:grpFill/>
                <a:ln w="8572" cap="flat">
                  <a:noFill/>
                  <a:prstDash val="solid"/>
                  <a:miter/>
                </a:ln>
              </p:spPr>
              <p:txBody>
                <a:bodyPr rtlCol="0" anchor="ctr"/>
                <a:lstStyle/>
                <a:p>
                  <a:endParaRPr lang="en-UA"/>
                </a:p>
              </p:txBody>
            </p:sp>
            <p:sp>
              <p:nvSpPr>
                <p:cNvPr id="7691" name="Freeform 7690">
                  <a:extLst>
                    <a:ext uri="{FF2B5EF4-FFF2-40B4-BE49-F238E27FC236}">
                      <a16:creationId xmlns:a16="http://schemas.microsoft.com/office/drawing/2014/main" id="{5AB8F55C-AB7C-1C9D-E575-31F30CE97E7A}"/>
                    </a:ext>
                  </a:extLst>
                </p:cNvPr>
                <p:cNvSpPr/>
                <p:nvPr/>
              </p:nvSpPr>
              <p:spPr>
                <a:xfrm>
                  <a:off x="5362514" y="899572"/>
                  <a:ext cx="8229" cy="8229"/>
                </a:xfrm>
                <a:prstGeom prst="ellipse">
                  <a:avLst/>
                </a:prstGeom>
                <a:grpFill/>
                <a:ln w="8572" cap="flat">
                  <a:noFill/>
                  <a:prstDash val="solid"/>
                  <a:miter/>
                </a:ln>
              </p:spPr>
              <p:txBody>
                <a:bodyPr rtlCol="0" anchor="ctr"/>
                <a:lstStyle/>
                <a:p>
                  <a:endParaRPr lang="en-UA"/>
                </a:p>
              </p:txBody>
            </p:sp>
            <p:sp>
              <p:nvSpPr>
                <p:cNvPr id="7692" name="Freeform 7691">
                  <a:extLst>
                    <a:ext uri="{FF2B5EF4-FFF2-40B4-BE49-F238E27FC236}">
                      <a16:creationId xmlns:a16="http://schemas.microsoft.com/office/drawing/2014/main" id="{E2137D2B-8FA8-6DDC-40B0-20171BB1620C}"/>
                    </a:ext>
                  </a:extLst>
                </p:cNvPr>
                <p:cNvSpPr/>
                <p:nvPr/>
              </p:nvSpPr>
              <p:spPr>
                <a:xfrm>
                  <a:off x="5410439" y="803730"/>
                  <a:ext cx="8229" cy="8229"/>
                </a:xfrm>
                <a:prstGeom prst="ellipse">
                  <a:avLst/>
                </a:prstGeom>
                <a:grpFill/>
                <a:ln w="8572" cap="flat">
                  <a:noFill/>
                  <a:prstDash val="solid"/>
                  <a:miter/>
                </a:ln>
              </p:spPr>
              <p:txBody>
                <a:bodyPr rtlCol="0" anchor="ctr"/>
                <a:lstStyle/>
                <a:p>
                  <a:endParaRPr lang="en-UA"/>
                </a:p>
              </p:txBody>
            </p:sp>
            <p:sp>
              <p:nvSpPr>
                <p:cNvPr id="7693" name="Freeform 7692">
                  <a:extLst>
                    <a:ext uri="{FF2B5EF4-FFF2-40B4-BE49-F238E27FC236}">
                      <a16:creationId xmlns:a16="http://schemas.microsoft.com/office/drawing/2014/main" id="{02AAF0FE-C71B-CD41-4ABE-6316B0E25397}"/>
                    </a:ext>
                  </a:extLst>
                </p:cNvPr>
                <p:cNvSpPr/>
                <p:nvPr/>
              </p:nvSpPr>
              <p:spPr>
                <a:xfrm>
                  <a:off x="5386444" y="827647"/>
                  <a:ext cx="8229" cy="8229"/>
                </a:xfrm>
                <a:prstGeom prst="ellipse">
                  <a:avLst/>
                </a:prstGeom>
                <a:grpFill/>
                <a:ln w="8572" cap="flat">
                  <a:noFill/>
                  <a:prstDash val="solid"/>
                  <a:miter/>
                </a:ln>
              </p:spPr>
              <p:txBody>
                <a:bodyPr rtlCol="0" anchor="ctr"/>
                <a:lstStyle/>
                <a:p>
                  <a:endParaRPr lang="en-UA"/>
                </a:p>
              </p:txBody>
            </p:sp>
            <p:sp>
              <p:nvSpPr>
                <p:cNvPr id="7694" name="Freeform 7693">
                  <a:extLst>
                    <a:ext uri="{FF2B5EF4-FFF2-40B4-BE49-F238E27FC236}">
                      <a16:creationId xmlns:a16="http://schemas.microsoft.com/office/drawing/2014/main" id="{66C7EA82-DFBF-91BC-6C7E-DE1DF408BC93}"/>
                    </a:ext>
                  </a:extLst>
                </p:cNvPr>
                <p:cNvSpPr/>
                <p:nvPr/>
              </p:nvSpPr>
              <p:spPr>
                <a:xfrm>
                  <a:off x="5362527" y="851651"/>
                  <a:ext cx="8229" cy="8229"/>
                </a:xfrm>
                <a:prstGeom prst="ellipse">
                  <a:avLst/>
                </a:prstGeom>
                <a:grpFill/>
                <a:ln w="8572" cap="flat">
                  <a:noFill/>
                  <a:prstDash val="solid"/>
                  <a:miter/>
                </a:ln>
              </p:spPr>
              <p:txBody>
                <a:bodyPr rtlCol="0" anchor="ctr"/>
                <a:lstStyle/>
                <a:p>
                  <a:endParaRPr lang="en-UA"/>
                </a:p>
              </p:txBody>
            </p:sp>
            <p:sp>
              <p:nvSpPr>
                <p:cNvPr id="7695" name="Freeform 7694">
                  <a:extLst>
                    <a:ext uri="{FF2B5EF4-FFF2-40B4-BE49-F238E27FC236}">
                      <a16:creationId xmlns:a16="http://schemas.microsoft.com/office/drawing/2014/main" id="{14D6AD51-F6B7-2519-CA86-F76C19A6BD20}"/>
                    </a:ext>
                  </a:extLst>
                </p:cNvPr>
                <p:cNvSpPr/>
                <p:nvPr/>
              </p:nvSpPr>
              <p:spPr>
                <a:xfrm>
                  <a:off x="5338524" y="875568"/>
                  <a:ext cx="8229" cy="8229"/>
                </a:xfrm>
                <a:prstGeom prst="ellipse">
                  <a:avLst/>
                </a:prstGeom>
                <a:grpFill/>
                <a:ln w="8572" cap="flat">
                  <a:noFill/>
                  <a:prstDash val="solid"/>
                  <a:miter/>
                </a:ln>
              </p:spPr>
              <p:txBody>
                <a:bodyPr rtlCol="0" anchor="ctr"/>
                <a:lstStyle/>
                <a:p>
                  <a:endParaRPr lang="en-UA"/>
                </a:p>
              </p:txBody>
            </p:sp>
            <p:sp>
              <p:nvSpPr>
                <p:cNvPr id="7696" name="Freeform 7695">
                  <a:extLst>
                    <a:ext uri="{FF2B5EF4-FFF2-40B4-BE49-F238E27FC236}">
                      <a16:creationId xmlns:a16="http://schemas.microsoft.com/office/drawing/2014/main" id="{9871C548-DF0B-C564-BB8A-1F757DC74EFA}"/>
                    </a:ext>
                  </a:extLst>
                </p:cNvPr>
                <p:cNvSpPr/>
                <p:nvPr/>
              </p:nvSpPr>
              <p:spPr>
                <a:xfrm>
                  <a:off x="5386437" y="779726"/>
                  <a:ext cx="8229" cy="8229"/>
                </a:xfrm>
                <a:prstGeom prst="ellipse">
                  <a:avLst/>
                </a:prstGeom>
                <a:grpFill/>
                <a:ln w="8572" cap="flat">
                  <a:noFill/>
                  <a:prstDash val="solid"/>
                  <a:miter/>
                </a:ln>
              </p:spPr>
              <p:txBody>
                <a:bodyPr rtlCol="0" anchor="ctr"/>
                <a:lstStyle/>
                <a:p>
                  <a:endParaRPr lang="en-UA"/>
                </a:p>
              </p:txBody>
            </p:sp>
            <p:sp>
              <p:nvSpPr>
                <p:cNvPr id="7697" name="Freeform 7696">
                  <a:extLst>
                    <a:ext uri="{FF2B5EF4-FFF2-40B4-BE49-F238E27FC236}">
                      <a16:creationId xmlns:a16="http://schemas.microsoft.com/office/drawing/2014/main" id="{6305D6A8-40E8-7E4C-1817-7F1111273F18}"/>
                    </a:ext>
                  </a:extLst>
                </p:cNvPr>
                <p:cNvSpPr/>
                <p:nvPr/>
              </p:nvSpPr>
              <p:spPr>
                <a:xfrm>
                  <a:off x="5362532" y="803729"/>
                  <a:ext cx="8229" cy="8229"/>
                </a:xfrm>
                <a:prstGeom prst="ellipse">
                  <a:avLst/>
                </a:prstGeom>
                <a:grpFill/>
                <a:ln w="8572" cap="flat">
                  <a:noFill/>
                  <a:prstDash val="solid"/>
                  <a:miter/>
                </a:ln>
              </p:spPr>
              <p:txBody>
                <a:bodyPr rtlCol="0" anchor="ctr"/>
                <a:lstStyle/>
                <a:p>
                  <a:endParaRPr lang="en-UA"/>
                </a:p>
              </p:txBody>
            </p:sp>
            <p:sp>
              <p:nvSpPr>
                <p:cNvPr id="7698" name="Freeform 7697">
                  <a:extLst>
                    <a:ext uri="{FF2B5EF4-FFF2-40B4-BE49-F238E27FC236}">
                      <a16:creationId xmlns:a16="http://schemas.microsoft.com/office/drawing/2014/main" id="{3AE76233-7BFA-E58B-4FA2-F2514289D599}"/>
                    </a:ext>
                  </a:extLst>
                </p:cNvPr>
                <p:cNvSpPr/>
                <p:nvPr/>
              </p:nvSpPr>
              <p:spPr>
                <a:xfrm>
                  <a:off x="5338529" y="827646"/>
                  <a:ext cx="8229" cy="8229"/>
                </a:xfrm>
                <a:prstGeom prst="ellipse">
                  <a:avLst/>
                </a:prstGeom>
                <a:grpFill/>
                <a:ln w="8572" cap="flat">
                  <a:noFill/>
                  <a:prstDash val="solid"/>
                  <a:miter/>
                </a:ln>
              </p:spPr>
              <p:txBody>
                <a:bodyPr rtlCol="0" anchor="ctr"/>
                <a:lstStyle/>
                <a:p>
                  <a:endParaRPr lang="en-UA"/>
                </a:p>
              </p:txBody>
            </p:sp>
            <p:sp>
              <p:nvSpPr>
                <p:cNvPr id="7699" name="Freeform 7698">
                  <a:extLst>
                    <a:ext uri="{FF2B5EF4-FFF2-40B4-BE49-F238E27FC236}">
                      <a16:creationId xmlns:a16="http://schemas.microsoft.com/office/drawing/2014/main" id="{4D409DD7-F664-E812-C9FF-9852ECC72AC7}"/>
                    </a:ext>
                  </a:extLst>
                </p:cNvPr>
                <p:cNvSpPr/>
                <p:nvPr/>
              </p:nvSpPr>
              <p:spPr>
                <a:xfrm>
                  <a:off x="5314612" y="851651"/>
                  <a:ext cx="8229" cy="8229"/>
                </a:xfrm>
                <a:prstGeom prst="ellipse">
                  <a:avLst/>
                </a:prstGeom>
                <a:grpFill/>
                <a:ln w="8572" cap="flat">
                  <a:noFill/>
                  <a:prstDash val="solid"/>
                  <a:miter/>
                </a:ln>
              </p:spPr>
              <p:txBody>
                <a:bodyPr rtlCol="0" anchor="ctr"/>
                <a:lstStyle/>
                <a:p>
                  <a:endParaRPr lang="en-UA"/>
                </a:p>
              </p:txBody>
            </p:sp>
            <p:sp>
              <p:nvSpPr>
                <p:cNvPr id="7700" name="Freeform 7699">
                  <a:extLst>
                    <a:ext uri="{FF2B5EF4-FFF2-40B4-BE49-F238E27FC236}">
                      <a16:creationId xmlns:a16="http://schemas.microsoft.com/office/drawing/2014/main" id="{27CBE245-3EC9-B6A7-A88D-0F6B9152E72B}"/>
                    </a:ext>
                  </a:extLst>
                </p:cNvPr>
                <p:cNvSpPr/>
                <p:nvPr/>
              </p:nvSpPr>
              <p:spPr>
                <a:xfrm>
                  <a:off x="5362523" y="755810"/>
                  <a:ext cx="8229" cy="8229"/>
                </a:xfrm>
                <a:prstGeom prst="ellipse">
                  <a:avLst/>
                </a:prstGeom>
                <a:grpFill/>
                <a:ln w="8572" cap="flat">
                  <a:noFill/>
                  <a:prstDash val="solid"/>
                  <a:miter/>
                </a:ln>
              </p:spPr>
              <p:txBody>
                <a:bodyPr rtlCol="0" anchor="ctr"/>
                <a:lstStyle/>
                <a:p>
                  <a:endParaRPr lang="en-UA"/>
                </a:p>
              </p:txBody>
            </p:sp>
            <p:sp>
              <p:nvSpPr>
                <p:cNvPr id="7701" name="Freeform 7700">
                  <a:extLst>
                    <a:ext uri="{FF2B5EF4-FFF2-40B4-BE49-F238E27FC236}">
                      <a16:creationId xmlns:a16="http://schemas.microsoft.com/office/drawing/2014/main" id="{7E87438F-5295-2E31-90F9-FE98C31FC30A}"/>
                    </a:ext>
                  </a:extLst>
                </p:cNvPr>
                <p:cNvSpPr/>
                <p:nvPr/>
              </p:nvSpPr>
              <p:spPr>
                <a:xfrm>
                  <a:off x="5338522" y="779727"/>
                  <a:ext cx="8229" cy="8229"/>
                </a:xfrm>
                <a:prstGeom prst="ellipse">
                  <a:avLst/>
                </a:prstGeom>
                <a:grpFill/>
                <a:ln w="8572" cap="flat">
                  <a:noFill/>
                  <a:prstDash val="solid"/>
                  <a:miter/>
                </a:ln>
              </p:spPr>
              <p:txBody>
                <a:bodyPr rtlCol="0" anchor="ctr"/>
                <a:lstStyle/>
                <a:p>
                  <a:endParaRPr lang="en-UA"/>
                </a:p>
              </p:txBody>
            </p:sp>
            <p:sp>
              <p:nvSpPr>
                <p:cNvPr id="7702" name="Freeform 7701">
                  <a:extLst>
                    <a:ext uri="{FF2B5EF4-FFF2-40B4-BE49-F238E27FC236}">
                      <a16:creationId xmlns:a16="http://schemas.microsoft.com/office/drawing/2014/main" id="{65A2CA4D-AB8F-9540-44ED-62C47CE19767}"/>
                    </a:ext>
                  </a:extLst>
                </p:cNvPr>
                <p:cNvSpPr/>
                <p:nvPr/>
              </p:nvSpPr>
              <p:spPr>
                <a:xfrm>
                  <a:off x="5314604" y="803730"/>
                  <a:ext cx="8229" cy="8229"/>
                </a:xfrm>
                <a:prstGeom prst="ellipse">
                  <a:avLst/>
                </a:prstGeom>
                <a:grpFill/>
                <a:ln w="8572" cap="flat">
                  <a:noFill/>
                  <a:prstDash val="solid"/>
                  <a:miter/>
                </a:ln>
              </p:spPr>
              <p:txBody>
                <a:bodyPr rtlCol="0" anchor="ctr"/>
                <a:lstStyle/>
                <a:p>
                  <a:endParaRPr lang="en-UA"/>
                </a:p>
              </p:txBody>
            </p:sp>
            <p:sp>
              <p:nvSpPr>
                <p:cNvPr id="7703" name="Freeform 7702">
                  <a:extLst>
                    <a:ext uri="{FF2B5EF4-FFF2-40B4-BE49-F238E27FC236}">
                      <a16:creationId xmlns:a16="http://schemas.microsoft.com/office/drawing/2014/main" id="{38D637C9-4514-6D3D-8D01-4A73F1A79B98}"/>
                    </a:ext>
                  </a:extLst>
                </p:cNvPr>
                <p:cNvSpPr/>
                <p:nvPr/>
              </p:nvSpPr>
              <p:spPr>
                <a:xfrm>
                  <a:off x="5290601" y="827647"/>
                  <a:ext cx="8229" cy="8229"/>
                </a:xfrm>
                <a:prstGeom prst="ellipse">
                  <a:avLst/>
                </a:prstGeom>
                <a:grpFill/>
                <a:ln w="8572" cap="flat">
                  <a:noFill/>
                  <a:prstDash val="solid"/>
                  <a:miter/>
                </a:ln>
              </p:spPr>
              <p:txBody>
                <a:bodyPr rtlCol="0" anchor="ctr"/>
                <a:lstStyle/>
                <a:p>
                  <a:endParaRPr lang="en-UA"/>
                </a:p>
              </p:txBody>
            </p:sp>
            <p:sp>
              <p:nvSpPr>
                <p:cNvPr id="7704" name="Freeform 7703">
                  <a:extLst>
                    <a:ext uri="{FF2B5EF4-FFF2-40B4-BE49-F238E27FC236}">
                      <a16:creationId xmlns:a16="http://schemas.microsoft.com/office/drawing/2014/main" id="{42D7199B-56AD-2D98-8C31-5473A3034A37}"/>
                    </a:ext>
                  </a:extLst>
                </p:cNvPr>
                <p:cNvSpPr/>
                <p:nvPr/>
              </p:nvSpPr>
              <p:spPr>
                <a:xfrm>
                  <a:off x="5338521" y="731807"/>
                  <a:ext cx="8229" cy="8229"/>
                </a:xfrm>
                <a:prstGeom prst="ellipse">
                  <a:avLst/>
                </a:prstGeom>
                <a:grpFill/>
                <a:ln w="8572" cap="flat">
                  <a:noFill/>
                  <a:prstDash val="solid"/>
                  <a:miter/>
                </a:ln>
              </p:spPr>
              <p:txBody>
                <a:bodyPr rtlCol="0" anchor="ctr"/>
                <a:lstStyle/>
                <a:p>
                  <a:endParaRPr lang="en-UA"/>
                </a:p>
              </p:txBody>
            </p:sp>
            <p:sp>
              <p:nvSpPr>
                <p:cNvPr id="7705" name="Freeform 7704">
                  <a:extLst>
                    <a:ext uri="{FF2B5EF4-FFF2-40B4-BE49-F238E27FC236}">
                      <a16:creationId xmlns:a16="http://schemas.microsoft.com/office/drawing/2014/main" id="{525F35CA-9CEA-88A8-ADF3-ED2058F80D38}"/>
                    </a:ext>
                  </a:extLst>
                </p:cNvPr>
                <p:cNvSpPr/>
                <p:nvPr/>
              </p:nvSpPr>
              <p:spPr>
                <a:xfrm>
                  <a:off x="5314611" y="755807"/>
                  <a:ext cx="8229" cy="8229"/>
                </a:xfrm>
                <a:prstGeom prst="ellipse">
                  <a:avLst/>
                </a:prstGeom>
                <a:grpFill/>
                <a:ln w="8572" cap="flat">
                  <a:noFill/>
                  <a:prstDash val="solid"/>
                  <a:miter/>
                </a:ln>
              </p:spPr>
              <p:txBody>
                <a:bodyPr rtlCol="0" anchor="ctr"/>
                <a:lstStyle/>
                <a:p>
                  <a:endParaRPr lang="en-UA"/>
                </a:p>
              </p:txBody>
            </p:sp>
            <p:sp>
              <p:nvSpPr>
                <p:cNvPr id="7706" name="Freeform 7705">
                  <a:extLst>
                    <a:ext uri="{FF2B5EF4-FFF2-40B4-BE49-F238E27FC236}">
                      <a16:creationId xmlns:a16="http://schemas.microsoft.com/office/drawing/2014/main" id="{0F32D9FF-B5BD-4946-9526-7F432926FD1D}"/>
                    </a:ext>
                  </a:extLst>
                </p:cNvPr>
                <p:cNvSpPr/>
                <p:nvPr/>
              </p:nvSpPr>
              <p:spPr>
                <a:xfrm>
                  <a:off x="5290621" y="779723"/>
                  <a:ext cx="8229" cy="8229"/>
                </a:xfrm>
                <a:prstGeom prst="ellipse">
                  <a:avLst/>
                </a:prstGeom>
                <a:grpFill/>
                <a:ln w="8572" cap="flat">
                  <a:noFill/>
                  <a:prstDash val="solid"/>
                  <a:miter/>
                </a:ln>
              </p:spPr>
              <p:txBody>
                <a:bodyPr rtlCol="0" anchor="ctr"/>
                <a:lstStyle/>
                <a:p>
                  <a:endParaRPr lang="en-UA"/>
                </a:p>
              </p:txBody>
            </p:sp>
            <p:sp>
              <p:nvSpPr>
                <p:cNvPr id="7707" name="Freeform 7706">
                  <a:extLst>
                    <a:ext uri="{FF2B5EF4-FFF2-40B4-BE49-F238E27FC236}">
                      <a16:creationId xmlns:a16="http://schemas.microsoft.com/office/drawing/2014/main" id="{EB11B2A5-6752-5667-543A-A20FAE5DEC97}"/>
                    </a:ext>
                  </a:extLst>
                </p:cNvPr>
                <p:cNvSpPr/>
                <p:nvPr/>
              </p:nvSpPr>
              <p:spPr>
                <a:xfrm>
                  <a:off x="5266711" y="803725"/>
                  <a:ext cx="8229" cy="8229"/>
                </a:xfrm>
                <a:prstGeom prst="ellipse">
                  <a:avLst/>
                </a:prstGeom>
                <a:grpFill/>
                <a:ln w="8572" cap="flat">
                  <a:noFill/>
                  <a:prstDash val="solid"/>
                  <a:miter/>
                </a:ln>
              </p:spPr>
              <p:txBody>
                <a:bodyPr rtlCol="0" anchor="ctr"/>
                <a:lstStyle/>
                <a:p>
                  <a:endParaRPr lang="en-UA"/>
                </a:p>
              </p:txBody>
            </p:sp>
          </p:grpSp>
          <p:grpSp>
            <p:nvGrpSpPr>
              <p:cNvPr id="7708" name="Graphic 7606">
                <a:extLst>
                  <a:ext uri="{FF2B5EF4-FFF2-40B4-BE49-F238E27FC236}">
                    <a16:creationId xmlns:a16="http://schemas.microsoft.com/office/drawing/2014/main" id="{A6D2EED3-6641-63DE-B991-AEE94763C7B3}"/>
                  </a:ext>
                </a:extLst>
              </p:cNvPr>
              <p:cNvGrpSpPr/>
              <p:nvPr/>
            </p:nvGrpSpPr>
            <p:grpSpPr>
              <a:xfrm>
                <a:off x="5266711" y="827642"/>
                <a:ext cx="247830" cy="247916"/>
                <a:chOff x="5266725" y="827649"/>
                <a:chExt cx="247831" cy="247910"/>
              </a:xfrm>
              <a:grpFill/>
            </p:grpSpPr>
            <p:sp>
              <p:nvSpPr>
                <p:cNvPr id="7709" name="Freeform 7708">
                  <a:extLst>
                    <a:ext uri="{FF2B5EF4-FFF2-40B4-BE49-F238E27FC236}">
                      <a16:creationId xmlns:a16="http://schemas.microsoft.com/office/drawing/2014/main" id="{BA7C422B-1150-5A08-E635-0A78938BCC51}"/>
                    </a:ext>
                  </a:extLst>
                </p:cNvPr>
                <p:cNvSpPr/>
                <p:nvPr/>
              </p:nvSpPr>
              <p:spPr>
                <a:xfrm>
                  <a:off x="5434401" y="827649"/>
                  <a:ext cx="8229" cy="8229"/>
                </a:xfrm>
                <a:prstGeom prst="ellipse">
                  <a:avLst/>
                </a:prstGeom>
                <a:grpFill/>
                <a:ln w="8572" cap="flat">
                  <a:noFill/>
                  <a:prstDash val="solid"/>
                  <a:miter/>
                </a:ln>
              </p:spPr>
              <p:txBody>
                <a:bodyPr rtlCol="0" anchor="ctr"/>
                <a:lstStyle/>
                <a:p>
                  <a:endParaRPr lang="en-UA"/>
                </a:p>
              </p:txBody>
            </p:sp>
            <p:sp>
              <p:nvSpPr>
                <p:cNvPr id="7710" name="Freeform 7709">
                  <a:extLst>
                    <a:ext uri="{FF2B5EF4-FFF2-40B4-BE49-F238E27FC236}">
                      <a16:creationId xmlns:a16="http://schemas.microsoft.com/office/drawing/2014/main" id="{B6174593-FDE2-8032-9065-C08ED4C72CBF}"/>
                    </a:ext>
                  </a:extLst>
                </p:cNvPr>
                <p:cNvSpPr/>
                <p:nvPr/>
              </p:nvSpPr>
              <p:spPr>
                <a:xfrm>
                  <a:off x="5458405" y="851652"/>
                  <a:ext cx="8229" cy="8229"/>
                </a:xfrm>
                <a:prstGeom prst="ellipse">
                  <a:avLst/>
                </a:prstGeom>
                <a:grpFill/>
                <a:ln w="8572" cap="flat">
                  <a:noFill/>
                  <a:prstDash val="solid"/>
                  <a:miter/>
                </a:ln>
              </p:spPr>
              <p:txBody>
                <a:bodyPr rtlCol="0" anchor="ctr"/>
                <a:lstStyle/>
                <a:p>
                  <a:endParaRPr lang="en-UA"/>
                </a:p>
              </p:txBody>
            </p:sp>
            <p:sp>
              <p:nvSpPr>
                <p:cNvPr id="7711" name="Freeform 7710">
                  <a:extLst>
                    <a:ext uri="{FF2B5EF4-FFF2-40B4-BE49-F238E27FC236}">
                      <a16:creationId xmlns:a16="http://schemas.microsoft.com/office/drawing/2014/main" id="{5CBCB5EE-8D48-E55A-D894-A78135E3719F}"/>
                    </a:ext>
                  </a:extLst>
                </p:cNvPr>
                <p:cNvSpPr/>
                <p:nvPr/>
              </p:nvSpPr>
              <p:spPr>
                <a:xfrm>
                  <a:off x="5482321" y="875570"/>
                  <a:ext cx="8229" cy="8229"/>
                </a:xfrm>
                <a:prstGeom prst="ellipse">
                  <a:avLst/>
                </a:prstGeom>
                <a:grpFill/>
                <a:ln w="8572" cap="flat">
                  <a:noFill/>
                  <a:prstDash val="solid"/>
                  <a:miter/>
                </a:ln>
              </p:spPr>
              <p:txBody>
                <a:bodyPr rtlCol="0" anchor="ctr"/>
                <a:lstStyle/>
                <a:p>
                  <a:endParaRPr lang="en-UA"/>
                </a:p>
              </p:txBody>
            </p:sp>
            <p:sp>
              <p:nvSpPr>
                <p:cNvPr id="7712" name="Freeform 7711">
                  <a:extLst>
                    <a:ext uri="{FF2B5EF4-FFF2-40B4-BE49-F238E27FC236}">
                      <a16:creationId xmlns:a16="http://schemas.microsoft.com/office/drawing/2014/main" id="{09402D0E-D6FB-4AC7-8B3F-AAFE0F33FADB}"/>
                    </a:ext>
                  </a:extLst>
                </p:cNvPr>
                <p:cNvSpPr/>
                <p:nvPr/>
              </p:nvSpPr>
              <p:spPr>
                <a:xfrm>
                  <a:off x="5506327" y="899574"/>
                  <a:ext cx="8229" cy="8229"/>
                </a:xfrm>
                <a:prstGeom prst="ellipse">
                  <a:avLst/>
                </a:prstGeom>
                <a:grpFill/>
                <a:ln w="8572" cap="flat">
                  <a:noFill/>
                  <a:prstDash val="solid"/>
                  <a:miter/>
                </a:ln>
              </p:spPr>
              <p:txBody>
                <a:bodyPr rtlCol="0" anchor="ctr"/>
                <a:lstStyle/>
                <a:p>
                  <a:endParaRPr lang="en-UA"/>
                </a:p>
              </p:txBody>
            </p:sp>
            <p:sp>
              <p:nvSpPr>
                <p:cNvPr id="7713" name="Freeform 7712">
                  <a:extLst>
                    <a:ext uri="{FF2B5EF4-FFF2-40B4-BE49-F238E27FC236}">
                      <a16:creationId xmlns:a16="http://schemas.microsoft.com/office/drawing/2014/main" id="{6A6D46D1-4EB4-55F6-9951-6DCBB66CCA81}"/>
                    </a:ext>
                  </a:extLst>
                </p:cNvPr>
                <p:cNvSpPr/>
                <p:nvPr/>
              </p:nvSpPr>
              <p:spPr>
                <a:xfrm>
                  <a:off x="5410486" y="851652"/>
                  <a:ext cx="8229" cy="8229"/>
                </a:xfrm>
                <a:prstGeom prst="ellipse">
                  <a:avLst/>
                </a:prstGeom>
                <a:grpFill/>
                <a:ln w="8572" cap="flat">
                  <a:noFill/>
                  <a:prstDash val="solid"/>
                  <a:miter/>
                </a:ln>
              </p:spPr>
              <p:txBody>
                <a:bodyPr rtlCol="0" anchor="ctr"/>
                <a:lstStyle/>
                <a:p>
                  <a:endParaRPr lang="en-UA"/>
                </a:p>
              </p:txBody>
            </p:sp>
            <p:sp>
              <p:nvSpPr>
                <p:cNvPr id="7714" name="Freeform 7713">
                  <a:extLst>
                    <a:ext uri="{FF2B5EF4-FFF2-40B4-BE49-F238E27FC236}">
                      <a16:creationId xmlns:a16="http://schemas.microsoft.com/office/drawing/2014/main" id="{AF2F0D98-5D76-C9AF-51FF-42286AB922C7}"/>
                    </a:ext>
                  </a:extLst>
                </p:cNvPr>
                <p:cNvSpPr/>
                <p:nvPr/>
              </p:nvSpPr>
              <p:spPr>
                <a:xfrm>
                  <a:off x="5434404" y="875570"/>
                  <a:ext cx="8229" cy="8229"/>
                </a:xfrm>
                <a:prstGeom prst="ellipse">
                  <a:avLst/>
                </a:prstGeom>
                <a:grpFill/>
                <a:ln w="8572" cap="flat">
                  <a:noFill/>
                  <a:prstDash val="solid"/>
                  <a:miter/>
                </a:ln>
              </p:spPr>
              <p:txBody>
                <a:bodyPr rtlCol="0" anchor="ctr"/>
                <a:lstStyle/>
                <a:p>
                  <a:endParaRPr lang="en-UA"/>
                </a:p>
              </p:txBody>
            </p:sp>
            <p:sp>
              <p:nvSpPr>
                <p:cNvPr id="7715" name="Freeform 7714">
                  <a:extLst>
                    <a:ext uri="{FF2B5EF4-FFF2-40B4-BE49-F238E27FC236}">
                      <a16:creationId xmlns:a16="http://schemas.microsoft.com/office/drawing/2014/main" id="{C3DEC082-5682-2915-BBE8-11CDD8AA2DFC}"/>
                    </a:ext>
                  </a:extLst>
                </p:cNvPr>
                <p:cNvSpPr/>
                <p:nvPr/>
              </p:nvSpPr>
              <p:spPr>
                <a:xfrm>
                  <a:off x="5458407" y="899573"/>
                  <a:ext cx="8229" cy="8229"/>
                </a:xfrm>
                <a:prstGeom prst="ellipse">
                  <a:avLst/>
                </a:prstGeom>
                <a:grpFill/>
                <a:ln w="8572" cap="flat">
                  <a:noFill/>
                  <a:prstDash val="solid"/>
                  <a:miter/>
                </a:ln>
              </p:spPr>
              <p:txBody>
                <a:bodyPr rtlCol="0" anchor="ctr"/>
                <a:lstStyle/>
                <a:p>
                  <a:endParaRPr lang="en-UA"/>
                </a:p>
              </p:txBody>
            </p:sp>
            <p:sp>
              <p:nvSpPr>
                <p:cNvPr id="7716" name="Freeform 7715">
                  <a:extLst>
                    <a:ext uri="{FF2B5EF4-FFF2-40B4-BE49-F238E27FC236}">
                      <a16:creationId xmlns:a16="http://schemas.microsoft.com/office/drawing/2014/main" id="{0267B4D3-049F-6159-092F-0AEFDE0F7A49}"/>
                    </a:ext>
                  </a:extLst>
                </p:cNvPr>
                <p:cNvSpPr/>
                <p:nvPr/>
              </p:nvSpPr>
              <p:spPr>
                <a:xfrm>
                  <a:off x="5482322" y="923576"/>
                  <a:ext cx="8229" cy="8229"/>
                </a:xfrm>
                <a:prstGeom prst="ellipse">
                  <a:avLst/>
                </a:prstGeom>
                <a:grpFill/>
                <a:ln w="8572" cap="flat">
                  <a:noFill/>
                  <a:prstDash val="solid"/>
                  <a:miter/>
                </a:ln>
              </p:spPr>
              <p:txBody>
                <a:bodyPr rtlCol="0" anchor="ctr"/>
                <a:lstStyle/>
                <a:p>
                  <a:endParaRPr lang="en-UA"/>
                </a:p>
              </p:txBody>
            </p:sp>
            <p:sp>
              <p:nvSpPr>
                <p:cNvPr id="7717" name="Freeform 7716">
                  <a:extLst>
                    <a:ext uri="{FF2B5EF4-FFF2-40B4-BE49-F238E27FC236}">
                      <a16:creationId xmlns:a16="http://schemas.microsoft.com/office/drawing/2014/main" id="{F66DD54D-85DF-92C4-C513-838F425C6E56}"/>
                    </a:ext>
                  </a:extLst>
                </p:cNvPr>
                <p:cNvSpPr/>
                <p:nvPr/>
              </p:nvSpPr>
              <p:spPr>
                <a:xfrm>
                  <a:off x="5386481" y="875570"/>
                  <a:ext cx="8229" cy="8229"/>
                </a:xfrm>
                <a:prstGeom prst="ellipse">
                  <a:avLst/>
                </a:prstGeom>
                <a:grpFill/>
                <a:ln w="8572" cap="flat">
                  <a:noFill/>
                  <a:prstDash val="solid"/>
                  <a:miter/>
                </a:ln>
              </p:spPr>
              <p:txBody>
                <a:bodyPr rtlCol="0" anchor="ctr"/>
                <a:lstStyle/>
                <a:p>
                  <a:endParaRPr lang="en-UA"/>
                </a:p>
              </p:txBody>
            </p:sp>
            <p:sp>
              <p:nvSpPr>
                <p:cNvPr id="7718" name="Freeform 7717">
                  <a:extLst>
                    <a:ext uri="{FF2B5EF4-FFF2-40B4-BE49-F238E27FC236}">
                      <a16:creationId xmlns:a16="http://schemas.microsoft.com/office/drawing/2014/main" id="{AE3BF13A-C9C6-FE29-DDA1-08EAD004826D}"/>
                    </a:ext>
                  </a:extLst>
                </p:cNvPr>
                <p:cNvSpPr/>
                <p:nvPr/>
              </p:nvSpPr>
              <p:spPr>
                <a:xfrm>
                  <a:off x="5410484" y="899573"/>
                  <a:ext cx="8229" cy="8229"/>
                </a:xfrm>
                <a:prstGeom prst="ellipse">
                  <a:avLst/>
                </a:prstGeom>
                <a:grpFill/>
                <a:ln w="8572" cap="flat">
                  <a:noFill/>
                  <a:prstDash val="solid"/>
                  <a:miter/>
                </a:ln>
              </p:spPr>
              <p:txBody>
                <a:bodyPr rtlCol="0" anchor="ctr"/>
                <a:lstStyle/>
                <a:p>
                  <a:endParaRPr lang="en-UA"/>
                </a:p>
              </p:txBody>
            </p:sp>
            <p:sp>
              <p:nvSpPr>
                <p:cNvPr id="7719" name="Freeform 7718">
                  <a:extLst>
                    <a:ext uri="{FF2B5EF4-FFF2-40B4-BE49-F238E27FC236}">
                      <a16:creationId xmlns:a16="http://schemas.microsoft.com/office/drawing/2014/main" id="{99FBDB3D-D7CD-CB0D-8F7C-1C1CD278C9DB}"/>
                    </a:ext>
                  </a:extLst>
                </p:cNvPr>
                <p:cNvSpPr/>
                <p:nvPr/>
              </p:nvSpPr>
              <p:spPr>
                <a:xfrm>
                  <a:off x="5434403" y="923577"/>
                  <a:ext cx="8229" cy="8229"/>
                </a:xfrm>
                <a:prstGeom prst="ellipse">
                  <a:avLst/>
                </a:prstGeom>
                <a:grpFill/>
                <a:ln w="8572" cap="flat">
                  <a:noFill/>
                  <a:prstDash val="solid"/>
                  <a:miter/>
                </a:ln>
              </p:spPr>
              <p:txBody>
                <a:bodyPr rtlCol="0" anchor="ctr"/>
                <a:lstStyle/>
                <a:p>
                  <a:endParaRPr lang="en-UA"/>
                </a:p>
              </p:txBody>
            </p:sp>
            <p:sp>
              <p:nvSpPr>
                <p:cNvPr id="7720" name="Freeform 7719">
                  <a:extLst>
                    <a:ext uri="{FF2B5EF4-FFF2-40B4-BE49-F238E27FC236}">
                      <a16:creationId xmlns:a16="http://schemas.microsoft.com/office/drawing/2014/main" id="{F1D1580F-0E35-4494-619A-7B1ABCCF99F4}"/>
                    </a:ext>
                  </a:extLst>
                </p:cNvPr>
                <p:cNvSpPr/>
                <p:nvPr/>
              </p:nvSpPr>
              <p:spPr>
                <a:xfrm>
                  <a:off x="5458401" y="947493"/>
                  <a:ext cx="8229" cy="8229"/>
                </a:xfrm>
                <a:prstGeom prst="ellipse">
                  <a:avLst/>
                </a:prstGeom>
                <a:grpFill/>
                <a:ln w="8572" cap="flat">
                  <a:noFill/>
                  <a:prstDash val="solid"/>
                  <a:miter/>
                </a:ln>
              </p:spPr>
              <p:txBody>
                <a:bodyPr rtlCol="0" anchor="ctr"/>
                <a:lstStyle/>
                <a:p>
                  <a:endParaRPr lang="en-UA"/>
                </a:p>
              </p:txBody>
            </p:sp>
            <p:sp>
              <p:nvSpPr>
                <p:cNvPr id="7721" name="Freeform 7720">
                  <a:extLst>
                    <a:ext uri="{FF2B5EF4-FFF2-40B4-BE49-F238E27FC236}">
                      <a16:creationId xmlns:a16="http://schemas.microsoft.com/office/drawing/2014/main" id="{A5F17639-D012-312B-7365-D26EE83C7E08}"/>
                    </a:ext>
                  </a:extLst>
                </p:cNvPr>
                <p:cNvSpPr/>
                <p:nvPr/>
              </p:nvSpPr>
              <p:spPr>
                <a:xfrm>
                  <a:off x="5362560" y="899574"/>
                  <a:ext cx="8229" cy="8229"/>
                </a:xfrm>
                <a:prstGeom prst="ellipse">
                  <a:avLst/>
                </a:prstGeom>
                <a:grpFill/>
                <a:ln w="8572" cap="flat">
                  <a:noFill/>
                  <a:prstDash val="solid"/>
                  <a:miter/>
                </a:ln>
              </p:spPr>
              <p:txBody>
                <a:bodyPr rtlCol="0" anchor="ctr"/>
                <a:lstStyle/>
                <a:p>
                  <a:endParaRPr lang="en-UA"/>
                </a:p>
              </p:txBody>
            </p:sp>
            <p:sp>
              <p:nvSpPr>
                <p:cNvPr id="7722" name="Freeform 7721">
                  <a:extLst>
                    <a:ext uri="{FF2B5EF4-FFF2-40B4-BE49-F238E27FC236}">
                      <a16:creationId xmlns:a16="http://schemas.microsoft.com/office/drawing/2014/main" id="{FE5B18C9-84F0-ED3E-C8D7-68212EDD7C8A}"/>
                    </a:ext>
                  </a:extLst>
                </p:cNvPr>
                <p:cNvSpPr/>
                <p:nvPr/>
              </p:nvSpPr>
              <p:spPr>
                <a:xfrm>
                  <a:off x="5386477" y="923578"/>
                  <a:ext cx="8229" cy="8229"/>
                </a:xfrm>
                <a:prstGeom prst="ellipse">
                  <a:avLst/>
                </a:prstGeom>
                <a:grpFill/>
                <a:ln w="8572" cap="flat">
                  <a:noFill/>
                  <a:prstDash val="solid"/>
                  <a:miter/>
                </a:ln>
              </p:spPr>
              <p:txBody>
                <a:bodyPr rtlCol="0" anchor="ctr"/>
                <a:lstStyle/>
                <a:p>
                  <a:endParaRPr lang="en-UA"/>
                </a:p>
              </p:txBody>
            </p:sp>
            <p:sp>
              <p:nvSpPr>
                <p:cNvPr id="7723" name="Freeform 7722">
                  <a:extLst>
                    <a:ext uri="{FF2B5EF4-FFF2-40B4-BE49-F238E27FC236}">
                      <a16:creationId xmlns:a16="http://schemas.microsoft.com/office/drawing/2014/main" id="{D2B2C79C-A9F8-9B39-99CF-2BB01A11EDD2}"/>
                    </a:ext>
                  </a:extLst>
                </p:cNvPr>
                <p:cNvSpPr/>
                <p:nvPr/>
              </p:nvSpPr>
              <p:spPr>
                <a:xfrm>
                  <a:off x="5410480" y="947494"/>
                  <a:ext cx="8229" cy="8229"/>
                </a:xfrm>
                <a:prstGeom prst="ellipse">
                  <a:avLst/>
                </a:prstGeom>
                <a:grpFill/>
                <a:ln w="8572" cap="flat">
                  <a:noFill/>
                  <a:prstDash val="solid"/>
                  <a:miter/>
                </a:ln>
              </p:spPr>
              <p:txBody>
                <a:bodyPr rtlCol="0" anchor="ctr"/>
                <a:lstStyle/>
                <a:p>
                  <a:endParaRPr lang="en-UA"/>
                </a:p>
              </p:txBody>
            </p:sp>
            <p:sp>
              <p:nvSpPr>
                <p:cNvPr id="7724" name="Freeform 7723">
                  <a:extLst>
                    <a:ext uri="{FF2B5EF4-FFF2-40B4-BE49-F238E27FC236}">
                      <a16:creationId xmlns:a16="http://schemas.microsoft.com/office/drawing/2014/main" id="{772CDD51-8FD4-62F1-3EAB-401DB0031E8E}"/>
                    </a:ext>
                  </a:extLst>
                </p:cNvPr>
                <p:cNvSpPr/>
                <p:nvPr/>
              </p:nvSpPr>
              <p:spPr>
                <a:xfrm>
                  <a:off x="5434405" y="971498"/>
                  <a:ext cx="8229" cy="8229"/>
                </a:xfrm>
                <a:prstGeom prst="ellipse">
                  <a:avLst/>
                </a:prstGeom>
                <a:grpFill/>
                <a:ln w="8572" cap="flat">
                  <a:noFill/>
                  <a:prstDash val="solid"/>
                  <a:miter/>
                </a:ln>
              </p:spPr>
              <p:txBody>
                <a:bodyPr rtlCol="0" anchor="ctr"/>
                <a:lstStyle/>
                <a:p>
                  <a:endParaRPr lang="en-UA"/>
                </a:p>
              </p:txBody>
            </p:sp>
            <p:sp>
              <p:nvSpPr>
                <p:cNvPr id="7725" name="Freeform 7724">
                  <a:extLst>
                    <a:ext uri="{FF2B5EF4-FFF2-40B4-BE49-F238E27FC236}">
                      <a16:creationId xmlns:a16="http://schemas.microsoft.com/office/drawing/2014/main" id="{F4EC07AE-3502-B515-C3A7-55654880DA3B}"/>
                    </a:ext>
                  </a:extLst>
                </p:cNvPr>
                <p:cNvSpPr/>
                <p:nvPr/>
              </p:nvSpPr>
              <p:spPr>
                <a:xfrm>
                  <a:off x="5338563" y="923577"/>
                  <a:ext cx="8229" cy="8229"/>
                </a:xfrm>
                <a:prstGeom prst="ellipse">
                  <a:avLst/>
                </a:prstGeom>
                <a:grpFill/>
                <a:ln w="8572" cap="flat">
                  <a:noFill/>
                  <a:prstDash val="solid"/>
                  <a:miter/>
                </a:ln>
              </p:spPr>
              <p:txBody>
                <a:bodyPr rtlCol="0" anchor="ctr"/>
                <a:lstStyle/>
                <a:p>
                  <a:endParaRPr lang="en-UA"/>
                </a:p>
              </p:txBody>
            </p:sp>
            <p:sp>
              <p:nvSpPr>
                <p:cNvPr id="7726" name="Freeform 7725">
                  <a:extLst>
                    <a:ext uri="{FF2B5EF4-FFF2-40B4-BE49-F238E27FC236}">
                      <a16:creationId xmlns:a16="http://schemas.microsoft.com/office/drawing/2014/main" id="{AD6C2559-39DE-7AF3-5892-600B6C531C3B}"/>
                    </a:ext>
                  </a:extLst>
                </p:cNvPr>
                <p:cNvSpPr/>
                <p:nvPr/>
              </p:nvSpPr>
              <p:spPr>
                <a:xfrm>
                  <a:off x="5362566" y="947493"/>
                  <a:ext cx="8229" cy="8229"/>
                </a:xfrm>
                <a:prstGeom prst="ellipse">
                  <a:avLst/>
                </a:prstGeom>
                <a:grpFill/>
                <a:ln w="8572" cap="flat">
                  <a:noFill/>
                  <a:prstDash val="solid"/>
                  <a:miter/>
                </a:ln>
              </p:spPr>
              <p:txBody>
                <a:bodyPr rtlCol="0" anchor="ctr"/>
                <a:lstStyle/>
                <a:p>
                  <a:endParaRPr lang="en-UA"/>
                </a:p>
              </p:txBody>
            </p:sp>
            <p:sp>
              <p:nvSpPr>
                <p:cNvPr id="7727" name="Freeform 7726">
                  <a:extLst>
                    <a:ext uri="{FF2B5EF4-FFF2-40B4-BE49-F238E27FC236}">
                      <a16:creationId xmlns:a16="http://schemas.microsoft.com/office/drawing/2014/main" id="{B900AED4-EFEF-0BF8-8010-F53972B956BF}"/>
                    </a:ext>
                  </a:extLst>
                </p:cNvPr>
                <p:cNvSpPr/>
                <p:nvPr/>
              </p:nvSpPr>
              <p:spPr>
                <a:xfrm>
                  <a:off x="5386483" y="971497"/>
                  <a:ext cx="8229" cy="8229"/>
                </a:xfrm>
                <a:prstGeom prst="ellipse">
                  <a:avLst/>
                </a:prstGeom>
                <a:grpFill/>
                <a:ln w="8572" cap="flat">
                  <a:noFill/>
                  <a:prstDash val="solid"/>
                  <a:miter/>
                </a:ln>
              </p:spPr>
              <p:txBody>
                <a:bodyPr rtlCol="0" anchor="ctr"/>
                <a:lstStyle/>
                <a:p>
                  <a:endParaRPr lang="en-UA"/>
                </a:p>
              </p:txBody>
            </p:sp>
            <p:sp>
              <p:nvSpPr>
                <p:cNvPr id="7728" name="Freeform 7727">
                  <a:extLst>
                    <a:ext uri="{FF2B5EF4-FFF2-40B4-BE49-F238E27FC236}">
                      <a16:creationId xmlns:a16="http://schemas.microsoft.com/office/drawing/2014/main" id="{6770962D-1BFB-7BFD-9B26-23EF6B093034}"/>
                    </a:ext>
                  </a:extLst>
                </p:cNvPr>
                <p:cNvSpPr/>
                <p:nvPr/>
              </p:nvSpPr>
              <p:spPr>
                <a:xfrm>
                  <a:off x="5410494" y="995414"/>
                  <a:ext cx="8229" cy="8229"/>
                </a:xfrm>
                <a:prstGeom prst="ellipse">
                  <a:avLst/>
                </a:prstGeom>
                <a:grpFill/>
                <a:ln w="8572" cap="flat">
                  <a:noFill/>
                  <a:prstDash val="solid"/>
                  <a:miter/>
                </a:ln>
              </p:spPr>
              <p:txBody>
                <a:bodyPr rtlCol="0" anchor="ctr"/>
                <a:lstStyle/>
                <a:p>
                  <a:endParaRPr lang="en-UA"/>
                </a:p>
              </p:txBody>
            </p:sp>
            <p:sp>
              <p:nvSpPr>
                <p:cNvPr id="7729" name="Freeform 7728">
                  <a:extLst>
                    <a:ext uri="{FF2B5EF4-FFF2-40B4-BE49-F238E27FC236}">
                      <a16:creationId xmlns:a16="http://schemas.microsoft.com/office/drawing/2014/main" id="{59B3A052-BF52-9E11-5EC4-3AF344E5CEE1}"/>
                    </a:ext>
                  </a:extLst>
                </p:cNvPr>
                <p:cNvSpPr/>
                <p:nvPr/>
              </p:nvSpPr>
              <p:spPr>
                <a:xfrm>
                  <a:off x="5314654" y="947494"/>
                  <a:ext cx="8229" cy="8229"/>
                </a:xfrm>
                <a:prstGeom prst="ellipse">
                  <a:avLst/>
                </a:prstGeom>
                <a:grpFill/>
                <a:ln w="8572" cap="flat">
                  <a:noFill/>
                  <a:prstDash val="solid"/>
                  <a:miter/>
                </a:ln>
              </p:spPr>
              <p:txBody>
                <a:bodyPr rtlCol="0" anchor="ctr"/>
                <a:lstStyle/>
                <a:p>
                  <a:endParaRPr lang="en-UA"/>
                </a:p>
              </p:txBody>
            </p:sp>
            <p:sp>
              <p:nvSpPr>
                <p:cNvPr id="7730" name="Freeform 7729">
                  <a:extLst>
                    <a:ext uri="{FF2B5EF4-FFF2-40B4-BE49-F238E27FC236}">
                      <a16:creationId xmlns:a16="http://schemas.microsoft.com/office/drawing/2014/main" id="{490CC8DF-B893-9A28-A30B-6765195B51C7}"/>
                    </a:ext>
                  </a:extLst>
                </p:cNvPr>
                <p:cNvSpPr/>
                <p:nvPr/>
              </p:nvSpPr>
              <p:spPr>
                <a:xfrm>
                  <a:off x="5338571" y="971498"/>
                  <a:ext cx="8229" cy="8229"/>
                </a:xfrm>
                <a:prstGeom prst="ellipse">
                  <a:avLst/>
                </a:prstGeom>
                <a:grpFill/>
                <a:ln w="8572" cap="flat">
                  <a:noFill/>
                  <a:prstDash val="solid"/>
                  <a:miter/>
                </a:ln>
              </p:spPr>
              <p:txBody>
                <a:bodyPr rtlCol="0" anchor="ctr"/>
                <a:lstStyle/>
                <a:p>
                  <a:endParaRPr lang="en-UA"/>
                </a:p>
              </p:txBody>
            </p:sp>
            <p:sp>
              <p:nvSpPr>
                <p:cNvPr id="7731" name="Freeform 7730">
                  <a:extLst>
                    <a:ext uri="{FF2B5EF4-FFF2-40B4-BE49-F238E27FC236}">
                      <a16:creationId xmlns:a16="http://schemas.microsoft.com/office/drawing/2014/main" id="{D0401181-97C6-77D0-791A-B954F7AE97B7}"/>
                    </a:ext>
                  </a:extLst>
                </p:cNvPr>
                <p:cNvSpPr/>
                <p:nvPr/>
              </p:nvSpPr>
              <p:spPr>
                <a:xfrm>
                  <a:off x="5362574" y="995415"/>
                  <a:ext cx="8229" cy="8229"/>
                </a:xfrm>
                <a:prstGeom prst="ellipse">
                  <a:avLst/>
                </a:prstGeom>
                <a:grpFill/>
                <a:ln w="8572" cap="flat">
                  <a:noFill/>
                  <a:prstDash val="solid"/>
                  <a:miter/>
                </a:ln>
              </p:spPr>
              <p:txBody>
                <a:bodyPr rtlCol="0" anchor="ctr"/>
                <a:lstStyle/>
                <a:p>
                  <a:endParaRPr lang="en-UA"/>
                </a:p>
              </p:txBody>
            </p:sp>
            <p:sp>
              <p:nvSpPr>
                <p:cNvPr id="7732" name="Freeform 7731">
                  <a:extLst>
                    <a:ext uri="{FF2B5EF4-FFF2-40B4-BE49-F238E27FC236}">
                      <a16:creationId xmlns:a16="http://schemas.microsoft.com/office/drawing/2014/main" id="{4BAB938B-827A-3789-E89E-4D72A5F7B74F}"/>
                    </a:ext>
                  </a:extLst>
                </p:cNvPr>
                <p:cNvSpPr/>
                <p:nvPr/>
              </p:nvSpPr>
              <p:spPr>
                <a:xfrm>
                  <a:off x="5386486" y="1019418"/>
                  <a:ext cx="8229" cy="8229"/>
                </a:xfrm>
                <a:prstGeom prst="ellipse">
                  <a:avLst/>
                </a:prstGeom>
                <a:grpFill/>
                <a:ln w="8572" cap="flat">
                  <a:noFill/>
                  <a:prstDash val="solid"/>
                  <a:miter/>
                </a:ln>
              </p:spPr>
              <p:txBody>
                <a:bodyPr rtlCol="0" anchor="ctr"/>
                <a:lstStyle/>
                <a:p>
                  <a:endParaRPr lang="en-UA"/>
                </a:p>
              </p:txBody>
            </p:sp>
            <p:sp>
              <p:nvSpPr>
                <p:cNvPr id="7733" name="Freeform 7732">
                  <a:extLst>
                    <a:ext uri="{FF2B5EF4-FFF2-40B4-BE49-F238E27FC236}">
                      <a16:creationId xmlns:a16="http://schemas.microsoft.com/office/drawing/2014/main" id="{5C8FF59B-DA46-B245-228D-7E7D5B02C213}"/>
                    </a:ext>
                  </a:extLst>
                </p:cNvPr>
                <p:cNvSpPr/>
                <p:nvPr/>
              </p:nvSpPr>
              <p:spPr>
                <a:xfrm>
                  <a:off x="5290646" y="971497"/>
                  <a:ext cx="8229" cy="8229"/>
                </a:xfrm>
                <a:prstGeom prst="ellipse">
                  <a:avLst/>
                </a:prstGeom>
                <a:grpFill/>
                <a:ln w="8572" cap="flat">
                  <a:noFill/>
                  <a:prstDash val="solid"/>
                  <a:miter/>
                </a:ln>
              </p:spPr>
              <p:txBody>
                <a:bodyPr rtlCol="0" anchor="ctr"/>
                <a:lstStyle/>
                <a:p>
                  <a:endParaRPr lang="en-UA"/>
                </a:p>
              </p:txBody>
            </p:sp>
            <p:sp>
              <p:nvSpPr>
                <p:cNvPr id="7734" name="Freeform 7733">
                  <a:extLst>
                    <a:ext uri="{FF2B5EF4-FFF2-40B4-BE49-F238E27FC236}">
                      <a16:creationId xmlns:a16="http://schemas.microsoft.com/office/drawing/2014/main" id="{F43C98D9-599E-DE15-9248-C4C607302FB2}"/>
                    </a:ext>
                  </a:extLst>
                </p:cNvPr>
                <p:cNvSpPr/>
                <p:nvPr/>
              </p:nvSpPr>
              <p:spPr>
                <a:xfrm>
                  <a:off x="5314649" y="995414"/>
                  <a:ext cx="8229" cy="8229"/>
                </a:xfrm>
                <a:prstGeom prst="ellipse">
                  <a:avLst/>
                </a:prstGeom>
                <a:grpFill/>
                <a:ln w="8572" cap="flat">
                  <a:noFill/>
                  <a:prstDash val="solid"/>
                  <a:miter/>
                </a:ln>
              </p:spPr>
              <p:txBody>
                <a:bodyPr rtlCol="0" anchor="ctr"/>
                <a:lstStyle/>
                <a:p>
                  <a:endParaRPr lang="en-UA"/>
                </a:p>
              </p:txBody>
            </p:sp>
            <p:sp>
              <p:nvSpPr>
                <p:cNvPr id="7735" name="Freeform 7734">
                  <a:extLst>
                    <a:ext uri="{FF2B5EF4-FFF2-40B4-BE49-F238E27FC236}">
                      <a16:creationId xmlns:a16="http://schemas.microsoft.com/office/drawing/2014/main" id="{D26B2E0D-CC72-F61E-F757-E3E8B2B618CF}"/>
                    </a:ext>
                  </a:extLst>
                </p:cNvPr>
                <p:cNvSpPr/>
                <p:nvPr/>
              </p:nvSpPr>
              <p:spPr>
                <a:xfrm>
                  <a:off x="5338566" y="1019417"/>
                  <a:ext cx="8229" cy="8229"/>
                </a:xfrm>
                <a:prstGeom prst="ellipse">
                  <a:avLst/>
                </a:prstGeom>
                <a:grpFill/>
                <a:ln w="8572" cap="flat">
                  <a:noFill/>
                  <a:prstDash val="solid"/>
                  <a:miter/>
                </a:ln>
              </p:spPr>
              <p:txBody>
                <a:bodyPr rtlCol="0" anchor="ctr"/>
                <a:lstStyle/>
                <a:p>
                  <a:endParaRPr lang="en-UA"/>
                </a:p>
              </p:txBody>
            </p:sp>
            <p:sp>
              <p:nvSpPr>
                <p:cNvPr id="7736" name="Freeform 7735">
                  <a:extLst>
                    <a:ext uri="{FF2B5EF4-FFF2-40B4-BE49-F238E27FC236}">
                      <a16:creationId xmlns:a16="http://schemas.microsoft.com/office/drawing/2014/main" id="{C04B0E76-45B5-5C7F-3FD1-213EF8384C5F}"/>
                    </a:ext>
                  </a:extLst>
                </p:cNvPr>
                <p:cNvSpPr/>
                <p:nvPr/>
              </p:nvSpPr>
              <p:spPr>
                <a:xfrm>
                  <a:off x="5362568" y="1043336"/>
                  <a:ext cx="8229" cy="8229"/>
                </a:xfrm>
                <a:prstGeom prst="ellipse">
                  <a:avLst/>
                </a:prstGeom>
                <a:grpFill/>
                <a:ln w="8572" cap="flat">
                  <a:noFill/>
                  <a:prstDash val="solid"/>
                  <a:miter/>
                </a:ln>
              </p:spPr>
              <p:txBody>
                <a:bodyPr rtlCol="0" anchor="ctr"/>
                <a:lstStyle/>
                <a:p>
                  <a:endParaRPr lang="en-UA"/>
                </a:p>
              </p:txBody>
            </p:sp>
            <p:sp>
              <p:nvSpPr>
                <p:cNvPr id="7737" name="Freeform 7736">
                  <a:extLst>
                    <a:ext uri="{FF2B5EF4-FFF2-40B4-BE49-F238E27FC236}">
                      <a16:creationId xmlns:a16="http://schemas.microsoft.com/office/drawing/2014/main" id="{23A4F8F6-90E5-6145-B9F2-6C994719C45A}"/>
                    </a:ext>
                  </a:extLst>
                </p:cNvPr>
                <p:cNvSpPr/>
                <p:nvPr/>
              </p:nvSpPr>
              <p:spPr>
                <a:xfrm>
                  <a:off x="5266725" y="995414"/>
                  <a:ext cx="8229" cy="8229"/>
                </a:xfrm>
                <a:prstGeom prst="ellipse">
                  <a:avLst/>
                </a:prstGeom>
                <a:grpFill/>
                <a:ln w="8572" cap="flat">
                  <a:noFill/>
                  <a:prstDash val="solid"/>
                  <a:miter/>
                </a:ln>
              </p:spPr>
              <p:txBody>
                <a:bodyPr rtlCol="0" anchor="ctr"/>
                <a:lstStyle/>
                <a:p>
                  <a:endParaRPr lang="en-UA"/>
                </a:p>
              </p:txBody>
            </p:sp>
            <p:sp>
              <p:nvSpPr>
                <p:cNvPr id="7738" name="Freeform 7737">
                  <a:extLst>
                    <a:ext uri="{FF2B5EF4-FFF2-40B4-BE49-F238E27FC236}">
                      <a16:creationId xmlns:a16="http://schemas.microsoft.com/office/drawing/2014/main" id="{1C00ECB4-0DB4-9B6D-C44D-E341E1C22CFB}"/>
                    </a:ext>
                  </a:extLst>
                </p:cNvPr>
                <p:cNvSpPr/>
                <p:nvPr/>
              </p:nvSpPr>
              <p:spPr>
                <a:xfrm>
                  <a:off x="5290627" y="1019413"/>
                  <a:ext cx="8229" cy="8229"/>
                </a:xfrm>
                <a:prstGeom prst="ellipse">
                  <a:avLst/>
                </a:prstGeom>
                <a:grpFill/>
                <a:ln w="8572" cap="flat">
                  <a:noFill/>
                  <a:prstDash val="solid"/>
                  <a:miter/>
                </a:ln>
              </p:spPr>
              <p:txBody>
                <a:bodyPr rtlCol="0" anchor="ctr"/>
                <a:lstStyle/>
                <a:p>
                  <a:endParaRPr lang="en-UA"/>
                </a:p>
              </p:txBody>
            </p:sp>
            <p:sp>
              <p:nvSpPr>
                <p:cNvPr id="7739" name="Freeform 7738">
                  <a:extLst>
                    <a:ext uri="{FF2B5EF4-FFF2-40B4-BE49-F238E27FC236}">
                      <a16:creationId xmlns:a16="http://schemas.microsoft.com/office/drawing/2014/main" id="{BF8E83B8-469A-29C9-F039-41197A5C83E1}"/>
                    </a:ext>
                  </a:extLst>
                </p:cNvPr>
                <p:cNvSpPr/>
                <p:nvPr/>
              </p:nvSpPr>
              <p:spPr>
                <a:xfrm>
                  <a:off x="5314624" y="1043329"/>
                  <a:ext cx="8229" cy="8229"/>
                </a:xfrm>
                <a:prstGeom prst="ellipse">
                  <a:avLst/>
                </a:prstGeom>
                <a:grpFill/>
                <a:ln w="8572" cap="flat">
                  <a:noFill/>
                  <a:prstDash val="solid"/>
                  <a:miter/>
                </a:ln>
              </p:spPr>
              <p:txBody>
                <a:bodyPr rtlCol="0" anchor="ctr"/>
                <a:lstStyle/>
                <a:p>
                  <a:endParaRPr lang="en-UA"/>
                </a:p>
              </p:txBody>
            </p:sp>
            <p:sp>
              <p:nvSpPr>
                <p:cNvPr id="7740" name="Freeform 7739">
                  <a:extLst>
                    <a:ext uri="{FF2B5EF4-FFF2-40B4-BE49-F238E27FC236}">
                      <a16:creationId xmlns:a16="http://schemas.microsoft.com/office/drawing/2014/main" id="{44FDF7D7-B9E4-39F9-0AD7-B52671649F7D}"/>
                    </a:ext>
                  </a:extLst>
                </p:cNvPr>
                <p:cNvSpPr/>
                <p:nvPr/>
              </p:nvSpPr>
              <p:spPr>
                <a:xfrm>
                  <a:off x="5338549" y="1067330"/>
                  <a:ext cx="8229" cy="8229"/>
                </a:xfrm>
                <a:prstGeom prst="ellipse">
                  <a:avLst/>
                </a:prstGeom>
                <a:grpFill/>
                <a:ln w="8572" cap="flat">
                  <a:noFill/>
                  <a:prstDash val="solid"/>
                  <a:miter/>
                </a:ln>
              </p:spPr>
              <p:txBody>
                <a:bodyPr rtlCol="0" anchor="ctr"/>
                <a:lstStyle/>
                <a:p>
                  <a:endParaRPr lang="en-UA"/>
                </a:p>
              </p:txBody>
            </p:sp>
          </p:grpSp>
        </p:grpSp>
        <p:grpSp>
          <p:nvGrpSpPr>
            <p:cNvPr id="7742" name="Group 7741">
              <a:extLst>
                <a:ext uri="{FF2B5EF4-FFF2-40B4-BE49-F238E27FC236}">
                  <a16:creationId xmlns:a16="http://schemas.microsoft.com/office/drawing/2014/main" id="{15B52810-DF7C-406E-C7BF-14F334D8C231}"/>
                </a:ext>
              </a:extLst>
            </p:cNvPr>
            <p:cNvGrpSpPr/>
            <p:nvPr/>
          </p:nvGrpSpPr>
          <p:grpSpPr>
            <a:xfrm>
              <a:off x="4139771" y="2363678"/>
              <a:ext cx="482950" cy="669884"/>
              <a:chOff x="5266711" y="731802"/>
              <a:chExt cx="247830" cy="343756"/>
            </a:xfrm>
            <a:solidFill>
              <a:schemeClr val="accent2"/>
            </a:solidFill>
          </p:grpSpPr>
          <p:grpSp>
            <p:nvGrpSpPr>
              <p:cNvPr id="7743" name="Graphic 7606">
                <a:extLst>
                  <a:ext uri="{FF2B5EF4-FFF2-40B4-BE49-F238E27FC236}">
                    <a16:creationId xmlns:a16="http://schemas.microsoft.com/office/drawing/2014/main" id="{9218BC12-E95D-E9E4-04BC-2AAF39A79B68}"/>
                  </a:ext>
                </a:extLst>
              </p:cNvPr>
              <p:cNvGrpSpPr/>
              <p:nvPr/>
            </p:nvGrpSpPr>
            <p:grpSpPr>
              <a:xfrm>
                <a:off x="5266711" y="731802"/>
                <a:ext cx="247830" cy="247916"/>
                <a:chOff x="5266711" y="731807"/>
                <a:chExt cx="247792" cy="247917"/>
              </a:xfrm>
              <a:grpFill/>
            </p:grpSpPr>
            <p:sp>
              <p:nvSpPr>
                <p:cNvPr id="7777" name="Freeform 7776">
                  <a:extLst>
                    <a:ext uri="{FF2B5EF4-FFF2-40B4-BE49-F238E27FC236}">
                      <a16:creationId xmlns:a16="http://schemas.microsoft.com/office/drawing/2014/main" id="{264B4B8C-E94A-F12B-D004-A534479A4D3B}"/>
                    </a:ext>
                  </a:extLst>
                </p:cNvPr>
                <p:cNvSpPr/>
                <p:nvPr/>
              </p:nvSpPr>
              <p:spPr>
                <a:xfrm>
                  <a:off x="5506274" y="899571"/>
                  <a:ext cx="8229" cy="8229"/>
                </a:xfrm>
                <a:prstGeom prst="ellipse">
                  <a:avLst/>
                </a:prstGeom>
                <a:grpFill/>
                <a:ln w="8572" cap="flat">
                  <a:noFill/>
                  <a:prstDash val="solid"/>
                  <a:miter/>
                </a:ln>
              </p:spPr>
              <p:txBody>
                <a:bodyPr rtlCol="0" anchor="ctr"/>
                <a:lstStyle/>
                <a:p>
                  <a:endParaRPr lang="en-UA"/>
                </a:p>
              </p:txBody>
            </p:sp>
            <p:sp>
              <p:nvSpPr>
                <p:cNvPr id="7778" name="Freeform 7777">
                  <a:extLst>
                    <a:ext uri="{FF2B5EF4-FFF2-40B4-BE49-F238E27FC236}">
                      <a16:creationId xmlns:a16="http://schemas.microsoft.com/office/drawing/2014/main" id="{0504F642-9A09-3D3B-EFF1-5F8EB9E999A9}"/>
                    </a:ext>
                  </a:extLst>
                </p:cNvPr>
                <p:cNvSpPr/>
                <p:nvPr/>
              </p:nvSpPr>
              <p:spPr>
                <a:xfrm>
                  <a:off x="5482272" y="923574"/>
                  <a:ext cx="8229" cy="8229"/>
                </a:xfrm>
                <a:prstGeom prst="ellipse">
                  <a:avLst/>
                </a:prstGeom>
                <a:grpFill/>
                <a:ln w="8572" cap="flat">
                  <a:noFill/>
                  <a:prstDash val="solid"/>
                  <a:miter/>
                </a:ln>
              </p:spPr>
              <p:txBody>
                <a:bodyPr rtlCol="0" anchor="ctr"/>
                <a:lstStyle/>
                <a:p>
                  <a:endParaRPr lang="en-UA"/>
                </a:p>
              </p:txBody>
            </p:sp>
            <p:sp>
              <p:nvSpPr>
                <p:cNvPr id="7779" name="Freeform 7778">
                  <a:extLst>
                    <a:ext uri="{FF2B5EF4-FFF2-40B4-BE49-F238E27FC236}">
                      <a16:creationId xmlns:a16="http://schemas.microsoft.com/office/drawing/2014/main" id="{1EDC2CF6-6E30-833A-8774-D598BA1E3AA2}"/>
                    </a:ext>
                  </a:extLst>
                </p:cNvPr>
                <p:cNvSpPr/>
                <p:nvPr/>
              </p:nvSpPr>
              <p:spPr>
                <a:xfrm>
                  <a:off x="5458355" y="947491"/>
                  <a:ext cx="8229" cy="8229"/>
                </a:xfrm>
                <a:prstGeom prst="ellipse">
                  <a:avLst/>
                </a:prstGeom>
                <a:grpFill/>
                <a:ln w="8572" cap="flat">
                  <a:noFill/>
                  <a:prstDash val="solid"/>
                  <a:miter/>
                </a:ln>
              </p:spPr>
              <p:txBody>
                <a:bodyPr rtlCol="0" anchor="ctr"/>
                <a:lstStyle/>
                <a:p>
                  <a:endParaRPr lang="en-UA"/>
                </a:p>
              </p:txBody>
            </p:sp>
            <p:sp>
              <p:nvSpPr>
                <p:cNvPr id="7780" name="Freeform 7779">
                  <a:extLst>
                    <a:ext uri="{FF2B5EF4-FFF2-40B4-BE49-F238E27FC236}">
                      <a16:creationId xmlns:a16="http://schemas.microsoft.com/office/drawing/2014/main" id="{6023623D-8EFF-4F86-C913-04C0304CFE89}"/>
                    </a:ext>
                  </a:extLst>
                </p:cNvPr>
                <p:cNvSpPr/>
                <p:nvPr/>
              </p:nvSpPr>
              <p:spPr>
                <a:xfrm>
                  <a:off x="5434352" y="971495"/>
                  <a:ext cx="8229" cy="8229"/>
                </a:xfrm>
                <a:prstGeom prst="ellipse">
                  <a:avLst/>
                </a:prstGeom>
                <a:grpFill/>
                <a:ln w="8572" cap="flat">
                  <a:noFill/>
                  <a:prstDash val="solid"/>
                  <a:miter/>
                </a:ln>
              </p:spPr>
              <p:txBody>
                <a:bodyPr rtlCol="0" anchor="ctr"/>
                <a:lstStyle/>
                <a:p>
                  <a:endParaRPr lang="en-UA"/>
                </a:p>
              </p:txBody>
            </p:sp>
            <p:sp>
              <p:nvSpPr>
                <p:cNvPr id="7781" name="Freeform 7780">
                  <a:extLst>
                    <a:ext uri="{FF2B5EF4-FFF2-40B4-BE49-F238E27FC236}">
                      <a16:creationId xmlns:a16="http://schemas.microsoft.com/office/drawing/2014/main" id="{60C5FBBC-13D3-15F3-F952-DC1C47806FAF}"/>
                    </a:ext>
                  </a:extLst>
                </p:cNvPr>
                <p:cNvSpPr/>
                <p:nvPr/>
              </p:nvSpPr>
              <p:spPr>
                <a:xfrm>
                  <a:off x="5482272" y="875568"/>
                  <a:ext cx="8229" cy="8229"/>
                </a:xfrm>
                <a:prstGeom prst="ellipse">
                  <a:avLst/>
                </a:prstGeom>
                <a:grpFill/>
                <a:ln w="8572" cap="flat">
                  <a:noFill/>
                  <a:prstDash val="solid"/>
                  <a:miter/>
                </a:ln>
              </p:spPr>
              <p:txBody>
                <a:bodyPr rtlCol="0" anchor="ctr"/>
                <a:lstStyle/>
                <a:p>
                  <a:endParaRPr lang="en-UA"/>
                </a:p>
              </p:txBody>
            </p:sp>
            <p:sp>
              <p:nvSpPr>
                <p:cNvPr id="7782" name="Freeform 7781">
                  <a:extLst>
                    <a:ext uri="{FF2B5EF4-FFF2-40B4-BE49-F238E27FC236}">
                      <a16:creationId xmlns:a16="http://schemas.microsoft.com/office/drawing/2014/main" id="{1B16C674-0BB0-CB7F-6419-BEC9816AFC45}"/>
                    </a:ext>
                  </a:extLst>
                </p:cNvPr>
                <p:cNvSpPr/>
                <p:nvPr/>
              </p:nvSpPr>
              <p:spPr>
                <a:xfrm>
                  <a:off x="5458359" y="899572"/>
                  <a:ext cx="8229" cy="8229"/>
                </a:xfrm>
                <a:prstGeom prst="ellipse">
                  <a:avLst/>
                </a:prstGeom>
                <a:grpFill/>
                <a:ln w="8572" cap="flat">
                  <a:noFill/>
                  <a:prstDash val="solid"/>
                  <a:miter/>
                </a:ln>
              </p:spPr>
              <p:txBody>
                <a:bodyPr rtlCol="0" anchor="ctr"/>
                <a:lstStyle/>
                <a:p>
                  <a:endParaRPr lang="en-UA"/>
                </a:p>
              </p:txBody>
            </p:sp>
            <p:sp>
              <p:nvSpPr>
                <p:cNvPr id="7783" name="Freeform 7782">
                  <a:extLst>
                    <a:ext uri="{FF2B5EF4-FFF2-40B4-BE49-F238E27FC236}">
                      <a16:creationId xmlns:a16="http://schemas.microsoft.com/office/drawing/2014/main" id="{E1DCFAB5-1584-7AD3-F27E-A35E5F6DA651}"/>
                    </a:ext>
                  </a:extLst>
                </p:cNvPr>
                <p:cNvSpPr/>
                <p:nvPr/>
              </p:nvSpPr>
              <p:spPr>
                <a:xfrm>
                  <a:off x="5434356" y="923575"/>
                  <a:ext cx="8229" cy="8229"/>
                </a:xfrm>
                <a:prstGeom prst="ellipse">
                  <a:avLst/>
                </a:prstGeom>
                <a:grpFill/>
                <a:ln w="8572" cap="flat">
                  <a:noFill/>
                  <a:prstDash val="solid"/>
                  <a:miter/>
                </a:ln>
              </p:spPr>
              <p:txBody>
                <a:bodyPr rtlCol="0" anchor="ctr"/>
                <a:lstStyle/>
                <a:p>
                  <a:endParaRPr lang="en-UA"/>
                </a:p>
              </p:txBody>
            </p:sp>
            <p:sp>
              <p:nvSpPr>
                <p:cNvPr id="7784" name="Freeform 7783">
                  <a:extLst>
                    <a:ext uri="{FF2B5EF4-FFF2-40B4-BE49-F238E27FC236}">
                      <a16:creationId xmlns:a16="http://schemas.microsoft.com/office/drawing/2014/main" id="{CA5AFC83-0BF8-95BC-84A3-E0328E442C41}"/>
                    </a:ext>
                  </a:extLst>
                </p:cNvPr>
                <p:cNvSpPr/>
                <p:nvPr/>
              </p:nvSpPr>
              <p:spPr>
                <a:xfrm>
                  <a:off x="5410438" y="947491"/>
                  <a:ext cx="8229" cy="8229"/>
                </a:xfrm>
                <a:prstGeom prst="ellipse">
                  <a:avLst/>
                </a:prstGeom>
                <a:grpFill/>
                <a:ln w="8572" cap="flat">
                  <a:noFill/>
                  <a:prstDash val="solid"/>
                  <a:miter/>
                </a:ln>
              </p:spPr>
              <p:txBody>
                <a:bodyPr rtlCol="0" anchor="ctr"/>
                <a:lstStyle/>
                <a:p>
                  <a:endParaRPr lang="en-UA"/>
                </a:p>
              </p:txBody>
            </p:sp>
            <p:sp>
              <p:nvSpPr>
                <p:cNvPr id="7785" name="Freeform 7784">
                  <a:extLst>
                    <a:ext uri="{FF2B5EF4-FFF2-40B4-BE49-F238E27FC236}">
                      <a16:creationId xmlns:a16="http://schemas.microsoft.com/office/drawing/2014/main" id="{D26A85CC-47E2-4B97-5A84-2D85E6A6DE79}"/>
                    </a:ext>
                  </a:extLst>
                </p:cNvPr>
                <p:cNvSpPr/>
                <p:nvPr/>
              </p:nvSpPr>
              <p:spPr>
                <a:xfrm>
                  <a:off x="5458354" y="851650"/>
                  <a:ext cx="8229" cy="8229"/>
                </a:xfrm>
                <a:prstGeom prst="ellipse">
                  <a:avLst/>
                </a:prstGeom>
                <a:grpFill/>
                <a:ln w="8572" cap="flat">
                  <a:noFill/>
                  <a:prstDash val="solid"/>
                  <a:miter/>
                </a:ln>
              </p:spPr>
              <p:txBody>
                <a:bodyPr rtlCol="0" anchor="ctr"/>
                <a:lstStyle/>
                <a:p>
                  <a:endParaRPr lang="en-UA"/>
                </a:p>
              </p:txBody>
            </p:sp>
            <p:sp>
              <p:nvSpPr>
                <p:cNvPr id="7786" name="Freeform 7785">
                  <a:extLst>
                    <a:ext uri="{FF2B5EF4-FFF2-40B4-BE49-F238E27FC236}">
                      <a16:creationId xmlns:a16="http://schemas.microsoft.com/office/drawing/2014/main" id="{41B14265-3B68-D435-5EA3-DA9BB312AF80}"/>
                    </a:ext>
                  </a:extLst>
                </p:cNvPr>
                <p:cNvSpPr/>
                <p:nvPr/>
              </p:nvSpPr>
              <p:spPr>
                <a:xfrm>
                  <a:off x="5434351" y="875568"/>
                  <a:ext cx="8229" cy="8229"/>
                </a:xfrm>
                <a:prstGeom prst="ellipse">
                  <a:avLst/>
                </a:prstGeom>
                <a:grpFill/>
                <a:ln w="8572" cap="flat">
                  <a:noFill/>
                  <a:prstDash val="solid"/>
                  <a:miter/>
                </a:ln>
              </p:spPr>
              <p:txBody>
                <a:bodyPr rtlCol="0" anchor="ctr"/>
                <a:lstStyle/>
                <a:p>
                  <a:endParaRPr lang="en-UA"/>
                </a:p>
              </p:txBody>
            </p:sp>
            <p:sp>
              <p:nvSpPr>
                <p:cNvPr id="7787" name="Freeform 7786">
                  <a:extLst>
                    <a:ext uri="{FF2B5EF4-FFF2-40B4-BE49-F238E27FC236}">
                      <a16:creationId xmlns:a16="http://schemas.microsoft.com/office/drawing/2014/main" id="{B60E62C2-A90A-789F-53A0-F9EDBCCA3CD2}"/>
                    </a:ext>
                  </a:extLst>
                </p:cNvPr>
                <p:cNvSpPr/>
                <p:nvPr/>
              </p:nvSpPr>
              <p:spPr>
                <a:xfrm>
                  <a:off x="5410433" y="899571"/>
                  <a:ext cx="8229" cy="8229"/>
                </a:xfrm>
                <a:prstGeom prst="ellipse">
                  <a:avLst/>
                </a:prstGeom>
                <a:grpFill/>
                <a:ln w="8572" cap="flat">
                  <a:noFill/>
                  <a:prstDash val="solid"/>
                  <a:miter/>
                </a:ln>
              </p:spPr>
              <p:txBody>
                <a:bodyPr rtlCol="0" anchor="ctr"/>
                <a:lstStyle/>
                <a:p>
                  <a:endParaRPr lang="en-UA"/>
                </a:p>
              </p:txBody>
            </p:sp>
            <p:sp>
              <p:nvSpPr>
                <p:cNvPr id="7788" name="Freeform 7787">
                  <a:extLst>
                    <a:ext uri="{FF2B5EF4-FFF2-40B4-BE49-F238E27FC236}">
                      <a16:creationId xmlns:a16="http://schemas.microsoft.com/office/drawing/2014/main" id="{395F6F64-0E0B-3F09-106D-43BB37D1D1C7}"/>
                    </a:ext>
                  </a:extLst>
                </p:cNvPr>
                <p:cNvSpPr/>
                <p:nvPr/>
              </p:nvSpPr>
              <p:spPr>
                <a:xfrm>
                  <a:off x="5386430" y="923574"/>
                  <a:ext cx="8229" cy="8229"/>
                </a:xfrm>
                <a:prstGeom prst="ellipse">
                  <a:avLst/>
                </a:prstGeom>
                <a:grpFill/>
                <a:ln w="8572" cap="flat">
                  <a:noFill/>
                  <a:prstDash val="solid"/>
                  <a:miter/>
                </a:ln>
              </p:spPr>
              <p:txBody>
                <a:bodyPr rtlCol="0" anchor="ctr"/>
                <a:lstStyle/>
                <a:p>
                  <a:endParaRPr lang="en-UA"/>
                </a:p>
              </p:txBody>
            </p:sp>
            <p:sp>
              <p:nvSpPr>
                <p:cNvPr id="7789" name="Freeform 7788">
                  <a:extLst>
                    <a:ext uri="{FF2B5EF4-FFF2-40B4-BE49-F238E27FC236}">
                      <a16:creationId xmlns:a16="http://schemas.microsoft.com/office/drawing/2014/main" id="{B8E3E901-86EC-228A-BB4E-5F288DB40A6D}"/>
                    </a:ext>
                  </a:extLst>
                </p:cNvPr>
                <p:cNvSpPr/>
                <p:nvPr/>
              </p:nvSpPr>
              <p:spPr>
                <a:xfrm>
                  <a:off x="5434352" y="827646"/>
                  <a:ext cx="8229" cy="8229"/>
                </a:xfrm>
                <a:prstGeom prst="ellipse">
                  <a:avLst/>
                </a:prstGeom>
                <a:grpFill/>
                <a:ln w="8572" cap="flat">
                  <a:noFill/>
                  <a:prstDash val="solid"/>
                  <a:miter/>
                </a:ln>
              </p:spPr>
              <p:txBody>
                <a:bodyPr rtlCol="0" anchor="ctr"/>
                <a:lstStyle/>
                <a:p>
                  <a:endParaRPr lang="en-UA"/>
                </a:p>
              </p:txBody>
            </p:sp>
            <p:sp>
              <p:nvSpPr>
                <p:cNvPr id="7790" name="Freeform 7789">
                  <a:extLst>
                    <a:ext uri="{FF2B5EF4-FFF2-40B4-BE49-F238E27FC236}">
                      <a16:creationId xmlns:a16="http://schemas.microsoft.com/office/drawing/2014/main" id="{635CA5C4-46B6-E179-7EB0-1039F7BD6C9D}"/>
                    </a:ext>
                  </a:extLst>
                </p:cNvPr>
                <p:cNvSpPr/>
                <p:nvPr/>
              </p:nvSpPr>
              <p:spPr>
                <a:xfrm>
                  <a:off x="5410433" y="851650"/>
                  <a:ext cx="8229" cy="8229"/>
                </a:xfrm>
                <a:prstGeom prst="ellipse">
                  <a:avLst/>
                </a:prstGeom>
                <a:grpFill/>
                <a:ln w="8572" cap="flat">
                  <a:noFill/>
                  <a:prstDash val="solid"/>
                  <a:miter/>
                </a:ln>
              </p:spPr>
              <p:txBody>
                <a:bodyPr rtlCol="0" anchor="ctr"/>
                <a:lstStyle/>
                <a:p>
                  <a:endParaRPr lang="en-UA"/>
                </a:p>
              </p:txBody>
            </p:sp>
            <p:sp>
              <p:nvSpPr>
                <p:cNvPr id="7791" name="Freeform 7790">
                  <a:extLst>
                    <a:ext uri="{FF2B5EF4-FFF2-40B4-BE49-F238E27FC236}">
                      <a16:creationId xmlns:a16="http://schemas.microsoft.com/office/drawing/2014/main" id="{D8DF538B-6FA9-B43F-B1E1-8AF00567DFA2}"/>
                    </a:ext>
                  </a:extLst>
                </p:cNvPr>
                <p:cNvSpPr/>
                <p:nvPr/>
              </p:nvSpPr>
              <p:spPr>
                <a:xfrm>
                  <a:off x="5386431" y="875568"/>
                  <a:ext cx="8229" cy="8229"/>
                </a:xfrm>
                <a:prstGeom prst="ellipse">
                  <a:avLst/>
                </a:prstGeom>
                <a:grpFill/>
                <a:ln w="8572" cap="flat">
                  <a:noFill/>
                  <a:prstDash val="solid"/>
                  <a:miter/>
                </a:ln>
              </p:spPr>
              <p:txBody>
                <a:bodyPr rtlCol="0" anchor="ctr"/>
                <a:lstStyle/>
                <a:p>
                  <a:endParaRPr lang="en-UA"/>
                </a:p>
              </p:txBody>
            </p:sp>
            <p:sp>
              <p:nvSpPr>
                <p:cNvPr id="7792" name="Freeform 7791">
                  <a:extLst>
                    <a:ext uri="{FF2B5EF4-FFF2-40B4-BE49-F238E27FC236}">
                      <a16:creationId xmlns:a16="http://schemas.microsoft.com/office/drawing/2014/main" id="{BB87464B-0ADC-B200-8AEB-6257A1035D61}"/>
                    </a:ext>
                  </a:extLst>
                </p:cNvPr>
                <p:cNvSpPr/>
                <p:nvPr/>
              </p:nvSpPr>
              <p:spPr>
                <a:xfrm>
                  <a:off x="5362514" y="899572"/>
                  <a:ext cx="8229" cy="8229"/>
                </a:xfrm>
                <a:prstGeom prst="ellipse">
                  <a:avLst/>
                </a:prstGeom>
                <a:grpFill/>
                <a:ln w="8572" cap="flat">
                  <a:noFill/>
                  <a:prstDash val="solid"/>
                  <a:miter/>
                </a:ln>
              </p:spPr>
              <p:txBody>
                <a:bodyPr rtlCol="0" anchor="ctr"/>
                <a:lstStyle/>
                <a:p>
                  <a:endParaRPr lang="en-UA"/>
                </a:p>
              </p:txBody>
            </p:sp>
            <p:sp>
              <p:nvSpPr>
                <p:cNvPr id="7793" name="Freeform 7792">
                  <a:extLst>
                    <a:ext uri="{FF2B5EF4-FFF2-40B4-BE49-F238E27FC236}">
                      <a16:creationId xmlns:a16="http://schemas.microsoft.com/office/drawing/2014/main" id="{5DCECC8C-A3AE-B09D-E6D5-8F5C3FFE5DCA}"/>
                    </a:ext>
                  </a:extLst>
                </p:cNvPr>
                <p:cNvSpPr/>
                <p:nvPr/>
              </p:nvSpPr>
              <p:spPr>
                <a:xfrm>
                  <a:off x="5410439" y="803730"/>
                  <a:ext cx="8229" cy="8229"/>
                </a:xfrm>
                <a:prstGeom prst="ellipse">
                  <a:avLst/>
                </a:prstGeom>
                <a:grpFill/>
                <a:ln w="8572" cap="flat">
                  <a:noFill/>
                  <a:prstDash val="solid"/>
                  <a:miter/>
                </a:ln>
              </p:spPr>
              <p:txBody>
                <a:bodyPr rtlCol="0" anchor="ctr"/>
                <a:lstStyle/>
                <a:p>
                  <a:endParaRPr lang="en-UA"/>
                </a:p>
              </p:txBody>
            </p:sp>
            <p:sp>
              <p:nvSpPr>
                <p:cNvPr id="7794" name="Freeform 7793">
                  <a:extLst>
                    <a:ext uri="{FF2B5EF4-FFF2-40B4-BE49-F238E27FC236}">
                      <a16:creationId xmlns:a16="http://schemas.microsoft.com/office/drawing/2014/main" id="{3D1A2EDD-68A0-E417-A8FA-81A4B7C21F37}"/>
                    </a:ext>
                  </a:extLst>
                </p:cNvPr>
                <p:cNvSpPr/>
                <p:nvPr/>
              </p:nvSpPr>
              <p:spPr>
                <a:xfrm>
                  <a:off x="5386444" y="827647"/>
                  <a:ext cx="8229" cy="8229"/>
                </a:xfrm>
                <a:prstGeom prst="ellipse">
                  <a:avLst/>
                </a:prstGeom>
                <a:grpFill/>
                <a:ln w="8572" cap="flat">
                  <a:noFill/>
                  <a:prstDash val="solid"/>
                  <a:miter/>
                </a:ln>
              </p:spPr>
              <p:txBody>
                <a:bodyPr rtlCol="0" anchor="ctr"/>
                <a:lstStyle/>
                <a:p>
                  <a:endParaRPr lang="en-UA"/>
                </a:p>
              </p:txBody>
            </p:sp>
            <p:sp>
              <p:nvSpPr>
                <p:cNvPr id="7795" name="Freeform 7794">
                  <a:extLst>
                    <a:ext uri="{FF2B5EF4-FFF2-40B4-BE49-F238E27FC236}">
                      <a16:creationId xmlns:a16="http://schemas.microsoft.com/office/drawing/2014/main" id="{5385A4EF-43AE-4791-A13F-38A282BD93F9}"/>
                    </a:ext>
                  </a:extLst>
                </p:cNvPr>
                <p:cNvSpPr/>
                <p:nvPr/>
              </p:nvSpPr>
              <p:spPr>
                <a:xfrm>
                  <a:off x="5362527" y="851651"/>
                  <a:ext cx="8229" cy="8229"/>
                </a:xfrm>
                <a:prstGeom prst="ellipse">
                  <a:avLst/>
                </a:prstGeom>
                <a:grpFill/>
                <a:ln w="8572" cap="flat">
                  <a:noFill/>
                  <a:prstDash val="solid"/>
                  <a:miter/>
                </a:ln>
              </p:spPr>
              <p:txBody>
                <a:bodyPr rtlCol="0" anchor="ctr"/>
                <a:lstStyle/>
                <a:p>
                  <a:endParaRPr lang="en-UA"/>
                </a:p>
              </p:txBody>
            </p:sp>
            <p:sp>
              <p:nvSpPr>
                <p:cNvPr id="7796" name="Freeform 7795">
                  <a:extLst>
                    <a:ext uri="{FF2B5EF4-FFF2-40B4-BE49-F238E27FC236}">
                      <a16:creationId xmlns:a16="http://schemas.microsoft.com/office/drawing/2014/main" id="{A40AA11F-7A93-993F-69E0-D73D7D4B5426}"/>
                    </a:ext>
                  </a:extLst>
                </p:cNvPr>
                <p:cNvSpPr/>
                <p:nvPr/>
              </p:nvSpPr>
              <p:spPr>
                <a:xfrm>
                  <a:off x="5338524" y="875568"/>
                  <a:ext cx="8229" cy="8229"/>
                </a:xfrm>
                <a:prstGeom prst="ellipse">
                  <a:avLst/>
                </a:prstGeom>
                <a:grpFill/>
                <a:ln w="8572" cap="flat">
                  <a:noFill/>
                  <a:prstDash val="solid"/>
                  <a:miter/>
                </a:ln>
              </p:spPr>
              <p:txBody>
                <a:bodyPr rtlCol="0" anchor="ctr"/>
                <a:lstStyle/>
                <a:p>
                  <a:endParaRPr lang="en-UA"/>
                </a:p>
              </p:txBody>
            </p:sp>
            <p:sp>
              <p:nvSpPr>
                <p:cNvPr id="7797" name="Freeform 7796">
                  <a:extLst>
                    <a:ext uri="{FF2B5EF4-FFF2-40B4-BE49-F238E27FC236}">
                      <a16:creationId xmlns:a16="http://schemas.microsoft.com/office/drawing/2014/main" id="{035EA565-B380-D3B0-0584-AA22FA76F28E}"/>
                    </a:ext>
                  </a:extLst>
                </p:cNvPr>
                <p:cNvSpPr/>
                <p:nvPr/>
              </p:nvSpPr>
              <p:spPr>
                <a:xfrm>
                  <a:off x="5386437" y="779726"/>
                  <a:ext cx="8229" cy="8229"/>
                </a:xfrm>
                <a:prstGeom prst="ellipse">
                  <a:avLst/>
                </a:prstGeom>
                <a:grpFill/>
                <a:ln w="8572" cap="flat">
                  <a:noFill/>
                  <a:prstDash val="solid"/>
                  <a:miter/>
                </a:ln>
              </p:spPr>
              <p:txBody>
                <a:bodyPr rtlCol="0" anchor="ctr"/>
                <a:lstStyle/>
                <a:p>
                  <a:endParaRPr lang="en-UA"/>
                </a:p>
              </p:txBody>
            </p:sp>
            <p:sp>
              <p:nvSpPr>
                <p:cNvPr id="7798" name="Freeform 7797">
                  <a:extLst>
                    <a:ext uri="{FF2B5EF4-FFF2-40B4-BE49-F238E27FC236}">
                      <a16:creationId xmlns:a16="http://schemas.microsoft.com/office/drawing/2014/main" id="{99BCD0FF-7E83-3554-91A8-4E07338B22C8}"/>
                    </a:ext>
                  </a:extLst>
                </p:cNvPr>
                <p:cNvSpPr/>
                <p:nvPr/>
              </p:nvSpPr>
              <p:spPr>
                <a:xfrm>
                  <a:off x="5362532" y="803729"/>
                  <a:ext cx="8229" cy="8229"/>
                </a:xfrm>
                <a:prstGeom prst="ellipse">
                  <a:avLst/>
                </a:prstGeom>
                <a:grpFill/>
                <a:ln w="8572" cap="flat">
                  <a:noFill/>
                  <a:prstDash val="solid"/>
                  <a:miter/>
                </a:ln>
              </p:spPr>
              <p:txBody>
                <a:bodyPr rtlCol="0" anchor="ctr"/>
                <a:lstStyle/>
                <a:p>
                  <a:endParaRPr lang="en-UA"/>
                </a:p>
              </p:txBody>
            </p:sp>
            <p:sp>
              <p:nvSpPr>
                <p:cNvPr id="7799" name="Freeform 7798">
                  <a:extLst>
                    <a:ext uri="{FF2B5EF4-FFF2-40B4-BE49-F238E27FC236}">
                      <a16:creationId xmlns:a16="http://schemas.microsoft.com/office/drawing/2014/main" id="{967D7460-6755-54D1-D0AB-2092E92A72DD}"/>
                    </a:ext>
                  </a:extLst>
                </p:cNvPr>
                <p:cNvSpPr/>
                <p:nvPr/>
              </p:nvSpPr>
              <p:spPr>
                <a:xfrm>
                  <a:off x="5338529" y="827646"/>
                  <a:ext cx="8229" cy="8229"/>
                </a:xfrm>
                <a:prstGeom prst="ellipse">
                  <a:avLst/>
                </a:prstGeom>
                <a:grpFill/>
                <a:ln w="8572" cap="flat">
                  <a:noFill/>
                  <a:prstDash val="solid"/>
                  <a:miter/>
                </a:ln>
              </p:spPr>
              <p:txBody>
                <a:bodyPr rtlCol="0" anchor="ctr"/>
                <a:lstStyle/>
                <a:p>
                  <a:endParaRPr lang="en-UA"/>
                </a:p>
              </p:txBody>
            </p:sp>
            <p:sp>
              <p:nvSpPr>
                <p:cNvPr id="7800" name="Freeform 7799">
                  <a:extLst>
                    <a:ext uri="{FF2B5EF4-FFF2-40B4-BE49-F238E27FC236}">
                      <a16:creationId xmlns:a16="http://schemas.microsoft.com/office/drawing/2014/main" id="{EE9E452D-3837-F15B-CC8F-2A2F896FDCEA}"/>
                    </a:ext>
                  </a:extLst>
                </p:cNvPr>
                <p:cNvSpPr/>
                <p:nvPr/>
              </p:nvSpPr>
              <p:spPr>
                <a:xfrm>
                  <a:off x="5314612" y="851651"/>
                  <a:ext cx="8229" cy="8229"/>
                </a:xfrm>
                <a:prstGeom prst="ellipse">
                  <a:avLst/>
                </a:prstGeom>
                <a:grpFill/>
                <a:ln w="8572" cap="flat">
                  <a:noFill/>
                  <a:prstDash val="solid"/>
                  <a:miter/>
                </a:ln>
              </p:spPr>
              <p:txBody>
                <a:bodyPr rtlCol="0" anchor="ctr"/>
                <a:lstStyle/>
                <a:p>
                  <a:endParaRPr lang="en-UA"/>
                </a:p>
              </p:txBody>
            </p:sp>
            <p:sp>
              <p:nvSpPr>
                <p:cNvPr id="7801" name="Freeform 7800">
                  <a:extLst>
                    <a:ext uri="{FF2B5EF4-FFF2-40B4-BE49-F238E27FC236}">
                      <a16:creationId xmlns:a16="http://schemas.microsoft.com/office/drawing/2014/main" id="{00ED1B89-162A-AB4D-9EEB-3315DBDFD918}"/>
                    </a:ext>
                  </a:extLst>
                </p:cNvPr>
                <p:cNvSpPr/>
                <p:nvPr/>
              </p:nvSpPr>
              <p:spPr>
                <a:xfrm>
                  <a:off x="5362523" y="755810"/>
                  <a:ext cx="8229" cy="8229"/>
                </a:xfrm>
                <a:prstGeom prst="ellipse">
                  <a:avLst/>
                </a:prstGeom>
                <a:grpFill/>
                <a:ln w="8572" cap="flat">
                  <a:noFill/>
                  <a:prstDash val="solid"/>
                  <a:miter/>
                </a:ln>
              </p:spPr>
              <p:txBody>
                <a:bodyPr rtlCol="0" anchor="ctr"/>
                <a:lstStyle/>
                <a:p>
                  <a:endParaRPr lang="en-UA"/>
                </a:p>
              </p:txBody>
            </p:sp>
            <p:sp>
              <p:nvSpPr>
                <p:cNvPr id="7802" name="Freeform 7801">
                  <a:extLst>
                    <a:ext uri="{FF2B5EF4-FFF2-40B4-BE49-F238E27FC236}">
                      <a16:creationId xmlns:a16="http://schemas.microsoft.com/office/drawing/2014/main" id="{2A1C6A58-D950-D93F-F7C6-DA3E9D867F1A}"/>
                    </a:ext>
                  </a:extLst>
                </p:cNvPr>
                <p:cNvSpPr/>
                <p:nvPr/>
              </p:nvSpPr>
              <p:spPr>
                <a:xfrm>
                  <a:off x="5338522" y="779727"/>
                  <a:ext cx="8229" cy="8229"/>
                </a:xfrm>
                <a:prstGeom prst="ellipse">
                  <a:avLst/>
                </a:prstGeom>
                <a:grpFill/>
                <a:ln w="8572" cap="flat">
                  <a:noFill/>
                  <a:prstDash val="solid"/>
                  <a:miter/>
                </a:ln>
              </p:spPr>
              <p:txBody>
                <a:bodyPr rtlCol="0" anchor="ctr"/>
                <a:lstStyle/>
                <a:p>
                  <a:endParaRPr lang="en-UA"/>
                </a:p>
              </p:txBody>
            </p:sp>
            <p:sp>
              <p:nvSpPr>
                <p:cNvPr id="7803" name="Freeform 7802">
                  <a:extLst>
                    <a:ext uri="{FF2B5EF4-FFF2-40B4-BE49-F238E27FC236}">
                      <a16:creationId xmlns:a16="http://schemas.microsoft.com/office/drawing/2014/main" id="{287607F8-0B8C-4FA4-4C70-C31060E89919}"/>
                    </a:ext>
                  </a:extLst>
                </p:cNvPr>
                <p:cNvSpPr/>
                <p:nvPr/>
              </p:nvSpPr>
              <p:spPr>
                <a:xfrm>
                  <a:off x="5314604" y="803730"/>
                  <a:ext cx="8229" cy="8229"/>
                </a:xfrm>
                <a:prstGeom prst="ellipse">
                  <a:avLst/>
                </a:prstGeom>
                <a:grpFill/>
                <a:ln w="8572" cap="flat">
                  <a:noFill/>
                  <a:prstDash val="solid"/>
                  <a:miter/>
                </a:ln>
              </p:spPr>
              <p:txBody>
                <a:bodyPr rtlCol="0" anchor="ctr"/>
                <a:lstStyle/>
                <a:p>
                  <a:endParaRPr lang="en-UA"/>
                </a:p>
              </p:txBody>
            </p:sp>
            <p:sp>
              <p:nvSpPr>
                <p:cNvPr id="7804" name="Freeform 7803">
                  <a:extLst>
                    <a:ext uri="{FF2B5EF4-FFF2-40B4-BE49-F238E27FC236}">
                      <a16:creationId xmlns:a16="http://schemas.microsoft.com/office/drawing/2014/main" id="{33598496-D63E-E5CD-01E8-ECF5B017752D}"/>
                    </a:ext>
                  </a:extLst>
                </p:cNvPr>
                <p:cNvSpPr/>
                <p:nvPr/>
              </p:nvSpPr>
              <p:spPr>
                <a:xfrm>
                  <a:off x="5290601" y="827647"/>
                  <a:ext cx="8229" cy="8229"/>
                </a:xfrm>
                <a:prstGeom prst="ellipse">
                  <a:avLst/>
                </a:prstGeom>
                <a:grpFill/>
                <a:ln w="8572" cap="flat">
                  <a:noFill/>
                  <a:prstDash val="solid"/>
                  <a:miter/>
                </a:ln>
              </p:spPr>
              <p:txBody>
                <a:bodyPr rtlCol="0" anchor="ctr"/>
                <a:lstStyle/>
                <a:p>
                  <a:endParaRPr lang="en-UA"/>
                </a:p>
              </p:txBody>
            </p:sp>
            <p:sp>
              <p:nvSpPr>
                <p:cNvPr id="7805" name="Freeform 7804">
                  <a:extLst>
                    <a:ext uri="{FF2B5EF4-FFF2-40B4-BE49-F238E27FC236}">
                      <a16:creationId xmlns:a16="http://schemas.microsoft.com/office/drawing/2014/main" id="{E1E15A0F-367F-C660-9A26-BA1D333B97AE}"/>
                    </a:ext>
                  </a:extLst>
                </p:cNvPr>
                <p:cNvSpPr/>
                <p:nvPr/>
              </p:nvSpPr>
              <p:spPr>
                <a:xfrm>
                  <a:off x="5338521" y="731807"/>
                  <a:ext cx="8229" cy="8229"/>
                </a:xfrm>
                <a:prstGeom prst="ellipse">
                  <a:avLst/>
                </a:prstGeom>
                <a:grpFill/>
                <a:ln w="8572" cap="flat">
                  <a:noFill/>
                  <a:prstDash val="solid"/>
                  <a:miter/>
                </a:ln>
              </p:spPr>
              <p:txBody>
                <a:bodyPr rtlCol="0" anchor="ctr"/>
                <a:lstStyle/>
                <a:p>
                  <a:endParaRPr lang="en-UA"/>
                </a:p>
              </p:txBody>
            </p:sp>
            <p:sp>
              <p:nvSpPr>
                <p:cNvPr id="7806" name="Freeform 7805">
                  <a:extLst>
                    <a:ext uri="{FF2B5EF4-FFF2-40B4-BE49-F238E27FC236}">
                      <a16:creationId xmlns:a16="http://schemas.microsoft.com/office/drawing/2014/main" id="{67CE19A4-CA9F-9C7B-42E3-874661BFE186}"/>
                    </a:ext>
                  </a:extLst>
                </p:cNvPr>
                <p:cNvSpPr/>
                <p:nvPr/>
              </p:nvSpPr>
              <p:spPr>
                <a:xfrm>
                  <a:off x="5314611" y="755807"/>
                  <a:ext cx="8229" cy="8229"/>
                </a:xfrm>
                <a:prstGeom prst="ellipse">
                  <a:avLst/>
                </a:prstGeom>
                <a:grpFill/>
                <a:ln w="8572" cap="flat">
                  <a:noFill/>
                  <a:prstDash val="solid"/>
                  <a:miter/>
                </a:ln>
              </p:spPr>
              <p:txBody>
                <a:bodyPr rtlCol="0" anchor="ctr"/>
                <a:lstStyle/>
                <a:p>
                  <a:endParaRPr lang="en-UA"/>
                </a:p>
              </p:txBody>
            </p:sp>
            <p:sp>
              <p:nvSpPr>
                <p:cNvPr id="7807" name="Freeform 7806">
                  <a:extLst>
                    <a:ext uri="{FF2B5EF4-FFF2-40B4-BE49-F238E27FC236}">
                      <a16:creationId xmlns:a16="http://schemas.microsoft.com/office/drawing/2014/main" id="{A8EF1E21-7C23-7B3A-C8C0-2989A7134C1D}"/>
                    </a:ext>
                  </a:extLst>
                </p:cNvPr>
                <p:cNvSpPr/>
                <p:nvPr/>
              </p:nvSpPr>
              <p:spPr>
                <a:xfrm>
                  <a:off x="5290621" y="779723"/>
                  <a:ext cx="8229" cy="8229"/>
                </a:xfrm>
                <a:prstGeom prst="ellipse">
                  <a:avLst/>
                </a:prstGeom>
                <a:grpFill/>
                <a:ln w="8572" cap="flat">
                  <a:noFill/>
                  <a:prstDash val="solid"/>
                  <a:miter/>
                </a:ln>
              </p:spPr>
              <p:txBody>
                <a:bodyPr rtlCol="0" anchor="ctr"/>
                <a:lstStyle/>
                <a:p>
                  <a:endParaRPr lang="en-UA"/>
                </a:p>
              </p:txBody>
            </p:sp>
            <p:sp>
              <p:nvSpPr>
                <p:cNvPr id="7808" name="Freeform 7807">
                  <a:extLst>
                    <a:ext uri="{FF2B5EF4-FFF2-40B4-BE49-F238E27FC236}">
                      <a16:creationId xmlns:a16="http://schemas.microsoft.com/office/drawing/2014/main" id="{41D16C4A-624D-16E3-9394-563D8F3B5AE3}"/>
                    </a:ext>
                  </a:extLst>
                </p:cNvPr>
                <p:cNvSpPr/>
                <p:nvPr/>
              </p:nvSpPr>
              <p:spPr>
                <a:xfrm>
                  <a:off x="5266711" y="803725"/>
                  <a:ext cx="8229" cy="8229"/>
                </a:xfrm>
                <a:prstGeom prst="ellipse">
                  <a:avLst/>
                </a:prstGeom>
                <a:grpFill/>
                <a:ln w="8572" cap="flat">
                  <a:noFill/>
                  <a:prstDash val="solid"/>
                  <a:miter/>
                </a:ln>
              </p:spPr>
              <p:txBody>
                <a:bodyPr rtlCol="0" anchor="ctr"/>
                <a:lstStyle/>
                <a:p>
                  <a:endParaRPr lang="en-UA"/>
                </a:p>
              </p:txBody>
            </p:sp>
          </p:grpSp>
          <p:grpSp>
            <p:nvGrpSpPr>
              <p:cNvPr id="7744" name="Graphic 7606">
                <a:extLst>
                  <a:ext uri="{FF2B5EF4-FFF2-40B4-BE49-F238E27FC236}">
                    <a16:creationId xmlns:a16="http://schemas.microsoft.com/office/drawing/2014/main" id="{C4AC3069-5DB6-E8D6-6B45-45FDDD6358AD}"/>
                  </a:ext>
                </a:extLst>
              </p:cNvPr>
              <p:cNvGrpSpPr/>
              <p:nvPr/>
            </p:nvGrpSpPr>
            <p:grpSpPr>
              <a:xfrm>
                <a:off x="5266711" y="827642"/>
                <a:ext cx="247830" cy="247916"/>
                <a:chOff x="5266725" y="827649"/>
                <a:chExt cx="247831" cy="247910"/>
              </a:xfrm>
              <a:grpFill/>
            </p:grpSpPr>
            <p:sp>
              <p:nvSpPr>
                <p:cNvPr id="7745" name="Freeform 7744">
                  <a:extLst>
                    <a:ext uri="{FF2B5EF4-FFF2-40B4-BE49-F238E27FC236}">
                      <a16:creationId xmlns:a16="http://schemas.microsoft.com/office/drawing/2014/main" id="{7D3FCFBE-CA39-5218-0A05-452A2A4CF3E9}"/>
                    </a:ext>
                  </a:extLst>
                </p:cNvPr>
                <p:cNvSpPr/>
                <p:nvPr/>
              </p:nvSpPr>
              <p:spPr>
                <a:xfrm>
                  <a:off x="5434401" y="827649"/>
                  <a:ext cx="8229" cy="8229"/>
                </a:xfrm>
                <a:prstGeom prst="ellipse">
                  <a:avLst/>
                </a:prstGeom>
                <a:grpFill/>
                <a:ln w="8572" cap="flat">
                  <a:noFill/>
                  <a:prstDash val="solid"/>
                  <a:miter/>
                </a:ln>
              </p:spPr>
              <p:txBody>
                <a:bodyPr rtlCol="0" anchor="ctr"/>
                <a:lstStyle/>
                <a:p>
                  <a:endParaRPr lang="en-UA"/>
                </a:p>
              </p:txBody>
            </p:sp>
            <p:sp>
              <p:nvSpPr>
                <p:cNvPr id="7746" name="Freeform 7745">
                  <a:extLst>
                    <a:ext uri="{FF2B5EF4-FFF2-40B4-BE49-F238E27FC236}">
                      <a16:creationId xmlns:a16="http://schemas.microsoft.com/office/drawing/2014/main" id="{C7099836-1705-3BA6-AF12-0962C3633E5D}"/>
                    </a:ext>
                  </a:extLst>
                </p:cNvPr>
                <p:cNvSpPr/>
                <p:nvPr/>
              </p:nvSpPr>
              <p:spPr>
                <a:xfrm>
                  <a:off x="5458405" y="851652"/>
                  <a:ext cx="8229" cy="8229"/>
                </a:xfrm>
                <a:prstGeom prst="ellipse">
                  <a:avLst/>
                </a:prstGeom>
                <a:grpFill/>
                <a:ln w="8572" cap="flat">
                  <a:noFill/>
                  <a:prstDash val="solid"/>
                  <a:miter/>
                </a:ln>
              </p:spPr>
              <p:txBody>
                <a:bodyPr rtlCol="0" anchor="ctr"/>
                <a:lstStyle/>
                <a:p>
                  <a:endParaRPr lang="en-UA"/>
                </a:p>
              </p:txBody>
            </p:sp>
            <p:sp>
              <p:nvSpPr>
                <p:cNvPr id="7747" name="Freeform 7746">
                  <a:extLst>
                    <a:ext uri="{FF2B5EF4-FFF2-40B4-BE49-F238E27FC236}">
                      <a16:creationId xmlns:a16="http://schemas.microsoft.com/office/drawing/2014/main" id="{F1DD5920-E7AF-8B45-8282-5CA821DD932E}"/>
                    </a:ext>
                  </a:extLst>
                </p:cNvPr>
                <p:cNvSpPr/>
                <p:nvPr/>
              </p:nvSpPr>
              <p:spPr>
                <a:xfrm>
                  <a:off x="5482321" y="875570"/>
                  <a:ext cx="8229" cy="8229"/>
                </a:xfrm>
                <a:prstGeom prst="ellipse">
                  <a:avLst/>
                </a:prstGeom>
                <a:grpFill/>
                <a:ln w="8572" cap="flat">
                  <a:noFill/>
                  <a:prstDash val="solid"/>
                  <a:miter/>
                </a:ln>
              </p:spPr>
              <p:txBody>
                <a:bodyPr rtlCol="0" anchor="ctr"/>
                <a:lstStyle/>
                <a:p>
                  <a:endParaRPr lang="en-UA"/>
                </a:p>
              </p:txBody>
            </p:sp>
            <p:sp>
              <p:nvSpPr>
                <p:cNvPr id="7748" name="Freeform 7747">
                  <a:extLst>
                    <a:ext uri="{FF2B5EF4-FFF2-40B4-BE49-F238E27FC236}">
                      <a16:creationId xmlns:a16="http://schemas.microsoft.com/office/drawing/2014/main" id="{655E8E7A-D245-6D4E-7BD1-5BBAECB28333}"/>
                    </a:ext>
                  </a:extLst>
                </p:cNvPr>
                <p:cNvSpPr/>
                <p:nvPr/>
              </p:nvSpPr>
              <p:spPr>
                <a:xfrm>
                  <a:off x="5506327" y="899574"/>
                  <a:ext cx="8229" cy="8229"/>
                </a:xfrm>
                <a:prstGeom prst="ellipse">
                  <a:avLst/>
                </a:prstGeom>
                <a:grpFill/>
                <a:ln w="8572" cap="flat">
                  <a:noFill/>
                  <a:prstDash val="solid"/>
                  <a:miter/>
                </a:ln>
              </p:spPr>
              <p:txBody>
                <a:bodyPr rtlCol="0" anchor="ctr"/>
                <a:lstStyle/>
                <a:p>
                  <a:endParaRPr lang="en-UA"/>
                </a:p>
              </p:txBody>
            </p:sp>
            <p:sp>
              <p:nvSpPr>
                <p:cNvPr id="7749" name="Freeform 7748">
                  <a:extLst>
                    <a:ext uri="{FF2B5EF4-FFF2-40B4-BE49-F238E27FC236}">
                      <a16:creationId xmlns:a16="http://schemas.microsoft.com/office/drawing/2014/main" id="{874603E2-9DA2-4693-0F5A-EFD19E114EDF}"/>
                    </a:ext>
                  </a:extLst>
                </p:cNvPr>
                <p:cNvSpPr/>
                <p:nvPr/>
              </p:nvSpPr>
              <p:spPr>
                <a:xfrm>
                  <a:off x="5410486" y="851652"/>
                  <a:ext cx="8229" cy="8229"/>
                </a:xfrm>
                <a:prstGeom prst="ellipse">
                  <a:avLst/>
                </a:prstGeom>
                <a:grpFill/>
                <a:ln w="8572" cap="flat">
                  <a:noFill/>
                  <a:prstDash val="solid"/>
                  <a:miter/>
                </a:ln>
              </p:spPr>
              <p:txBody>
                <a:bodyPr rtlCol="0" anchor="ctr"/>
                <a:lstStyle/>
                <a:p>
                  <a:endParaRPr lang="en-UA"/>
                </a:p>
              </p:txBody>
            </p:sp>
            <p:sp>
              <p:nvSpPr>
                <p:cNvPr id="7750" name="Freeform 7749">
                  <a:extLst>
                    <a:ext uri="{FF2B5EF4-FFF2-40B4-BE49-F238E27FC236}">
                      <a16:creationId xmlns:a16="http://schemas.microsoft.com/office/drawing/2014/main" id="{2F385610-F178-B76C-53A5-417861ACC6DD}"/>
                    </a:ext>
                  </a:extLst>
                </p:cNvPr>
                <p:cNvSpPr/>
                <p:nvPr/>
              </p:nvSpPr>
              <p:spPr>
                <a:xfrm>
                  <a:off x="5434404" y="875570"/>
                  <a:ext cx="8229" cy="8229"/>
                </a:xfrm>
                <a:prstGeom prst="ellipse">
                  <a:avLst/>
                </a:prstGeom>
                <a:grpFill/>
                <a:ln w="8572" cap="flat">
                  <a:noFill/>
                  <a:prstDash val="solid"/>
                  <a:miter/>
                </a:ln>
              </p:spPr>
              <p:txBody>
                <a:bodyPr rtlCol="0" anchor="ctr"/>
                <a:lstStyle/>
                <a:p>
                  <a:endParaRPr lang="en-UA"/>
                </a:p>
              </p:txBody>
            </p:sp>
            <p:sp>
              <p:nvSpPr>
                <p:cNvPr id="7751" name="Freeform 7750">
                  <a:extLst>
                    <a:ext uri="{FF2B5EF4-FFF2-40B4-BE49-F238E27FC236}">
                      <a16:creationId xmlns:a16="http://schemas.microsoft.com/office/drawing/2014/main" id="{CD8BA46F-77E5-2982-0CB0-778889DFE55E}"/>
                    </a:ext>
                  </a:extLst>
                </p:cNvPr>
                <p:cNvSpPr/>
                <p:nvPr/>
              </p:nvSpPr>
              <p:spPr>
                <a:xfrm>
                  <a:off x="5458407" y="899573"/>
                  <a:ext cx="8229" cy="8229"/>
                </a:xfrm>
                <a:prstGeom prst="ellipse">
                  <a:avLst/>
                </a:prstGeom>
                <a:grpFill/>
                <a:ln w="8572" cap="flat">
                  <a:noFill/>
                  <a:prstDash val="solid"/>
                  <a:miter/>
                </a:ln>
              </p:spPr>
              <p:txBody>
                <a:bodyPr rtlCol="0" anchor="ctr"/>
                <a:lstStyle/>
                <a:p>
                  <a:endParaRPr lang="en-UA"/>
                </a:p>
              </p:txBody>
            </p:sp>
            <p:sp>
              <p:nvSpPr>
                <p:cNvPr id="7752" name="Freeform 7751">
                  <a:extLst>
                    <a:ext uri="{FF2B5EF4-FFF2-40B4-BE49-F238E27FC236}">
                      <a16:creationId xmlns:a16="http://schemas.microsoft.com/office/drawing/2014/main" id="{62D16A7F-485D-5EBB-589B-54E3CB3A75FE}"/>
                    </a:ext>
                  </a:extLst>
                </p:cNvPr>
                <p:cNvSpPr/>
                <p:nvPr/>
              </p:nvSpPr>
              <p:spPr>
                <a:xfrm>
                  <a:off x="5482322" y="923576"/>
                  <a:ext cx="8229" cy="8229"/>
                </a:xfrm>
                <a:prstGeom prst="ellipse">
                  <a:avLst/>
                </a:prstGeom>
                <a:grpFill/>
                <a:ln w="8572" cap="flat">
                  <a:noFill/>
                  <a:prstDash val="solid"/>
                  <a:miter/>
                </a:ln>
              </p:spPr>
              <p:txBody>
                <a:bodyPr rtlCol="0" anchor="ctr"/>
                <a:lstStyle/>
                <a:p>
                  <a:endParaRPr lang="en-UA"/>
                </a:p>
              </p:txBody>
            </p:sp>
            <p:sp>
              <p:nvSpPr>
                <p:cNvPr id="7753" name="Freeform 7752">
                  <a:extLst>
                    <a:ext uri="{FF2B5EF4-FFF2-40B4-BE49-F238E27FC236}">
                      <a16:creationId xmlns:a16="http://schemas.microsoft.com/office/drawing/2014/main" id="{B3F37540-95D8-2AEE-C429-E9A0662E394E}"/>
                    </a:ext>
                  </a:extLst>
                </p:cNvPr>
                <p:cNvSpPr/>
                <p:nvPr/>
              </p:nvSpPr>
              <p:spPr>
                <a:xfrm>
                  <a:off x="5386481" y="875570"/>
                  <a:ext cx="8229" cy="8229"/>
                </a:xfrm>
                <a:prstGeom prst="ellipse">
                  <a:avLst/>
                </a:prstGeom>
                <a:grpFill/>
                <a:ln w="8572" cap="flat">
                  <a:noFill/>
                  <a:prstDash val="solid"/>
                  <a:miter/>
                </a:ln>
              </p:spPr>
              <p:txBody>
                <a:bodyPr rtlCol="0" anchor="ctr"/>
                <a:lstStyle/>
                <a:p>
                  <a:endParaRPr lang="en-UA"/>
                </a:p>
              </p:txBody>
            </p:sp>
            <p:sp>
              <p:nvSpPr>
                <p:cNvPr id="7754" name="Freeform 7753">
                  <a:extLst>
                    <a:ext uri="{FF2B5EF4-FFF2-40B4-BE49-F238E27FC236}">
                      <a16:creationId xmlns:a16="http://schemas.microsoft.com/office/drawing/2014/main" id="{631B70A6-EA54-EFB8-61B9-10B599048F98}"/>
                    </a:ext>
                  </a:extLst>
                </p:cNvPr>
                <p:cNvSpPr/>
                <p:nvPr/>
              </p:nvSpPr>
              <p:spPr>
                <a:xfrm>
                  <a:off x="5410484" y="899573"/>
                  <a:ext cx="8229" cy="8229"/>
                </a:xfrm>
                <a:prstGeom prst="ellipse">
                  <a:avLst/>
                </a:prstGeom>
                <a:grpFill/>
                <a:ln w="8572" cap="flat">
                  <a:noFill/>
                  <a:prstDash val="solid"/>
                  <a:miter/>
                </a:ln>
              </p:spPr>
              <p:txBody>
                <a:bodyPr rtlCol="0" anchor="ctr"/>
                <a:lstStyle/>
                <a:p>
                  <a:endParaRPr lang="en-UA"/>
                </a:p>
              </p:txBody>
            </p:sp>
            <p:sp>
              <p:nvSpPr>
                <p:cNvPr id="7755" name="Freeform 7754">
                  <a:extLst>
                    <a:ext uri="{FF2B5EF4-FFF2-40B4-BE49-F238E27FC236}">
                      <a16:creationId xmlns:a16="http://schemas.microsoft.com/office/drawing/2014/main" id="{81B2585C-7A85-723D-6901-79006CEF865C}"/>
                    </a:ext>
                  </a:extLst>
                </p:cNvPr>
                <p:cNvSpPr/>
                <p:nvPr/>
              </p:nvSpPr>
              <p:spPr>
                <a:xfrm>
                  <a:off x="5434403" y="923577"/>
                  <a:ext cx="8229" cy="8229"/>
                </a:xfrm>
                <a:prstGeom prst="ellipse">
                  <a:avLst/>
                </a:prstGeom>
                <a:grpFill/>
                <a:ln w="8572" cap="flat">
                  <a:noFill/>
                  <a:prstDash val="solid"/>
                  <a:miter/>
                </a:ln>
              </p:spPr>
              <p:txBody>
                <a:bodyPr rtlCol="0" anchor="ctr"/>
                <a:lstStyle/>
                <a:p>
                  <a:endParaRPr lang="en-UA"/>
                </a:p>
              </p:txBody>
            </p:sp>
            <p:sp>
              <p:nvSpPr>
                <p:cNvPr id="7756" name="Freeform 7755">
                  <a:extLst>
                    <a:ext uri="{FF2B5EF4-FFF2-40B4-BE49-F238E27FC236}">
                      <a16:creationId xmlns:a16="http://schemas.microsoft.com/office/drawing/2014/main" id="{252C102F-24DE-ACF3-C424-82E45E334E94}"/>
                    </a:ext>
                  </a:extLst>
                </p:cNvPr>
                <p:cNvSpPr/>
                <p:nvPr/>
              </p:nvSpPr>
              <p:spPr>
                <a:xfrm>
                  <a:off x="5458401" y="947493"/>
                  <a:ext cx="8229" cy="8229"/>
                </a:xfrm>
                <a:prstGeom prst="ellipse">
                  <a:avLst/>
                </a:prstGeom>
                <a:grpFill/>
                <a:ln w="8572" cap="flat">
                  <a:noFill/>
                  <a:prstDash val="solid"/>
                  <a:miter/>
                </a:ln>
              </p:spPr>
              <p:txBody>
                <a:bodyPr rtlCol="0" anchor="ctr"/>
                <a:lstStyle/>
                <a:p>
                  <a:endParaRPr lang="en-UA"/>
                </a:p>
              </p:txBody>
            </p:sp>
            <p:sp>
              <p:nvSpPr>
                <p:cNvPr id="7757" name="Freeform 7756">
                  <a:extLst>
                    <a:ext uri="{FF2B5EF4-FFF2-40B4-BE49-F238E27FC236}">
                      <a16:creationId xmlns:a16="http://schemas.microsoft.com/office/drawing/2014/main" id="{39EB4AAC-CF39-7927-AD88-20E663DAB132}"/>
                    </a:ext>
                  </a:extLst>
                </p:cNvPr>
                <p:cNvSpPr/>
                <p:nvPr/>
              </p:nvSpPr>
              <p:spPr>
                <a:xfrm>
                  <a:off x="5362560" y="899574"/>
                  <a:ext cx="8229" cy="8229"/>
                </a:xfrm>
                <a:prstGeom prst="ellipse">
                  <a:avLst/>
                </a:prstGeom>
                <a:grpFill/>
                <a:ln w="8572" cap="flat">
                  <a:noFill/>
                  <a:prstDash val="solid"/>
                  <a:miter/>
                </a:ln>
              </p:spPr>
              <p:txBody>
                <a:bodyPr rtlCol="0" anchor="ctr"/>
                <a:lstStyle/>
                <a:p>
                  <a:endParaRPr lang="en-UA"/>
                </a:p>
              </p:txBody>
            </p:sp>
            <p:sp>
              <p:nvSpPr>
                <p:cNvPr id="7758" name="Freeform 7757">
                  <a:extLst>
                    <a:ext uri="{FF2B5EF4-FFF2-40B4-BE49-F238E27FC236}">
                      <a16:creationId xmlns:a16="http://schemas.microsoft.com/office/drawing/2014/main" id="{6BAE515B-E4BA-6352-DB0E-97482E7E3F1B}"/>
                    </a:ext>
                  </a:extLst>
                </p:cNvPr>
                <p:cNvSpPr/>
                <p:nvPr/>
              </p:nvSpPr>
              <p:spPr>
                <a:xfrm>
                  <a:off x="5386477" y="923578"/>
                  <a:ext cx="8229" cy="8229"/>
                </a:xfrm>
                <a:prstGeom prst="ellipse">
                  <a:avLst/>
                </a:prstGeom>
                <a:grpFill/>
                <a:ln w="8572" cap="flat">
                  <a:noFill/>
                  <a:prstDash val="solid"/>
                  <a:miter/>
                </a:ln>
              </p:spPr>
              <p:txBody>
                <a:bodyPr rtlCol="0" anchor="ctr"/>
                <a:lstStyle/>
                <a:p>
                  <a:endParaRPr lang="en-UA"/>
                </a:p>
              </p:txBody>
            </p:sp>
            <p:sp>
              <p:nvSpPr>
                <p:cNvPr id="7759" name="Freeform 7758">
                  <a:extLst>
                    <a:ext uri="{FF2B5EF4-FFF2-40B4-BE49-F238E27FC236}">
                      <a16:creationId xmlns:a16="http://schemas.microsoft.com/office/drawing/2014/main" id="{61E53561-D03D-DD60-A8EF-092BE7E71FA1}"/>
                    </a:ext>
                  </a:extLst>
                </p:cNvPr>
                <p:cNvSpPr/>
                <p:nvPr/>
              </p:nvSpPr>
              <p:spPr>
                <a:xfrm>
                  <a:off x="5410480" y="947494"/>
                  <a:ext cx="8229" cy="8229"/>
                </a:xfrm>
                <a:prstGeom prst="ellipse">
                  <a:avLst/>
                </a:prstGeom>
                <a:grpFill/>
                <a:ln w="8572" cap="flat">
                  <a:noFill/>
                  <a:prstDash val="solid"/>
                  <a:miter/>
                </a:ln>
              </p:spPr>
              <p:txBody>
                <a:bodyPr rtlCol="0" anchor="ctr"/>
                <a:lstStyle/>
                <a:p>
                  <a:endParaRPr lang="en-UA"/>
                </a:p>
              </p:txBody>
            </p:sp>
            <p:sp>
              <p:nvSpPr>
                <p:cNvPr id="7760" name="Freeform 7759">
                  <a:extLst>
                    <a:ext uri="{FF2B5EF4-FFF2-40B4-BE49-F238E27FC236}">
                      <a16:creationId xmlns:a16="http://schemas.microsoft.com/office/drawing/2014/main" id="{981D227F-30BB-7951-3CDF-6B51ADE3E676}"/>
                    </a:ext>
                  </a:extLst>
                </p:cNvPr>
                <p:cNvSpPr/>
                <p:nvPr/>
              </p:nvSpPr>
              <p:spPr>
                <a:xfrm>
                  <a:off x="5434405" y="971498"/>
                  <a:ext cx="8229" cy="8229"/>
                </a:xfrm>
                <a:prstGeom prst="ellipse">
                  <a:avLst/>
                </a:prstGeom>
                <a:grpFill/>
                <a:ln w="8572" cap="flat">
                  <a:noFill/>
                  <a:prstDash val="solid"/>
                  <a:miter/>
                </a:ln>
              </p:spPr>
              <p:txBody>
                <a:bodyPr rtlCol="0" anchor="ctr"/>
                <a:lstStyle/>
                <a:p>
                  <a:endParaRPr lang="en-UA"/>
                </a:p>
              </p:txBody>
            </p:sp>
            <p:sp>
              <p:nvSpPr>
                <p:cNvPr id="7761" name="Freeform 7760">
                  <a:extLst>
                    <a:ext uri="{FF2B5EF4-FFF2-40B4-BE49-F238E27FC236}">
                      <a16:creationId xmlns:a16="http://schemas.microsoft.com/office/drawing/2014/main" id="{769E4C97-DBD3-9127-CD3D-16DD5FF3B570}"/>
                    </a:ext>
                  </a:extLst>
                </p:cNvPr>
                <p:cNvSpPr/>
                <p:nvPr/>
              </p:nvSpPr>
              <p:spPr>
                <a:xfrm>
                  <a:off x="5338563" y="923577"/>
                  <a:ext cx="8229" cy="8229"/>
                </a:xfrm>
                <a:prstGeom prst="ellipse">
                  <a:avLst/>
                </a:prstGeom>
                <a:grpFill/>
                <a:ln w="8572" cap="flat">
                  <a:noFill/>
                  <a:prstDash val="solid"/>
                  <a:miter/>
                </a:ln>
              </p:spPr>
              <p:txBody>
                <a:bodyPr rtlCol="0" anchor="ctr"/>
                <a:lstStyle/>
                <a:p>
                  <a:endParaRPr lang="en-UA"/>
                </a:p>
              </p:txBody>
            </p:sp>
            <p:sp>
              <p:nvSpPr>
                <p:cNvPr id="7762" name="Freeform 7761">
                  <a:extLst>
                    <a:ext uri="{FF2B5EF4-FFF2-40B4-BE49-F238E27FC236}">
                      <a16:creationId xmlns:a16="http://schemas.microsoft.com/office/drawing/2014/main" id="{C7DD67DB-94FB-9D79-17D4-01EC7E62D293}"/>
                    </a:ext>
                  </a:extLst>
                </p:cNvPr>
                <p:cNvSpPr/>
                <p:nvPr/>
              </p:nvSpPr>
              <p:spPr>
                <a:xfrm>
                  <a:off x="5362566" y="947493"/>
                  <a:ext cx="8229" cy="8229"/>
                </a:xfrm>
                <a:prstGeom prst="ellipse">
                  <a:avLst/>
                </a:prstGeom>
                <a:grpFill/>
                <a:ln w="8572" cap="flat">
                  <a:noFill/>
                  <a:prstDash val="solid"/>
                  <a:miter/>
                </a:ln>
              </p:spPr>
              <p:txBody>
                <a:bodyPr rtlCol="0" anchor="ctr"/>
                <a:lstStyle/>
                <a:p>
                  <a:endParaRPr lang="en-UA"/>
                </a:p>
              </p:txBody>
            </p:sp>
            <p:sp>
              <p:nvSpPr>
                <p:cNvPr id="7763" name="Freeform 7762">
                  <a:extLst>
                    <a:ext uri="{FF2B5EF4-FFF2-40B4-BE49-F238E27FC236}">
                      <a16:creationId xmlns:a16="http://schemas.microsoft.com/office/drawing/2014/main" id="{34DF4AE8-719B-3422-6438-F498624D271B}"/>
                    </a:ext>
                  </a:extLst>
                </p:cNvPr>
                <p:cNvSpPr/>
                <p:nvPr/>
              </p:nvSpPr>
              <p:spPr>
                <a:xfrm>
                  <a:off x="5386483" y="971497"/>
                  <a:ext cx="8229" cy="8229"/>
                </a:xfrm>
                <a:prstGeom prst="ellipse">
                  <a:avLst/>
                </a:prstGeom>
                <a:grpFill/>
                <a:ln w="8572" cap="flat">
                  <a:noFill/>
                  <a:prstDash val="solid"/>
                  <a:miter/>
                </a:ln>
              </p:spPr>
              <p:txBody>
                <a:bodyPr rtlCol="0" anchor="ctr"/>
                <a:lstStyle/>
                <a:p>
                  <a:endParaRPr lang="en-UA"/>
                </a:p>
              </p:txBody>
            </p:sp>
            <p:sp>
              <p:nvSpPr>
                <p:cNvPr id="7764" name="Freeform 7763">
                  <a:extLst>
                    <a:ext uri="{FF2B5EF4-FFF2-40B4-BE49-F238E27FC236}">
                      <a16:creationId xmlns:a16="http://schemas.microsoft.com/office/drawing/2014/main" id="{B491ADE4-84C5-C4C6-0A9C-FB149B0049B6}"/>
                    </a:ext>
                  </a:extLst>
                </p:cNvPr>
                <p:cNvSpPr/>
                <p:nvPr/>
              </p:nvSpPr>
              <p:spPr>
                <a:xfrm>
                  <a:off x="5410494" y="995414"/>
                  <a:ext cx="8229" cy="8229"/>
                </a:xfrm>
                <a:prstGeom prst="ellipse">
                  <a:avLst/>
                </a:prstGeom>
                <a:grpFill/>
                <a:ln w="8572" cap="flat">
                  <a:noFill/>
                  <a:prstDash val="solid"/>
                  <a:miter/>
                </a:ln>
              </p:spPr>
              <p:txBody>
                <a:bodyPr rtlCol="0" anchor="ctr"/>
                <a:lstStyle/>
                <a:p>
                  <a:endParaRPr lang="en-UA"/>
                </a:p>
              </p:txBody>
            </p:sp>
            <p:sp>
              <p:nvSpPr>
                <p:cNvPr id="7765" name="Freeform 7764">
                  <a:extLst>
                    <a:ext uri="{FF2B5EF4-FFF2-40B4-BE49-F238E27FC236}">
                      <a16:creationId xmlns:a16="http://schemas.microsoft.com/office/drawing/2014/main" id="{093FFB68-E4FA-C916-22F1-97F0BF0A8E79}"/>
                    </a:ext>
                  </a:extLst>
                </p:cNvPr>
                <p:cNvSpPr/>
                <p:nvPr/>
              </p:nvSpPr>
              <p:spPr>
                <a:xfrm>
                  <a:off x="5314654" y="947494"/>
                  <a:ext cx="8229" cy="8229"/>
                </a:xfrm>
                <a:prstGeom prst="ellipse">
                  <a:avLst/>
                </a:prstGeom>
                <a:grpFill/>
                <a:ln w="8572" cap="flat">
                  <a:noFill/>
                  <a:prstDash val="solid"/>
                  <a:miter/>
                </a:ln>
              </p:spPr>
              <p:txBody>
                <a:bodyPr rtlCol="0" anchor="ctr"/>
                <a:lstStyle/>
                <a:p>
                  <a:endParaRPr lang="en-UA"/>
                </a:p>
              </p:txBody>
            </p:sp>
            <p:sp>
              <p:nvSpPr>
                <p:cNvPr id="7766" name="Freeform 7765">
                  <a:extLst>
                    <a:ext uri="{FF2B5EF4-FFF2-40B4-BE49-F238E27FC236}">
                      <a16:creationId xmlns:a16="http://schemas.microsoft.com/office/drawing/2014/main" id="{7569EF4D-D674-7D2B-44B7-2D808B977760}"/>
                    </a:ext>
                  </a:extLst>
                </p:cNvPr>
                <p:cNvSpPr/>
                <p:nvPr/>
              </p:nvSpPr>
              <p:spPr>
                <a:xfrm>
                  <a:off x="5338571" y="971498"/>
                  <a:ext cx="8229" cy="8229"/>
                </a:xfrm>
                <a:prstGeom prst="ellipse">
                  <a:avLst/>
                </a:prstGeom>
                <a:grpFill/>
                <a:ln w="8572" cap="flat">
                  <a:noFill/>
                  <a:prstDash val="solid"/>
                  <a:miter/>
                </a:ln>
              </p:spPr>
              <p:txBody>
                <a:bodyPr rtlCol="0" anchor="ctr"/>
                <a:lstStyle/>
                <a:p>
                  <a:endParaRPr lang="en-UA"/>
                </a:p>
              </p:txBody>
            </p:sp>
            <p:sp>
              <p:nvSpPr>
                <p:cNvPr id="7767" name="Freeform 7766">
                  <a:extLst>
                    <a:ext uri="{FF2B5EF4-FFF2-40B4-BE49-F238E27FC236}">
                      <a16:creationId xmlns:a16="http://schemas.microsoft.com/office/drawing/2014/main" id="{4DECBA6F-0367-615C-FAD6-E027253DBA1B}"/>
                    </a:ext>
                  </a:extLst>
                </p:cNvPr>
                <p:cNvSpPr/>
                <p:nvPr/>
              </p:nvSpPr>
              <p:spPr>
                <a:xfrm>
                  <a:off x="5362574" y="995415"/>
                  <a:ext cx="8229" cy="8229"/>
                </a:xfrm>
                <a:prstGeom prst="ellipse">
                  <a:avLst/>
                </a:prstGeom>
                <a:grpFill/>
                <a:ln w="8572" cap="flat">
                  <a:noFill/>
                  <a:prstDash val="solid"/>
                  <a:miter/>
                </a:ln>
              </p:spPr>
              <p:txBody>
                <a:bodyPr rtlCol="0" anchor="ctr"/>
                <a:lstStyle/>
                <a:p>
                  <a:endParaRPr lang="en-UA"/>
                </a:p>
              </p:txBody>
            </p:sp>
            <p:sp>
              <p:nvSpPr>
                <p:cNvPr id="7768" name="Freeform 7767">
                  <a:extLst>
                    <a:ext uri="{FF2B5EF4-FFF2-40B4-BE49-F238E27FC236}">
                      <a16:creationId xmlns:a16="http://schemas.microsoft.com/office/drawing/2014/main" id="{2F2EDE60-66F6-973E-D7A5-BA6B1878B481}"/>
                    </a:ext>
                  </a:extLst>
                </p:cNvPr>
                <p:cNvSpPr/>
                <p:nvPr/>
              </p:nvSpPr>
              <p:spPr>
                <a:xfrm>
                  <a:off x="5386486" y="1019418"/>
                  <a:ext cx="8229" cy="8229"/>
                </a:xfrm>
                <a:prstGeom prst="ellipse">
                  <a:avLst/>
                </a:prstGeom>
                <a:grpFill/>
                <a:ln w="8572" cap="flat">
                  <a:noFill/>
                  <a:prstDash val="solid"/>
                  <a:miter/>
                </a:ln>
              </p:spPr>
              <p:txBody>
                <a:bodyPr rtlCol="0" anchor="ctr"/>
                <a:lstStyle/>
                <a:p>
                  <a:endParaRPr lang="en-UA"/>
                </a:p>
              </p:txBody>
            </p:sp>
            <p:sp>
              <p:nvSpPr>
                <p:cNvPr id="7769" name="Freeform 7768">
                  <a:extLst>
                    <a:ext uri="{FF2B5EF4-FFF2-40B4-BE49-F238E27FC236}">
                      <a16:creationId xmlns:a16="http://schemas.microsoft.com/office/drawing/2014/main" id="{50A995C2-A69E-5256-7070-6C9A02DC8501}"/>
                    </a:ext>
                  </a:extLst>
                </p:cNvPr>
                <p:cNvSpPr/>
                <p:nvPr/>
              </p:nvSpPr>
              <p:spPr>
                <a:xfrm>
                  <a:off x="5290646" y="971497"/>
                  <a:ext cx="8229" cy="8229"/>
                </a:xfrm>
                <a:prstGeom prst="ellipse">
                  <a:avLst/>
                </a:prstGeom>
                <a:grpFill/>
                <a:ln w="8572" cap="flat">
                  <a:noFill/>
                  <a:prstDash val="solid"/>
                  <a:miter/>
                </a:ln>
              </p:spPr>
              <p:txBody>
                <a:bodyPr rtlCol="0" anchor="ctr"/>
                <a:lstStyle/>
                <a:p>
                  <a:endParaRPr lang="en-UA"/>
                </a:p>
              </p:txBody>
            </p:sp>
            <p:sp>
              <p:nvSpPr>
                <p:cNvPr id="7770" name="Freeform 7769">
                  <a:extLst>
                    <a:ext uri="{FF2B5EF4-FFF2-40B4-BE49-F238E27FC236}">
                      <a16:creationId xmlns:a16="http://schemas.microsoft.com/office/drawing/2014/main" id="{6B18860D-1644-DEB4-8DCB-30BF259B3D8E}"/>
                    </a:ext>
                  </a:extLst>
                </p:cNvPr>
                <p:cNvSpPr/>
                <p:nvPr/>
              </p:nvSpPr>
              <p:spPr>
                <a:xfrm>
                  <a:off x="5314649" y="995414"/>
                  <a:ext cx="8229" cy="8229"/>
                </a:xfrm>
                <a:prstGeom prst="ellipse">
                  <a:avLst/>
                </a:prstGeom>
                <a:grpFill/>
                <a:ln w="8572" cap="flat">
                  <a:noFill/>
                  <a:prstDash val="solid"/>
                  <a:miter/>
                </a:ln>
              </p:spPr>
              <p:txBody>
                <a:bodyPr rtlCol="0" anchor="ctr"/>
                <a:lstStyle/>
                <a:p>
                  <a:endParaRPr lang="en-UA"/>
                </a:p>
              </p:txBody>
            </p:sp>
            <p:sp>
              <p:nvSpPr>
                <p:cNvPr id="7771" name="Freeform 7770">
                  <a:extLst>
                    <a:ext uri="{FF2B5EF4-FFF2-40B4-BE49-F238E27FC236}">
                      <a16:creationId xmlns:a16="http://schemas.microsoft.com/office/drawing/2014/main" id="{32341467-E047-95FA-0D32-9193F354CC87}"/>
                    </a:ext>
                  </a:extLst>
                </p:cNvPr>
                <p:cNvSpPr/>
                <p:nvPr/>
              </p:nvSpPr>
              <p:spPr>
                <a:xfrm>
                  <a:off x="5338566" y="1019417"/>
                  <a:ext cx="8229" cy="8229"/>
                </a:xfrm>
                <a:prstGeom prst="ellipse">
                  <a:avLst/>
                </a:prstGeom>
                <a:grpFill/>
                <a:ln w="8572" cap="flat">
                  <a:noFill/>
                  <a:prstDash val="solid"/>
                  <a:miter/>
                </a:ln>
              </p:spPr>
              <p:txBody>
                <a:bodyPr rtlCol="0" anchor="ctr"/>
                <a:lstStyle/>
                <a:p>
                  <a:endParaRPr lang="en-UA"/>
                </a:p>
              </p:txBody>
            </p:sp>
            <p:sp>
              <p:nvSpPr>
                <p:cNvPr id="7772" name="Freeform 7771">
                  <a:extLst>
                    <a:ext uri="{FF2B5EF4-FFF2-40B4-BE49-F238E27FC236}">
                      <a16:creationId xmlns:a16="http://schemas.microsoft.com/office/drawing/2014/main" id="{09C2D614-841C-5B2A-95D3-2A912E3B659D}"/>
                    </a:ext>
                  </a:extLst>
                </p:cNvPr>
                <p:cNvSpPr/>
                <p:nvPr/>
              </p:nvSpPr>
              <p:spPr>
                <a:xfrm>
                  <a:off x="5362568" y="1043336"/>
                  <a:ext cx="8229" cy="8229"/>
                </a:xfrm>
                <a:prstGeom prst="ellipse">
                  <a:avLst/>
                </a:prstGeom>
                <a:grpFill/>
                <a:ln w="8572" cap="flat">
                  <a:noFill/>
                  <a:prstDash val="solid"/>
                  <a:miter/>
                </a:ln>
              </p:spPr>
              <p:txBody>
                <a:bodyPr rtlCol="0" anchor="ctr"/>
                <a:lstStyle/>
                <a:p>
                  <a:endParaRPr lang="en-UA"/>
                </a:p>
              </p:txBody>
            </p:sp>
            <p:sp>
              <p:nvSpPr>
                <p:cNvPr id="7773" name="Freeform 7772">
                  <a:extLst>
                    <a:ext uri="{FF2B5EF4-FFF2-40B4-BE49-F238E27FC236}">
                      <a16:creationId xmlns:a16="http://schemas.microsoft.com/office/drawing/2014/main" id="{DFAFBE46-B2AA-C19B-FE9E-7AC396901475}"/>
                    </a:ext>
                  </a:extLst>
                </p:cNvPr>
                <p:cNvSpPr/>
                <p:nvPr/>
              </p:nvSpPr>
              <p:spPr>
                <a:xfrm>
                  <a:off x="5266725" y="995414"/>
                  <a:ext cx="8229" cy="8229"/>
                </a:xfrm>
                <a:prstGeom prst="ellipse">
                  <a:avLst/>
                </a:prstGeom>
                <a:grpFill/>
                <a:ln w="8572" cap="flat">
                  <a:noFill/>
                  <a:prstDash val="solid"/>
                  <a:miter/>
                </a:ln>
              </p:spPr>
              <p:txBody>
                <a:bodyPr rtlCol="0" anchor="ctr"/>
                <a:lstStyle/>
                <a:p>
                  <a:endParaRPr lang="en-UA"/>
                </a:p>
              </p:txBody>
            </p:sp>
            <p:sp>
              <p:nvSpPr>
                <p:cNvPr id="7774" name="Freeform 7773">
                  <a:extLst>
                    <a:ext uri="{FF2B5EF4-FFF2-40B4-BE49-F238E27FC236}">
                      <a16:creationId xmlns:a16="http://schemas.microsoft.com/office/drawing/2014/main" id="{2A2B35B8-85EC-59D3-237E-668B5E77FAC4}"/>
                    </a:ext>
                  </a:extLst>
                </p:cNvPr>
                <p:cNvSpPr/>
                <p:nvPr/>
              </p:nvSpPr>
              <p:spPr>
                <a:xfrm>
                  <a:off x="5290627" y="1019413"/>
                  <a:ext cx="8229" cy="8229"/>
                </a:xfrm>
                <a:prstGeom prst="ellipse">
                  <a:avLst/>
                </a:prstGeom>
                <a:grpFill/>
                <a:ln w="8572" cap="flat">
                  <a:noFill/>
                  <a:prstDash val="solid"/>
                  <a:miter/>
                </a:ln>
              </p:spPr>
              <p:txBody>
                <a:bodyPr rtlCol="0" anchor="ctr"/>
                <a:lstStyle/>
                <a:p>
                  <a:endParaRPr lang="en-UA"/>
                </a:p>
              </p:txBody>
            </p:sp>
            <p:sp>
              <p:nvSpPr>
                <p:cNvPr id="7775" name="Freeform 7774">
                  <a:extLst>
                    <a:ext uri="{FF2B5EF4-FFF2-40B4-BE49-F238E27FC236}">
                      <a16:creationId xmlns:a16="http://schemas.microsoft.com/office/drawing/2014/main" id="{4486B5F2-5CA2-024F-6BF0-769BF554E1AB}"/>
                    </a:ext>
                  </a:extLst>
                </p:cNvPr>
                <p:cNvSpPr/>
                <p:nvPr/>
              </p:nvSpPr>
              <p:spPr>
                <a:xfrm>
                  <a:off x="5314624" y="1043329"/>
                  <a:ext cx="8229" cy="8229"/>
                </a:xfrm>
                <a:prstGeom prst="ellipse">
                  <a:avLst/>
                </a:prstGeom>
                <a:grpFill/>
                <a:ln w="8572" cap="flat">
                  <a:noFill/>
                  <a:prstDash val="solid"/>
                  <a:miter/>
                </a:ln>
              </p:spPr>
              <p:txBody>
                <a:bodyPr rtlCol="0" anchor="ctr"/>
                <a:lstStyle/>
                <a:p>
                  <a:endParaRPr lang="en-UA"/>
                </a:p>
              </p:txBody>
            </p:sp>
            <p:sp>
              <p:nvSpPr>
                <p:cNvPr id="7776" name="Freeform 7775">
                  <a:extLst>
                    <a:ext uri="{FF2B5EF4-FFF2-40B4-BE49-F238E27FC236}">
                      <a16:creationId xmlns:a16="http://schemas.microsoft.com/office/drawing/2014/main" id="{8B7768F4-01FD-C1F3-D493-1249E8F2C6A5}"/>
                    </a:ext>
                  </a:extLst>
                </p:cNvPr>
                <p:cNvSpPr/>
                <p:nvPr/>
              </p:nvSpPr>
              <p:spPr>
                <a:xfrm>
                  <a:off x="5338549" y="1067330"/>
                  <a:ext cx="8229" cy="8229"/>
                </a:xfrm>
                <a:prstGeom prst="ellipse">
                  <a:avLst/>
                </a:prstGeom>
                <a:grpFill/>
                <a:ln w="8572" cap="flat">
                  <a:noFill/>
                  <a:prstDash val="solid"/>
                  <a:miter/>
                </a:ln>
              </p:spPr>
              <p:txBody>
                <a:bodyPr rtlCol="0" anchor="ctr"/>
                <a:lstStyle/>
                <a:p>
                  <a:endParaRPr lang="en-UA"/>
                </a:p>
              </p:txBody>
            </p:sp>
          </p:grpSp>
        </p:grpSp>
        <p:grpSp>
          <p:nvGrpSpPr>
            <p:cNvPr id="7809" name="Group 7808">
              <a:extLst>
                <a:ext uri="{FF2B5EF4-FFF2-40B4-BE49-F238E27FC236}">
                  <a16:creationId xmlns:a16="http://schemas.microsoft.com/office/drawing/2014/main" id="{E1A99136-3133-DB24-7E52-DDD0DFF2D6A9}"/>
                </a:ext>
              </a:extLst>
            </p:cNvPr>
            <p:cNvGrpSpPr/>
            <p:nvPr/>
          </p:nvGrpSpPr>
          <p:grpSpPr>
            <a:xfrm>
              <a:off x="4731951" y="2363678"/>
              <a:ext cx="482950" cy="669884"/>
              <a:chOff x="5266711" y="731802"/>
              <a:chExt cx="247830" cy="343756"/>
            </a:xfrm>
            <a:solidFill>
              <a:schemeClr val="accent2"/>
            </a:solidFill>
          </p:grpSpPr>
          <p:grpSp>
            <p:nvGrpSpPr>
              <p:cNvPr id="7810" name="Graphic 7606">
                <a:extLst>
                  <a:ext uri="{FF2B5EF4-FFF2-40B4-BE49-F238E27FC236}">
                    <a16:creationId xmlns:a16="http://schemas.microsoft.com/office/drawing/2014/main" id="{E736AA65-9F59-7856-03DC-953BF2FDF6BB}"/>
                  </a:ext>
                </a:extLst>
              </p:cNvPr>
              <p:cNvGrpSpPr/>
              <p:nvPr/>
            </p:nvGrpSpPr>
            <p:grpSpPr>
              <a:xfrm>
                <a:off x="5266711" y="731802"/>
                <a:ext cx="247830" cy="247916"/>
                <a:chOff x="5266711" y="731807"/>
                <a:chExt cx="247792" cy="247917"/>
              </a:xfrm>
              <a:grpFill/>
            </p:grpSpPr>
            <p:sp>
              <p:nvSpPr>
                <p:cNvPr id="7844" name="Freeform 7843">
                  <a:extLst>
                    <a:ext uri="{FF2B5EF4-FFF2-40B4-BE49-F238E27FC236}">
                      <a16:creationId xmlns:a16="http://schemas.microsoft.com/office/drawing/2014/main" id="{DF8D45E9-FD49-53FA-8B20-D35FF9B28334}"/>
                    </a:ext>
                  </a:extLst>
                </p:cNvPr>
                <p:cNvSpPr/>
                <p:nvPr/>
              </p:nvSpPr>
              <p:spPr>
                <a:xfrm>
                  <a:off x="5506274" y="899571"/>
                  <a:ext cx="8229" cy="8229"/>
                </a:xfrm>
                <a:prstGeom prst="ellipse">
                  <a:avLst/>
                </a:prstGeom>
                <a:grpFill/>
                <a:ln w="8572" cap="flat">
                  <a:noFill/>
                  <a:prstDash val="solid"/>
                  <a:miter/>
                </a:ln>
              </p:spPr>
              <p:txBody>
                <a:bodyPr rtlCol="0" anchor="ctr"/>
                <a:lstStyle/>
                <a:p>
                  <a:endParaRPr lang="en-UA"/>
                </a:p>
              </p:txBody>
            </p:sp>
            <p:sp>
              <p:nvSpPr>
                <p:cNvPr id="7845" name="Freeform 7844">
                  <a:extLst>
                    <a:ext uri="{FF2B5EF4-FFF2-40B4-BE49-F238E27FC236}">
                      <a16:creationId xmlns:a16="http://schemas.microsoft.com/office/drawing/2014/main" id="{BBC4FD9E-E815-C42D-7ABE-3742590E309D}"/>
                    </a:ext>
                  </a:extLst>
                </p:cNvPr>
                <p:cNvSpPr/>
                <p:nvPr/>
              </p:nvSpPr>
              <p:spPr>
                <a:xfrm>
                  <a:off x="5482272" y="923574"/>
                  <a:ext cx="8229" cy="8229"/>
                </a:xfrm>
                <a:prstGeom prst="ellipse">
                  <a:avLst/>
                </a:prstGeom>
                <a:grpFill/>
                <a:ln w="8572" cap="flat">
                  <a:noFill/>
                  <a:prstDash val="solid"/>
                  <a:miter/>
                </a:ln>
              </p:spPr>
              <p:txBody>
                <a:bodyPr rtlCol="0" anchor="ctr"/>
                <a:lstStyle/>
                <a:p>
                  <a:endParaRPr lang="en-UA"/>
                </a:p>
              </p:txBody>
            </p:sp>
            <p:sp>
              <p:nvSpPr>
                <p:cNvPr id="7846" name="Freeform 7845">
                  <a:extLst>
                    <a:ext uri="{FF2B5EF4-FFF2-40B4-BE49-F238E27FC236}">
                      <a16:creationId xmlns:a16="http://schemas.microsoft.com/office/drawing/2014/main" id="{D9C577F8-E775-2CBD-8BBB-10FD701E18D6}"/>
                    </a:ext>
                  </a:extLst>
                </p:cNvPr>
                <p:cNvSpPr/>
                <p:nvPr/>
              </p:nvSpPr>
              <p:spPr>
                <a:xfrm>
                  <a:off x="5458355" y="947491"/>
                  <a:ext cx="8229" cy="8229"/>
                </a:xfrm>
                <a:prstGeom prst="ellipse">
                  <a:avLst/>
                </a:prstGeom>
                <a:grpFill/>
                <a:ln w="8572" cap="flat">
                  <a:noFill/>
                  <a:prstDash val="solid"/>
                  <a:miter/>
                </a:ln>
              </p:spPr>
              <p:txBody>
                <a:bodyPr rtlCol="0" anchor="ctr"/>
                <a:lstStyle/>
                <a:p>
                  <a:endParaRPr lang="en-UA"/>
                </a:p>
              </p:txBody>
            </p:sp>
            <p:sp>
              <p:nvSpPr>
                <p:cNvPr id="7847" name="Freeform 7846">
                  <a:extLst>
                    <a:ext uri="{FF2B5EF4-FFF2-40B4-BE49-F238E27FC236}">
                      <a16:creationId xmlns:a16="http://schemas.microsoft.com/office/drawing/2014/main" id="{DB803ACD-BD80-E578-CC4F-52B98C794EFB}"/>
                    </a:ext>
                  </a:extLst>
                </p:cNvPr>
                <p:cNvSpPr/>
                <p:nvPr/>
              </p:nvSpPr>
              <p:spPr>
                <a:xfrm>
                  <a:off x="5434352" y="971495"/>
                  <a:ext cx="8229" cy="8229"/>
                </a:xfrm>
                <a:prstGeom prst="ellipse">
                  <a:avLst/>
                </a:prstGeom>
                <a:grpFill/>
                <a:ln w="8572" cap="flat">
                  <a:noFill/>
                  <a:prstDash val="solid"/>
                  <a:miter/>
                </a:ln>
              </p:spPr>
              <p:txBody>
                <a:bodyPr rtlCol="0" anchor="ctr"/>
                <a:lstStyle/>
                <a:p>
                  <a:endParaRPr lang="en-UA"/>
                </a:p>
              </p:txBody>
            </p:sp>
            <p:sp>
              <p:nvSpPr>
                <p:cNvPr id="7848" name="Freeform 7847">
                  <a:extLst>
                    <a:ext uri="{FF2B5EF4-FFF2-40B4-BE49-F238E27FC236}">
                      <a16:creationId xmlns:a16="http://schemas.microsoft.com/office/drawing/2014/main" id="{FA9C4FC7-B90E-868A-60DA-F9D5B71D615E}"/>
                    </a:ext>
                  </a:extLst>
                </p:cNvPr>
                <p:cNvSpPr/>
                <p:nvPr/>
              </p:nvSpPr>
              <p:spPr>
                <a:xfrm>
                  <a:off x="5482272" y="875568"/>
                  <a:ext cx="8229" cy="8229"/>
                </a:xfrm>
                <a:prstGeom prst="ellipse">
                  <a:avLst/>
                </a:prstGeom>
                <a:grpFill/>
                <a:ln w="8572" cap="flat">
                  <a:noFill/>
                  <a:prstDash val="solid"/>
                  <a:miter/>
                </a:ln>
              </p:spPr>
              <p:txBody>
                <a:bodyPr rtlCol="0" anchor="ctr"/>
                <a:lstStyle/>
                <a:p>
                  <a:endParaRPr lang="en-UA"/>
                </a:p>
              </p:txBody>
            </p:sp>
            <p:sp>
              <p:nvSpPr>
                <p:cNvPr id="7849" name="Freeform 7848">
                  <a:extLst>
                    <a:ext uri="{FF2B5EF4-FFF2-40B4-BE49-F238E27FC236}">
                      <a16:creationId xmlns:a16="http://schemas.microsoft.com/office/drawing/2014/main" id="{8FF4E07B-E07B-ADFA-3668-30A4B8B3B066}"/>
                    </a:ext>
                  </a:extLst>
                </p:cNvPr>
                <p:cNvSpPr/>
                <p:nvPr/>
              </p:nvSpPr>
              <p:spPr>
                <a:xfrm>
                  <a:off x="5458359" y="899572"/>
                  <a:ext cx="8229" cy="8229"/>
                </a:xfrm>
                <a:prstGeom prst="ellipse">
                  <a:avLst/>
                </a:prstGeom>
                <a:grpFill/>
                <a:ln w="8572" cap="flat">
                  <a:noFill/>
                  <a:prstDash val="solid"/>
                  <a:miter/>
                </a:ln>
              </p:spPr>
              <p:txBody>
                <a:bodyPr rtlCol="0" anchor="ctr"/>
                <a:lstStyle/>
                <a:p>
                  <a:endParaRPr lang="en-UA"/>
                </a:p>
              </p:txBody>
            </p:sp>
            <p:sp>
              <p:nvSpPr>
                <p:cNvPr id="7850" name="Freeform 7849">
                  <a:extLst>
                    <a:ext uri="{FF2B5EF4-FFF2-40B4-BE49-F238E27FC236}">
                      <a16:creationId xmlns:a16="http://schemas.microsoft.com/office/drawing/2014/main" id="{3EF317E1-96D0-E2ED-3C7C-0EBF8B024BB7}"/>
                    </a:ext>
                  </a:extLst>
                </p:cNvPr>
                <p:cNvSpPr/>
                <p:nvPr/>
              </p:nvSpPr>
              <p:spPr>
                <a:xfrm>
                  <a:off x="5434356" y="923575"/>
                  <a:ext cx="8229" cy="8229"/>
                </a:xfrm>
                <a:prstGeom prst="ellipse">
                  <a:avLst/>
                </a:prstGeom>
                <a:grpFill/>
                <a:ln w="8572" cap="flat">
                  <a:noFill/>
                  <a:prstDash val="solid"/>
                  <a:miter/>
                </a:ln>
              </p:spPr>
              <p:txBody>
                <a:bodyPr rtlCol="0" anchor="ctr"/>
                <a:lstStyle/>
                <a:p>
                  <a:endParaRPr lang="en-UA"/>
                </a:p>
              </p:txBody>
            </p:sp>
            <p:sp>
              <p:nvSpPr>
                <p:cNvPr id="7851" name="Freeform 7850">
                  <a:extLst>
                    <a:ext uri="{FF2B5EF4-FFF2-40B4-BE49-F238E27FC236}">
                      <a16:creationId xmlns:a16="http://schemas.microsoft.com/office/drawing/2014/main" id="{59DB7E98-3CCC-53AF-0E36-301363F0C6ED}"/>
                    </a:ext>
                  </a:extLst>
                </p:cNvPr>
                <p:cNvSpPr/>
                <p:nvPr/>
              </p:nvSpPr>
              <p:spPr>
                <a:xfrm>
                  <a:off x="5410438" y="947491"/>
                  <a:ext cx="8229" cy="8229"/>
                </a:xfrm>
                <a:prstGeom prst="ellipse">
                  <a:avLst/>
                </a:prstGeom>
                <a:grpFill/>
                <a:ln w="8572" cap="flat">
                  <a:noFill/>
                  <a:prstDash val="solid"/>
                  <a:miter/>
                </a:ln>
              </p:spPr>
              <p:txBody>
                <a:bodyPr rtlCol="0" anchor="ctr"/>
                <a:lstStyle/>
                <a:p>
                  <a:endParaRPr lang="en-UA"/>
                </a:p>
              </p:txBody>
            </p:sp>
            <p:sp>
              <p:nvSpPr>
                <p:cNvPr id="7852" name="Freeform 7851">
                  <a:extLst>
                    <a:ext uri="{FF2B5EF4-FFF2-40B4-BE49-F238E27FC236}">
                      <a16:creationId xmlns:a16="http://schemas.microsoft.com/office/drawing/2014/main" id="{C2F8380D-A9EE-0B31-35D2-39141EABDD15}"/>
                    </a:ext>
                  </a:extLst>
                </p:cNvPr>
                <p:cNvSpPr/>
                <p:nvPr/>
              </p:nvSpPr>
              <p:spPr>
                <a:xfrm>
                  <a:off x="5458354" y="851650"/>
                  <a:ext cx="8229" cy="8229"/>
                </a:xfrm>
                <a:prstGeom prst="ellipse">
                  <a:avLst/>
                </a:prstGeom>
                <a:grpFill/>
                <a:ln w="8572" cap="flat">
                  <a:noFill/>
                  <a:prstDash val="solid"/>
                  <a:miter/>
                </a:ln>
              </p:spPr>
              <p:txBody>
                <a:bodyPr rtlCol="0" anchor="ctr"/>
                <a:lstStyle/>
                <a:p>
                  <a:endParaRPr lang="en-UA"/>
                </a:p>
              </p:txBody>
            </p:sp>
            <p:sp>
              <p:nvSpPr>
                <p:cNvPr id="7853" name="Freeform 7852">
                  <a:extLst>
                    <a:ext uri="{FF2B5EF4-FFF2-40B4-BE49-F238E27FC236}">
                      <a16:creationId xmlns:a16="http://schemas.microsoft.com/office/drawing/2014/main" id="{77EF4181-67E6-5427-6BD1-F7F9BB94A79B}"/>
                    </a:ext>
                  </a:extLst>
                </p:cNvPr>
                <p:cNvSpPr/>
                <p:nvPr/>
              </p:nvSpPr>
              <p:spPr>
                <a:xfrm>
                  <a:off x="5434351" y="875568"/>
                  <a:ext cx="8229" cy="8229"/>
                </a:xfrm>
                <a:prstGeom prst="ellipse">
                  <a:avLst/>
                </a:prstGeom>
                <a:grpFill/>
                <a:ln w="8572" cap="flat">
                  <a:noFill/>
                  <a:prstDash val="solid"/>
                  <a:miter/>
                </a:ln>
              </p:spPr>
              <p:txBody>
                <a:bodyPr rtlCol="0" anchor="ctr"/>
                <a:lstStyle/>
                <a:p>
                  <a:endParaRPr lang="en-UA"/>
                </a:p>
              </p:txBody>
            </p:sp>
            <p:sp>
              <p:nvSpPr>
                <p:cNvPr id="7854" name="Freeform 7853">
                  <a:extLst>
                    <a:ext uri="{FF2B5EF4-FFF2-40B4-BE49-F238E27FC236}">
                      <a16:creationId xmlns:a16="http://schemas.microsoft.com/office/drawing/2014/main" id="{373F9C4D-397C-E589-AC16-6B5097448126}"/>
                    </a:ext>
                  </a:extLst>
                </p:cNvPr>
                <p:cNvSpPr/>
                <p:nvPr/>
              </p:nvSpPr>
              <p:spPr>
                <a:xfrm>
                  <a:off x="5410433" y="899571"/>
                  <a:ext cx="8229" cy="8229"/>
                </a:xfrm>
                <a:prstGeom prst="ellipse">
                  <a:avLst/>
                </a:prstGeom>
                <a:grpFill/>
                <a:ln w="8572" cap="flat">
                  <a:noFill/>
                  <a:prstDash val="solid"/>
                  <a:miter/>
                </a:ln>
              </p:spPr>
              <p:txBody>
                <a:bodyPr rtlCol="0" anchor="ctr"/>
                <a:lstStyle/>
                <a:p>
                  <a:endParaRPr lang="en-UA"/>
                </a:p>
              </p:txBody>
            </p:sp>
            <p:sp>
              <p:nvSpPr>
                <p:cNvPr id="7855" name="Freeform 7854">
                  <a:extLst>
                    <a:ext uri="{FF2B5EF4-FFF2-40B4-BE49-F238E27FC236}">
                      <a16:creationId xmlns:a16="http://schemas.microsoft.com/office/drawing/2014/main" id="{47467C36-E396-0EDB-ED01-F82288D23159}"/>
                    </a:ext>
                  </a:extLst>
                </p:cNvPr>
                <p:cNvSpPr/>
                <p:nvPr/>
              </p:nvSpPr>
              <p:spPr>
                <a:xfrm>
                  <a:off x="5386430" y="923574"/>
                  <a:ext cx="8229" cy="8229"/>
                </a:xfrm>
                <a:prstGeom prst="ellipse">
                  <a:avLst/>
                </a:prstGeom>
                <a:grpFill/>
                <a:ln w="8572" cap="flat">
                  <a:noFill/>
                  <a:prstDash val="solid"/>
                  <a:miter/>
                </a:ln>
              </p:spPr>
              <p:txBody>
                <a:bodyPr rtlCol="0" anchor="ctr"/>
                <a:lstStyle/>
                <a:p>
                  <a:endParaRPr lang="en-UA"/>
                </a:p>
              </p:txBody>
            </p:sp>
            <p:sp>
              <p:nvSpPr>
                <p:cNvPr id="7856" name="Freeform 7855">
                  <a:extLst>
                    <a:ext uri="{FF2B5EF4-FFF2-40B4-BE49-F238E27FC236}">
                      <a16:creationId xmlns:a16="http://schemas.microsoft.com/office/drawing/2014/main" id="{AC1B23BA-D58F-75A4-C0AA-7FD963DDAB5F}"/>
                    </a:ext>
                  </a:extLst>
                </p:cNvPr>
                <p:cNvSpPr/>
                <p:nvPr/>
              </p:nvSpPr>
              <p:spPr>
                <a:xfrm>
                  <a:off x="5434352" y="827646"/>
                  <a:ext cx="8229" cy="8229"/>
                </a:xfrm>
                <a:prstGeom prst="ellipse">
                  <a:avLst/>
                </a:prstGeom>
                <a:grpFill/>
                <a:ln w="8572" cap="flat">
                  <a:noFill/>
                  <a:prstDash val="solid"/>
                  <a:miter/>
                </a:ln>
              </p:spPr>
              <p:txBody>
                <a:bodyPr rtlCol="0" anchor="ctr"/>
                <a:lstStyle/>
                <a:p>
                  <a:endParaRPr lang="en-UA"/>
                </a:p>
              </p:txBody>
            </p:sp>
            <p:sp>
              <p:nvSpPr>
                <p:cNvPr id="7857" name="Freeform 7856">
                  <a:extLst>
                    <a:ext uri="{FF2B5EF4-FFF2-40B4-BE49-F238E27FC236}">
                      <a16:creationId xmlns:a16="http://schemas.microsoft.com/office/drawing/2014/main" id="{7FB33CF7-CBC9-BCEA-3FC4-7B7EAFDEB15A}"/>
                    </a:ext>
                  </a:extLst>
                </p:cNvPr>
                <p:cNvSpPr/>
                <p:nvPr/>
              </p:nvSpPr>
              <p:spPr>
                <a:xfrm>
                  <a:off x="5410433" y="851650"/>
                  <a:ext cx="8229" cy="8229"/>
                </a:xfrm>
                <a:prstGeom prst="ellipse">
                  <a:avLst/>
                </a:prstGeom>
                <a:grpFill/>
                <a:ln w="8572" cap="flat">
                  <a:noFill/>
                  <a:prstDash val="solid"/>
                  <a:miter/>
                </a:ln>
              </p:spPr>
              <p:txBody>
                <a:bodyPr rtlCol="0" anchor="ctr"/>
                <a:lstStyle/>
                <a:p>
                  <a:endParaRPr lang="en-UA"/>
                </a:p>
              </p:txBody>
            </p:sp>
            <p:sp>
              <p:nvSpPr>
                <p:cNvPr id="7858" name="Freeform 7857">
                  <a:extLst>
                    <a:ext uri="{FF2B5EF4-FFF2-40B4-BE49-F238E27FC236}">
                      <a16:creationId xmlns:a16="http://schemas.microsoft.com/office/drawing/2014/main" id="{76025E27-74A7-8F32-3540-CA080CB7DCDC}"/>
                    </a:ext>
                  </a:extLst>
                </p:cNvPr>
                <p:cNvSpPr/>
                <p:nvPr/>
              </p:nvSpPr>
              <p:spPr>
                <a:xfrm>
                  <a:off x="5386431" y="875568"/>
                  <a:ext cx="8229" cy="8229"/>
                </a:xfrm>
                <a:prstGeom prst="ellipse">
                  <a:avLst/>
                </a:prstGeom>
                <a:grpFill/>
                <a:ln w="8572" cap="flat">
                  <a:noFill/>
                  <a:prstDash val="solid"/>
                  <a:miter/>
                </a:ln>
              </p:spPr>
              <p:txBody>
                <a:bodyPr rtlCol="0" anchor="ctr"/>
                <a:lstStyle/>
                <a:p>
                  <a:endParaRPr lang="en-UA"/>
                </a:p>
              </p:txBody>
            </p:sp>
            <p:sp>
              <p:nvSpPr>
                <p:cNvPr id="7859" name="Freeform 7858">
                  <a:extLst>
                    <a:ext uri="{FF2B5EF4-FFF2-40B4-BE49-F238E27FC236}">
                      <a16:creationId xmlns:a16="http://schemas.microsoft.com/office/drawing/2014/main" id="{F69DEE51-F069-1CA5-A46A-85AF1919D514}"/>
                    </a:ext>
                  </a:extLst>
                </p:cNvPr>
                <p:cNvSpPr/>
                <p:nvPr/>
              </p:nvSpPr>
              <p:spPr>
                <a:xfrm>
                  <a:off x="5362514" y="899572"/>
                  <a:ext cx="8229" cy="8229"/>
                </a:xfrm>
                <a:prstGeom prst="ellipse">
                  <a:avLst/>
                </a:prstGeom>
                <a:grpFill/>
                <a:ln w="8572" cap="flat">
                  <a:noFill/>
                  <a:prstDash val="solid"/>
                  <a:miter/>
                </a:ln>
              </p:spPr>
              <p:txBody>
                <a:bodyPr rtlCol="0" anchor="ctr"/>
                <a:lstStyle/>
                <a:p>
                  <a:endParaRPr lang="en-UA"/>
                </a:p>
              </p:txBody>
            </p:sp>
            <p:sp>
              <p:nvSpPr>
                <p:cNvPr id="7860" name="Freeform 7859">
                  <a:extLst>
                    <a:ext uri="{FF2B5EF4-FFF2-40B4-BE49-F238E27FC236}">
                      <a16:creationId xmlns:a16="http://schemas.microsoft.com/office/drawing/2014/main" id="{951E93B6-459C-4921-A9A8-9DBB39EF8827}"/>
                    </a:ext>
                  </a:extLst>
                </p:cNvPr>
                <p:cNvSpPr/>
                <p:nvPr/>
              </p:nvSpPr>
              <p:spPr>
                <a:xfrm>
                  <a:off x="5410439" y="803730"/>
                  <a:ext cx="8229" cy="8229"/>
                </a:xfrm>
                <a:prstGeom prst="ellipse">
                  <a:avLst/>
                </a:prstGeom>
                <a:grpFill/>
                <a:ln w="8572" cap="flat">
                  <a:noFill/>
                  <a:prstDash val="solid"/>
                  <a:miter/>
                </a:ln>
              </p:spPr>
              <p:txBody>
                <a:bodyPr rtlCol="0" anchor="ctr"/>
                <a:lstStyle/>
                <a:p>
                  <a:endParaRPr lang="en-UA"/>
                </a:p>
              </p:txBody>
            </p:sp>
            <p:sp>
              <p:nvSpPr>
                <p:cNvPr id="7861" name="Freeform 7860">
                  <a:extLst>
                    <a:ext uri="{FF2B5EF4-FFF2-40B4-BE49-F238E27FC236}">
                      <a16:creationId xmlns:a16="http://schemas.microsoft.com/office/drawing/2014/main" id="{6C6D4F75-9EF7-723B-D3FA-0779CD7963B8}"/>
                    </a:ext>
                  </a:extLst>
                </p:cNvPr>
                <p:cNvSpPr/>
                <p:nvPr/>
              </p:nvSpPr>
              <p:spPr>
                <a:xfrm>
                  <a:off x="5386444" y="827647"/>
                  <a:ext cx="8229" cy="8229"/>
                </a:xfrm>
                <a:prstGeom prst="ellipse">
                  <a:avLst/>
                </a:prstGeom>
                <a:grpFill/>
                <a:ln w="8572" cap="flat">
                  <a:noFill/>
                  <a:prstDash val="solid"/>
                  <a:miter/>
                </a:ln>
              </p:spPr>
              <p:txBody>
                <a:bodyPr rtlCol="0" anchor="ctr"/>
                <a:lstStyle/>
                <a:p>
                  <a:endParaRPr lang="en-UA"/>
                </a:p>
              </p:txBody>
            </p:sp>
            <p:sp>
              <p:nvSpPr>
                <p:cNvPr id="7862" name="Freeform 7861">
                  <a:extLst>
                    <a:ext uri="{FF2B5EF4-FFF2-40B4-BE49-F238E27FC236}">
                      <a16:creationId xmlns:a16="http://schemas.microsoft.com/office/drawing/2014/main" id="{BCC0AA3D-C29E-7741-AEA8-3CE8A7EE91F0}"/>
                    </a:ext>
                  </a:extLst>
                </p:cNvPr>
                <p:cNvSpPr/>
                <p:nvPr/>
              </p:nvSpPr>
              <p:spPr>
                <a:xfrm>
                  <a:off x="5362527" y="851651"/>
                  <a:ext cx="8229" cy="8229"/>
                </a:xfrm>
                <a:prstGeom prst="ellipse">
                  <a:avLst/>
                </a:prstGeom>
                <a:grpFill/>
                <a:ln w="8572" cap="flat">
                  <a:noFill/>
                  <a:prstDash val="solid"/>
                  <a:miter/>
                </a:ln>
              </p:spPr>
              <p:txBody>
                <a:bodyPr rtlCol="0" anchor="ctr"/>
                <a:lstStyle/>
                <a:p>
                  <a:endParaRPr lang="en-UA"/>
                </a:p>
              </p:txBody>
            </p:sp>
            <p:sp>
              <p:nvSpPr>
                <p:cNvPr id="7863" name="Freeform 7862">
                  <a:extLst>
                    <a:ext uri="{FF2B5EF4-FFF2-40B4-BE49-F238E27FC236}">
                      <a16:creationId xmlns:a16="http://schemas.microsoft.com/office/drawing/2014/main" id="{4605E7B9-0068-8A86-A29C-BE4F4883A58D}"/>
                    </a:ext>
                  </a:extLst>
                </p:cNvPr>
                <p:cNvSpPr/>
                <p:nvPr/>
              </p:nvSpPr>
              <p:spPr>
                <a:xfrm>
                  <a:off x="5338524" y="875568"/>
                  <a:ext cx="8229" cy="8229"/>
                </a:xfrm>
                <a:prstGeom prst="ellipse">
                  <a:avLst/>
                </a:prstGeom>
                <a:grpFill/>
                <a:ln w="8572" cap="flat">
                  <a:noFill/>
                  <a:prstDash val="solid"/>
                  <a:miter/>
                </a:ln>
              </p:spPr>
              <p:txBody>
                <a:bodyPr rtlCol="0" anchor="ctr"/>
                <a:lstStyle/>
                <a:p>
                  <a:endParaRPr lang="en-UA"/>
                </a:p>
              </p:txBody>
            </p:sp>
            <p:sp>
              <p:nvSpPr>
                <p:cNvPr id="7864" name="Freeform 7863">
                  <a:extLst>
                    <a:ext uri="{FF2B5EF4-FFF2-40B4-BE49-F238E27FC236}">
                      <a16:creationId xmlns:a16="http://schemas.microsoft.com/office/drawing/2014/main" id="{F7B9918B-4EAD-8E3E-C1F8-18F0B89D43F3}"/>
                    </a:ext>
                  </a:extLst>
                </p:cNvPr>
                <p:cNvSpPr/>
                <p:nvPr/>
              </p:nvSpPr>
              <p:spPr>
                <a:xfrm>
                  <a:off x="5386437" y="779726"/>
                  <a:ext cx="8229" cy="8229"/>
                </a:xfrm>
                <a:prstGeom prst="ellipse">
                  <a:avLst/>
                </a:prstGeom>
                <a:grpFill/>
                <a:ln w="8572" cap="flat">
                  <a:noFill/>
                  <a:prstDash val="solid"/>
                  <a:miter/>
                </a:ln>
              </p:spPr>
              <p:txBody>
                <a:bodyPr rtlCol="0" anchor="ctr"/>
                <a:lstStyle/>
                <a:p>
                  <a:endParaRPr lang="en-UA"/>
                </a:p>
              </p:txBody>
            </p:sp>
            <p:sp>
              <p:nvSpPr>
                <p:cNvPr id="7865" name="Freeform 7864">
                  <a:extLst>
                    <a:ext uri="{FF2B5EF4-FFF2-40B4-BE49-F238E27FC236}">
                      <a16:creationId xmlns:a16="http://schemas.microsoft.com/office/drawing/2014/main" id="{01EE65B1-165A-5AAA-C393-EFA8D5DB32C9}"/>
                    </a:ext>
                  </a:extLst>
                </p:cNvPr>
                <p:cNvSpPr/>
                <p:nvPr/>
              </p:nvSpPr>
              <p:spPr>
                <a:xfrm>
                  <a:off x="5362532" y="803729"/>
                  <a:ext cx="8229" cy="8229"/>
                </a:xfrm>
                <a:prstGeom prst="ellipse">
                  <a:avLst/>
                </a:prstGeom>
                <a:grpFill/>
                <a:ln w="8572" cap="flat">
                  <a:noFill/>
                  <a:prstDash val="solid"/>
                  <a:miter/>
                </a:ln>
              </p:spPr>
              <p:txBody>
                <a:bodyPr rtlCol="0" anchor="ctr"/>
                <a:lstStyle/>
                <a:p>
                  <a:endParaRPr lang="en-UA"/>
                </a:p>
              </p:txBody>
            </p:sp>
            <p:sp>
              <p:nvSpPr>
                <p:cNvPr id="7866" name="Freeform 7865">
                  <a:extLst>
                    <a:ext uri="{FF2B5EF4-FFF2-40B4-BE49-F238E27FC236}">
                      <a16:creationId xmlns:a16="http://schemas.microsoft.com/office/drawing/2014/main" id="{637FF145-E45E-E2FF-8429-97EDDD000BA6}"/>
                    </a:ext>
                  </a:extLst>
                </p:cNvPr>
                <p:cNvSpPr/>
                <p:nvPr/>
              </p:nvSpPr>
              <p:spPr>
                <a:xfrm>
                  <a:off x="5338529" y="827646"/>
                  <a:ext cx="8229" cy="8229"/>
                </a:xfrm>
                <a:prstGeom prst="ellipse">
                  <a:avLst/>
                </a:prstGeom>
                <a:grpFill/>
                <a:ln w="8572" cap="flat">
                  <a:noFill/>
                  <a:prstDash val="solid"/>
                  <a:miter/>
                </a:ln>
              </p:spPr>
              <p:txBody>
                <a:bodyPr rtlCol="0" anchor="ctr"/>
                <a:lstStyle/>
                <a:p>
                  <a:endParaRPr lang="en-UA"/>
                </a:p>
              </p:txBody>
            </p:sp>
            <p:sp>
              <p:nvSpPr>
                <p:cNvPr id="7867" name="Freeform 7866">
                  <a:extLst>
                    <a:ext uri="{FF2B5EF4-FFF2-40B4-BE49-F238E27FC236}">
                      <a16:creationId xmlns:a16="http://schemas.microsoft.com/office/drawing/2014/main" id="{9F7F072A-CC7C-1E2D-8718-CE860846342A}"/>
                    </a:ext>
                  </a:extLst>
                </p:cNvPr>
                <p:cNvSpPr/>
                <p:nvPr/>
              </p:nvSpPr>
              <p:spPr>
                <a:xfrm>
                  <a:off x="5314612" y="851651"/>
                  <a:ext cx="8229" cy="8229"/>
                </a:xfrm>
                <a:prstGeom prst="ellipse">
                  <a:avLst/>
                </a:prstGeom>
                <a:grpFill/>
                <a:ln w="8572" cap="flat">
                  <a:noFill/>
                  <a:prstDash val="solid"/>
                  <a:miter/>
                </a:ln>
              </p:spPr>
              <p:txBody>
                <a:bodyPr rtlCol="0" anchor="ctr"/>
                <a:lstStyle/>
                <a:p>
                  <a:endParaRPr lang="en-UA"/>
                </a:p>
              </p:txBody>
            </p:sp>
            <p:sp>
              <p:nvSpPr>
                <p:cNvPr id="7868" name="Freeform 7867">
                  <a:extLst>
                    <a:ext uri="{FF2B5EF4-FFF2-40B4-BE49-F238E27FC236}">
                      <a16:creationId xmlns:a16="http://schemas.microsoft.com/office/drawing/2014/main" id="{B5E0C5FF-88D2-46BB-51EE-16851FBAECCA}"/>
                    </a:ext>
                  </a:extLst>
                </p:cNvPr>
                <p:cNvSpPr/>
                <p:nvPr/>
              </p:nvSpPr>
              <p:spPr>
                <a:xfrm>
                  <a:off x="5362523" y="755810"/>
                  <a:ext cx="8229" cy="8229"/>
                </a:xfrm>
                <a:prstGeom prst="ellipse">
                  <a:avLst/>
                </a:prstGeom>
                <a:grpFill/>
                <a:ln w="8572" cap="flat">
                  <a:noFill/>
                  <a:prstDash val="solid"/>
                  <a:miter/>
                </a:ln>
              </p:spPr>
              <p:txBody>
                <a:bodyPr rtlCol="0" anchor="ctr"/>
                <a:lstStyle/>
                <a:p>
                  <a:endParaRPr lang="en-UA"/>
                </a:p>
              </p:txBody>
            </p:sp>
            <p:sp>
              <p:nvSpPr>
                <p:cNvPr id="7869" name="Freeform 7868">
                  <a:extLst>
                    <a:ext uri="{FF2B5EF4-FFF2-40B4-BE49-F238E27FC236}">
                      <a16:creationId xmlns:a16="http://schemas.microsoft.com/office/drawing/2014/main" id="{83260F55-6B2A-0C7E-4D3D-C43AB7763997}"/>
                    </a:ext>
                  </a:extLst>
                </p:cNvPr>
                <p:cNvSpPr/>
                <p:nvPr/>
              </p:nvSpPr>
              <p:spPr>
                <a:xfrm>
                  <a:off x="5338522" y="779727"/>
                  <a:ext cx="8229" cy="8229"/>
                </a:xfrm>
                <a:prstGeom prst="ellipse">
                  <a:avLst/>
                </a:prstGeom>
                <a:grpFill/>
                <a:ln w="8572" cap="flat">
                  <a:noFill/>
                  <a:prstDash val="solid"/>
                  <a:miter/>
                </a:ln>
              </p:spPr>
              <p:txBody>
                <a:bodyPr rtlCol="0" anchor="ctr"/>
                <a:lstStyle/>
                <a:p>
                  <a:endParaRPr lang="en-UA"/>
                </a:p>
              </p:txBody>
            </p:sp>
            <p:sp>
              <p:nvSpPr>
                <p:cNvPr id="7870" name="Freeform 7869">
                  <a:extLst>
                    <a:ext uri="{FF2B5EF4-FFF2-40B4-BE49-F238E27FC236}">
                      <a16:creationId xmlns:a16="http://schemas.microsoft.com/office/drawing/2014/main" id="{06EAA52B-15EB-D106-A46A-E85DE2077CF7}"/>
                    </a:ext>
                  </a:extLst>
                </p:cNvPr>
                <p:cNvSpPr/>
                <p:nvPr/>
              </p:nvSpPr>
              <p:spPr>
                <a:xfrm>
                  <a:off x="5314604" y="803730"/>
                  <a:ext cx="8229" cy="8229"/>
                </a:xfrm>
                <a:prstGeom prst="ellipse">
                  <a:avLst/>
                </a:prstGeom>
                <a:grpFill/>
                <a:ln w="8572" cap="flat">
                  <a:noFill/>
                  <a:prstDash val="solid"/>
                  <a:miter/>
                </a:ln>
              </p:spPr>
              <p:txBody>
                <a:bodyPr rtlCol="0" anchor="ctr"/>
                <a:lstStyle/>
                <a:p>
                  <a:endParaRPr lang="en-UA"/>
                </a:p>
              </p:txBody>
            </p:sp>
            <p:sp>
              <p:nvSpPr>
                <p:cNvPr id="7871" name="Freeform 7870">
                  <a:extLst>
                    <a:ext uri="{FF2B5EF4-FFF2-40B4-BE49-F238E27FC236}">
                      <a16:creationId xmlns:a16="http://schemas.microsoft.com/office/drawing/2014/main" id="{5985673D-3813-4689-259D-73A6E08F6D27}"/>
                    </a:ext>
                  </a:extLst>
                </p:cNvPr>
                <p:cNvSpPr/>
                <p:nvPr/>
              </p:nvSpPr>
              <p:spPr>
                <a:xfrm>
                  <a:off x="5290601" y="827647"/>
                  <a:ext cx="8229" cy="8229"/>
                </a:xfrm>
                <a:prstGeom prst="ellipse">
                  <a:avLst/>
                </a:prstGeom>
                <a:grpFill/>
                <a:ln w="8572" cap="flat">
                  <a:noFill/>
                  <a:prstDash val="solid"/>
                  <a:miter/>
                </a:ln>
              </p:spPr>
              <p:txBody>
                <a:bodyPr rtlCol="0" anchor="ctr"/>
                <a:lstStyle/>
                <a:p>
                  <a:endParaRPr lang="en-UA"/>
                </a:p>
              </p:txBody>
            </p:sp>
            <p:sp>
              <p:nvSpPr>
                <p:cNvPr id="7872" name="Freeform 7871">
                  <a:extLst>
                    <a:ext uri="{FF2B5EF4-FFF2-40B4-BE49-F238E27FC236}">
                      <a16:creationId xmlns:a16="http://schemas.microsoft.com/office/drawing/2014/main" id="{089AAF14-B6A6-BA30-2708-C06BFC4FBCE0}"/>
                    </a:ext>
                  </a:extLst>
                </p:cNvPr>
                <p:cNvSpPr/>
                <p:nvPr/>
              </p:nvSpPr>
              <p:spPr>
                <a:xfrm>
                  <a:off x="5338521" y="731807"/>
                  <a:ext cx="8229" cy="8229"/>
                </a:xfrm>
                <a:prstGeom prst="ellipse">
                  <a:avLst/>
                </a:prstGeom>
                <a:grpFill/>
                <a:ln w="8572" cap="flat">
                  <a:noFill/>
                  <a:prstDash val="solid"/>
                  <a:miter/>
                </a:ln>
              </p:spPr>
              <p:txBody>
                <a:bodyPr rtlCol="0" anchor="ctr"/>
                <a:lstStyle/>
                <a:p>
                  <a:endParaRPr lang="en-UA"/>
                </a:p>
              </p:txBody>
            </p:sp>
            <p:sp>
              <p:nvSpPr>
                <p:cNvPr id="7873" name="Freeform 7872">
                  <a:extLst>
                    <a:ext uri="{FF2B5EF4-FFF2-40B4-BE49-F238E27FC236}">
                      <a16:creationId xmlns:a16="http://schemas.microsoft.com/office/drawing/2014/main" id="{721B8066-EF5C-1313-B267-C3030C0879C0}"/>
                    </a:ext>
                  </a:extLst>
                </p:cNvPr>
                <p:cNvSpPr/>
                <p:nvPr/>
              </p:nvSpPr>
              <p:spPr>
                <a:xfrm>
                  <a:off x="5314611" y="755807"/>
                  <a:ext cx="8229" cy="8229"/>
                </a:xfrm>
                <a:prstGeom prst="ellipse">
                  <a:avLst/>
                </a:prstGeom>
                <a:grpFill/>
                <a:ln w="8572" cap="flat">
                  <a:noFill/>
                  <a:prstDash val="solid"/>
                  <a:miter/>
                </a:ln>
              </p:spPr>
              <p:txBody>
                <a:bodyPr rtlCol="0" anchor="ctr"/>
                <a:lstStyle/>
                <a:p>
                  <a:endParaRPr lang="en-UA"/>
                </a:p>
              </p:txBody>
            </p:sp>
            <p:sp>
              <p:nvSpPr>
                <p:cNvPr id="7874" name="Freeform 7873">
                  <a:extLst>
                    <a:ext uri="{FF2B5EF4-FFF2-40B4-BE49-F238E27FC236}">
                      <a16:creationId xmlns:a16="http://schemas.microsoft.com/office/drawing/2014/main" id="{FF503E0F-30AD-BB70-D6BA-8733E5274852}"/>
                    </a:ext>
                  </a:extLst>
                </p:cNvPr>
                <p:cNvSpPr/>
                <p:nvPr/>
              </p:nvSpPr>
              <p:spPr>
                <a:xfrm>
                  <a:off x="5290621" y="779723"/>
                  <a:ext cx="8229" cy="8229"/>
                </a:xfrm>
                <a:prstGeom prst="ellipse">
                  <a:avLst/>
                </a:prstGeom>
                <a:grpFill/>
                <a:ln w="8572" cap="flat">
                  <a:noFill/>
                  <a:prstDash val="solid"/>
                  <a:miter/>
                </a:ln>
              </p:spPr>
              <p:txBody>
                <a:bodyPr rtlCol="0" anchor="ctr"/>
                <a:lstStyle/>
                <a:p>
                  <a:endParaRPr lang="en-UA"/>
                </a:p>
              </p:txBody>
            </p:sp>
            <p:sp>
              <p:nvSpPr>
                <p:cNvPr id="7875" name="Freeform 7874">
                  <a:extLst>
                    <a:ext uri="{FF2B5EF4-FFF2-40B4-BE49-F238E27FC236}">
                      <a16:creationId xmlns:a16="http://schemas.microsoft.com/office/drawing/2014/main" id="{B3124630-F216-0807-92E0-ADDC7C34D729}"/>
                    </a:ext>
                  </a:extLst>
                </p:cNvPr>
                <p:cNvSpPr/>
                <p:nvPr/>
              </p:nvSpPr>
              <p:spPr>
                <a:xfrm>
                  <a:off x="5266711" y="803725"/>
                  <a:ext cx="8229" cy="8229"/>
                </a:xfrm>
                <a:prstGeom prst="ellipse">
                  <a:avLst/>
                </a:prstGeom>
                <a:grpFill/>
                <a:ln w="8572" cap="flat">
                  <a:noFill/>
                  <a:prstDash val="solid"/>
                  <a:miter/>
                </a:ln>
              </p:spPr>
              <p:txBody>
                <a:bodyPr rtlCol="0" anchor="ctr"/>
                <a:lstStyle/>
                <a:p>
                  <a:endParaRPr lang="en-UA"/>
                </a:p>
              </p:txBody>
            </p:sp>
          </p:grpSp>
          <p:grpSp>
            <p:nvGrpSpPr>
              <p:cNvPr id="7811" name="Graphic 7606">
                <a:extLst>
                  <a:ext uri="{FF2B5EF4-FFF2-40B4-BE49-F238E27FC236}">
                    <a16:creationId xmlns:a16="http://schemas.microsoft.com/office/drawing/2014/main" id="{F39F927F-D94A-FC0E-26EB-186AFD085E72}"/>
                  </a:ext>
                </a:extLst>
              </p:cNvPr>
              <p:cNvGrpSpPr/>
              <p:nvPr/>
            </p:nvGrpSpPr>
            <p:grpSpPr>
              <a:xfrm>
                <a:off x="5266711" y="827642"/>
                <a:ext cx="247830" cy="247916"/>
                <a:chOff x="5266725" y="827649"/>
                <a:chExt cx="247831" cy="247910"/>
              </a:xfrm>
              <a:grpFill/>
            </p:grpSpPr>
            <p:sp>
              <p:nvSpPr>
                <p:cNvPr id="7812" name="Freeform 7811">
                  <a:extLst>
                    <a:ext uri="{FF2B5EF4-FFF2-40B4-BE49-F238E27FC236}">
                      <a16:creationId xmlns:a16="http://schemas.microsoft.com/office/drawing/2014/main" id="{854D5713-5E6E-988A-0332-6C50B1C1530D}"/>
                    </a:ext>
                  </a:extLst>
                </p:cNvPr>
                <p:cNvSpPr/>
                <p:nvPr/>
              </p:nvSpPr>
              <p:spPr>
                <a:xfrm>
                  <a:off x="5434401" y="827649"/>
                  <a:ext cx="8229" cy="8229"/>
                </a:xfrm>
                <a:prstGeom prst="ellipse">
                  <a:avLst/>
                </a:prstGeom>
                <a:grpFill/>
                <a:ln w="8572" cap="flat">
                  <a:noFill/>
                  <a:prstDash val="solid"/>
                  <a:miter/>
                </a:ln>
              </p:spPr>
              <p:txBody>
                <a:bodyPr rtlCol="0" anchor="ctr"/>
                <a:lstStyle/>
                <a:p>
                  <a:endParaRPr lang="en-UA"/>
                </a:p>
              </p:txBody>
            </p:sp>
            <p:sp>
              <p:nvSpPr>
                <p:cNvPr id="7813" name="Freeform 7812">
                  <a:extLst>
                    <a:ext uri="{FF2B5EF4-FFF2-40B4-BE49-F238E27FC236}">
                      <a16:creationId xmlns:a16="http://schemas.microsoft.com/office/drawing/2014/main" id="{F56C0027-DAA0-DF54-51BA-960EF389EFFB}"/>
                    </a:ext>
                  </a:extLst>
                </p:cNvPr>
                <p:cNvSpPr/>
                <p:nvPr/>
              </p:nvSpPr>
              <p:spPr>
                <a:xfrm>
                  <a:off x="5458405" y="851652"/>
                  <a:ext cx="8229" cy="8229"/>
                </a:xfrm>
                <a:prstGeom prst="ellipse">
                  <a:avLst/>
                </a:prstGeom>
                <a:grpFill/>
                <a:ln w="8572" cap="flat">
                  <a:noFill/>
                  <a:prstDash val="solid"/>
                  <a:miter/>
                </a:ln>
              </p:spPr>
              <p:txBody>
                <a:bodyPr rtlCol="0" anchor="ctr"/>
                <a:lstStyle/>
                <a:p>
                  <a:endParaRPr lang="en-UA"/>
                </a:p>
              </p:txBody>
            </p:sp>
            <p:sp>
              <p:nvSpPr>
                <p:cNvPr id="7814" name="Freeform 7813">
                  <a:extLst>
                    <a:ext uri="{FF2B5EF4-FFF2-40B4-BE49-F238E27FC236}">
                      <a16:creationId xmlns:a16="http://schemas.microsoft.com/office/drawing/2014/main" id="{7484E34A-4A6B-00D1-B009-5D2F2A24CE1C}"/>
                    </a:ext>
                  </a:extLst>
                </p:cNvPr>
                <p:cNvSpPr/>
                <p:nvPr/>
              </p:nvSpPr>
              <p:spPr>
                <a:xfrm>
                  <a:off x="5482321" y="875570"/>
                  <a:ext cx="8229" cy="8229"/>
                </a:xfrm>
                <a:prstGeom prst="ellipse">
                  <a:avLst/>
                </a:prstGeom>
                <a:grpFill/>
                <a:ln w="8572" cap="flat">
                  <a:noFill/>
                  <a:prstDash val="solid"/>
                  <a:miter/>
                </a:ln>
              </p:spPr>
              <p:txBody>
                <a:bodyPr rtlCol="0" anchor="ctr"/>
                <a:lstStyle/>
                <a:p>
                  <a:endParaRPr lang="en-UA"/>
                </a:p>
              </p:txBody>
            </p:sp>
            <p:sp>
              <p:nvSpPr>
                <p:cNvPr id="7815" name="Freeform 7814">
                  <a:extLst>
                    <a:ext uri="{FF2B5EF4-FFF2-40B4-BE49-F238E27FC236}">
                      <a16:creationId xmlns:a16="http://schemas.microsoft.com/office/drawing/2014/main" id="{A2156CF3-A6CE-8394-FEBF-2BB3693619D8}"/>
                    </a:ext>
                  </a:extLst>
                </p:cNvPr>
                <p:cNvSpPr/>
                <p:nvPr/>
              </p:nvSpPr>
              <p:spPr>
                <a:xfrm>
                  <a:off x="5506327" y="899574"/>
                  <a:ext cx="8229" cy="8229"/>
                </a:xfrm>
                <a:prstGeom prst="ellipse">
                  <a:avLst/>
                </a:prstGeom>
                <a:grpFill/>
                <a:ln w="8572" cap="flat">
                  <a:noFill/>
                  <a:prstDash val="solid"/>
                  <a:miter/>
                </a:ln>
              </p:spPr>
              <p:txBody>
                <a:bodyPr rtlCol="0" anchor="ctr"/>
                <a:lstStyle/>
                <a:p>
                  <a:endParaRPr lang="en-UA"/>
                </a:p>
              </p:txBody>
            </p:sp>
            <p:sp>
              <p:nvSpPr>
                <p:cNvPr id="7816" name="Freeform 7815">
                  <a:extLst>
                    <a:ext uri="{FF2B5EF4-FFF2-40B4-BE49-F238E27FC236}">
                      <a16:creationId xmlns:a16="http://schemas.microsoft.com/office/drawing/2014/main" id="{1080D5AF-9325-3679-14E2-74C1F37860F2}"/>
                    </a:ext>
                  </a:extLst>
                </p:cNvPr>
                <p:cNvSpPr/>
                <p:nvPr/>
              </p:nvSpPr>
              <p:spPr>
                <a:xfrm>
                  <a:off x="5410486" y="851652"/>
                  <a:ext cx="8229" cy="8229"/>
                </a:xfrm>
                <a:prstGeom prst="ellipse">
                  <a:avLst/>
                </a:prstGeom>
                <a:grpFill/>
                <a:ln w="8572" cap="flat">
                  <a:noFill/>
                  <a:prstDash val="solid"/>
                  <a:miter/>
                </a:ln>
              </p:spPr>
              <p:txBody>
                <a:bodyPr rtlCol="0" anchor="ctr"/>
                <a:lstStyle/>
                <a:p>
                  <a:endParaRPr lang="en-UA"/>
                </a:p>
              </p:txBody>
            </p:sp>
            <p:sp>
              <p:nvSpPr>
                <p:cNvPr id="7817" name="Freeform 7816">
                  <a:extLst>
                    <a:ext uri="{FF2B5EF4-FFF2-40B4-BE49-F238E27FC236}">
                      <a16:creationId xmlns:a16="http://schemas.microsoft.com/office/drawing/2014/main" id="{84EC0AB9-0ADC-3F33-E3D5-4BFCDB2942F2}"/>
                    </a:ext>
                  </a:extLst>
                </p:cNvPr>
                <p:cNvSpPr/>
                <p:nvPr/>
              </p:nvSpPr>
              <p:spPr>
                <a:xfrm>
                  <a:off x="5434404" y="875570"/>
                  <a:ext cx="8229" cy="8229"/>
                </a:xfrm>
                <a:prstGeom prst="ellipse">
                  <a:avLst/>
                </a:prstGeom>
                <a:grpFill/>
                <a:ln w="8572" cap="flat">
                  <a:noFill/>
                  <a:prstDash val="solid"/>
                  <a:miter/>
                </a:ln>
              </p:spPr>
              <p:txBody>
                <a:bodyPr rtlCol="0" anchor="ctr"/>
                <a:lstStyle/>
                <a:p>
                  <a:endParaRPr lang="en-UA"/>
                </a:p>
              </p:txBody>
            </p:sp>
            <p:sp>
              <p:nvSpPr>
                <p:cNvPr id="7818" name="Freeform 7817">
                  <a:extLst>
                    <a:ext uri="{FF2B5EF4-FFF2-40B4-BE49-F238E27FC236}">
                      <a16:creationId xmlns:a16="http://schemas.microsoft.com/office/drawing/2014/main" id="{967B47CF-51DF-9A7E-A236-EED3CB412A61}"/>
                    </a:ext>
                  </a:extLst>
                </p:cNvPr>
                <p:cNvSpPr/>
                <p:nvPr/>
              </p:nvSpPr>
              <p:spPr>
                <a:xfrm>
                  <a:off x="5458407" y="899573"/>
                  <a:ext cx="8229" cy="8229"/>
                </a:xfrm>
                <a:prstGeom prst="ellipse">
                  <a:avLst/>
                </a:prstGeom>
                <a:grpFill/>
                <a:ln w="8572" cap="flat">
                  <a:noFill/>
                  <a:prstDash val="solid"/>
                  <a:miter/>
                </a:ln>
              </p:spPr>
              <p:txBody>
                <a:bodyPr rtlCol="0" anchor="ctr"/>
                <a:lstStyle/>
                <a:p>
                  <a:endParaRPr lang="en-UA"/>
                </a:p>
              </p:txBody>
            </p:sp>
            <p:sp>
              <p:nvSpPr>
                <p:cNvPr id="7819" name="Freeform 7818">
                  <a:extLst>
                    <a:ext uri="{FF2B5EF4-FFF2-40B4-BE49-F238E27FC236}">
                      <a16:creationId xmlns:a16="http://schemas.microsoft.com/office/drawing/2014/main" id="{163383C1-C1CB-6AA6-9059-2E167217FFE6}"/>
                    </a:ext>
                  </a:extLst>
                </p:cNvPr>
                <p:cNvSpPr/>
                <p:nvPr/>
              </p:nvSpPr>
              <p:spPr>
                <a:xfrm>
                  <a:off x="5482322" y="923576"/>
                  <a:ext cx="8229" cy="8229"/>
                </a:xfrm>
                <a:prstGeom prst="ellipse">
                  <a:avLst/>
                </a:prstGeom>
                <a:grpFill/>
                <a:ln w="8572" cap="flat">
                  <a:noFill/>
                  <a:prstDash val="solid"/>
                  <a:miter/>
                </a:ln>
              </p:spPr>
              <p:txBody>
                <a:bodyPr rtlCol="0" anchor="ctr"/>
                <a:lstStyle/>
                <a:p>
                  <a:endParaRPr lang="en-UA"/>
                </a:p>
              </p:txBody>
            </p:sp>
            <p:sp>
              <p:nvSpPr>
                <p:cNvPr id="7820" name="Freeform 7819">
                  <a:extLst>
                    <a:ext uri="{FF2B5EF4-FFF2-40B4-BE49-F238E27FC236}">
                      <a16:creationId xmlns:a16="http://schemas.microsoft.com/office/drawing/2014/main" id="{E7C9D6B0-5548-DC3E-98F4-A5CA60A39260}"/>
                    </a:ext>
                  </a:extLst>
                </p:cNvPr>
                <p:cNvSpPr/>
                <p:nvPr/>
              </p:nvSpPr>
              <p:spPr>
                <a:xfrm>
                  <a:off x="5386481" y="875570"/>
                  <a:ext cx="8229" cy="8229"/>
                </a:xfrm>
                <a:prstGeom prst="ellipse">
                  <a:avLst/>
                </a:prstGeom>
                <a:grpFill/>
                <a:ln w="8572" cap="flat">
                  <a:noFill/>
                  <a:prstDash val="solid"/>
                  <a:miter/>
                </a:ln>
              </p:spPr>
              <p:txBody>
                <a:bodyPr rtlCol="0" anchor="ctr"/>
                <a:lstStyle/>
                <a:p>
                  <a:endParaRPr lang="en-UA"/>
                </a:p>
              </p:txBody>
            </p:sp>
            <p:sp>
              <p:nvSpPr>
                <p:cNvPr id="7821" name="Freeform 7820">
                  <a:extLst>
                    <a:ext uri="{FF2B5EF4-FFF2-40B4-BE49-F238E27FC236}">
                      <a16:creationId xmlns:a16="http://schemas.microsoft.com/office/drawing/2014/main" id="{F4E6DA13-C7B0-CD37-E784-B49543C5DAA3}"/>
                    </a:ext>
                  </a:extLst>
                </p:cNvPr>
                <p:cNvSpPr/>
                <p:nvPr/>
              </p:nvSpPr>
              <p:spPr>
                <a:xfrm>
                  <a:off x="5410484" y="899573"/>
                  <a:ext cx="8229" cy="8229"/>
                </a:xfrm>
                <a:prstGeom prst="ellipse">
                  <a:avLst/>
                </a:prstGeom>
                <a:grpFill/>
                <a:ln w="8572" cap="flat">
                  <a:noFill/>
                  <a:prstDash val="solid"/>
                  <a:miter/>
                </a:ln>
              </p:spPr>
              <p:txBody>
                <a:bodyPr rtlCol="0" anchor="ctr"/>
                <a:lstStyle/>
                <a:p>
                  <a:endParaRPr lang="en-UA"/>
                </a:p>
              </p:txBody>
            </p:sp>
            <p:sp>
              <p:nvSpPr>
                <p:cNvPr id="7822" name="Freeform 7821">
                  <a:extLst>
                    <a:ext uri="{FF2B5EF4-FFF2-40B4-BE49-F238E27FC236}">
                      <a16:creationId xmlns:a16="http://schemas.microsoft.com/office/drawing/2014/main" id="{03D4226F-F2A5-B336-AA8B-ECF21C1902E3}"/>
                    </a:ext>
                  </a:extLst>
                </p:cNvPr>
                <p:cNvSpPr/>
                <p:nvPr/>
              </p:nvSpPr>
              <p:spPr>
                <a:xfrm>
                  <a:off x="5434403" y="923577"/>
                  <a:ext cx="8229" cy="8229"/>
                </a:xfrm>
                <a:prstGeom prst="ellipse">
                  <a:avLst/>
                </a:prstGeom>
                <a:grpFill/>
                <a:ln w="8572" cap="flat">
                  <a:noFill/>
                  <a:prstDash val="solid"/>
                  <a:miter/>
                </a:ln>
              </p:spPr>
              <p:txBody>
                <a:bodyPr rtlCol="0" anchor="ctr"/>
                <a:lstStyle/>
                <a:p>
                  <a:endParaRPr lang="en-UA"/>
                </a:p>
              </p:txBody>
            </p:sp>
            <p:sp>
              <p:nvSpPr>
                <p:cNvPr id="7823" name="Freeform 7822">
                  <a:extLst>
                    <a:ext uri="{FF2B5EF4-FFF2-40B4-BE49-F238E27FC236}">
                      <a16:creationId xmlns:a16="http://schemas.microsoft.com/office/drawing/2014/main" id="{DEC372D7-E9D7-2BE6-F97F-AD4E13EF7652}"/>
                    </a:ext>
                  </a:extLst>
                </p:cNvPr>
                <p:cNvSpPr/>
                <p:nvPr/>
              </p:nvSpPr>
              <p:spPr>
                <a:xfrm>
                  <a:off x="5458401" y="947493"/>
                  <a:ext cx="8229" cy="8229"/>
                </a:xfrm>
                <a:prstGeom prst="ellipse">
                  <a:avLst/>
                </a:prstGeom>
                <a:grpFill/>
                <a:ln w="8572" cap="flat">
                  <a:noFill/>
                  <a:prstDash val="solid"/>
                  <a:miter/>
                </a:ln>
              </p:spPr>
              <p:txBody>
                <a:bodyPr rtlCol="0" anchor="ctr"/>
                <a:lstStyle/>
                <a:p>
                  <a:endParaRPr lang="en-UA"/>
                </a:p>
              </p:txBody>
            </p:sp>
            <p:sp>
              <p:nvSpPr>
                <p:cNvPr id="7824" name="Freeform 7823">
                  <a:extLst>
                    <a:ext uri="{FF2B5EF4-FFF2-40B4-BE49-F238E27FC236}">
                      <a16:creationId xmlns:a16="http://schemas.microsoft.com/office/drawing/2014/main" id="{A577B93C-D024-A2FF-DF07-DD063AE2B7D8}"/>
                    </a:ext>
                  </a:extLst>
                </p:cNvPr>
                <p:cNvSpPr/>
                <p:nvPr/>
              </p:nvSpPr>
              <p:spPr>
                <a:xfrm>
                  <a:off x="5362560" y="899574"/>
                  <a:ext cx="8229" cy="8229"/>
                </a:xfrm>
                <a:prstGeom prst="ellipse">
                  <a:avLst/>
                </a:prstGeom>
                <a:grpFill/>
                <a:ln w="8572" cap="flat">
                  <a:noFill/>
                  <a:prstDash val="solid"/>
                  <a:miter/>
                </a:ln>
              </p:spPr>
              <p:txBody>
                <a:bodyPr rtlCol="0" anchor="ctr"/>
                <a:lstStyle/>
                <a:p>
                  <a:endParaRPr lang="en-UA"/>
                </a:p>
              </p:txBody>
            </p:sp>
            <p:sp>
              <p:nvSpPr>
                <p:cNvPr id="7825" name="Freeform 7824">
                  <a:extLst>
                    <a:ext uri="{FF2B5EF4-FFF2-40B4-BE49-F238E27FC236}">
                      <a16:creationId xmlns:a16="http://schemas.microsoft.com/office/drawing/2014/main" id="{8B8C28AD-E8B4-57D5-F79D-3EFD0C2AA90E}"/>
                    </a:ext>
                  </a:extLst>
                </p:cNvPr>
                <p:cNvSpPr/>
                <p:nvPr/>
              </p:nvSpPr>
              <p:spPr>
                <a:xfrm>
                  <a:off x="5386477" y="923578"/>
                  <a:ext cx="8229" cy="8229"/>
                </a:xfrm>
                <a:prstGeom prst="ellipse">
                  <a:avLst/>
                </a:prstGeom>
                <a:grpFill/>
                <a:ln w="8572" cap="flat">
                  <a:noFill/>
                  <a:prstDash val="solid"/>
                  <a:miter/>
                </a:ln>
              </p:spPr>
              <p:txBody>
                <a:bodyPr rtlCol="0" anchor="ctr"/>
                <a:lstStyle/>
                <a:p>
                  <a:endParaRPr lang="en-UA"/>
                </a:p>
              </p:txBody>
            </p:sp>
            <p:sp>
              <p:nvSpPr>
                <p:cNvPr id="7826" name="Freeform 7825">
                  <a:extLst>
                    <a:ext uri="{FF2B5EF4-FFF2-40B4-BE49-F238E27FC236}">
                      <a16:creationId xmlns:a16="http://schemas.microsoft.com/office/drawing/2014/main" id="{5BB84BF5-003B-94C4-3C17-07C53BCEF9C2}"/>
                    </a:ext>
                  </a:extLst>
                </p:cNvPr>
                <p:cNvSpPr/>
                <p:nvPr/>
              </p:nvSpPr>
              <p:spPr>
                <a:xfrm>
                  <a:off x="5410480" y="947494"/>
                  <a:ext cx="8229" cy="8229"/>
                </a:xfrm>
                <a:prstGeom prst="ellipse">
                  <a:avLst/>
                </a:prstGeom>
                <a:grpFill/>
                <a:ln w="8572" cap="flat">
                  <a:noFill/>
                  <a:prstDash val="solid"/>
                  <a:miter/>
                </a:ln>
              </p:spPr>
              <p:txBody>
                <a:bodyPr rtlCol="0" anchor="ctr"/>
                <a:lstStyle/>
                <a:p>
                  <a:endParaRPr lang="en-UA"/>
                </a:p>
              </p:txBody>
            </p:sp>
            <p:sp>
              <p:nvSpPr>
                <p:cNvPr id="7827" name="Freeform 7826">
                  <a:extLst>
                    <a:ext uri="{FF2B5EF4-FFF2-40B4-BE49-F238E27FC236}">
                      <a16:creationId xmlns:a16="http://schemas.microsoft.com/office/drawing/2014/main" id="{E0DB218C-965F-2179-D754-DA34C40FA8EB}"/>
                    </a:ext>
                  </a:extLst>
                </p:cNvPr>
                <p:cNvSpPr/>
                <p:nvPr/>
              </p:nvSpPr>
              <p:spPr>
                <a:xfrm>
                  <a:off x="5434405" y="971498"/>
                  <a:ext cx="8229" cy="8229"/>
                </a:xfrm>
                <a:prstGeom prst="ellipse">
                  <a:avLst/>
                </a:prstGeom>
                <a:grpFill/>
                <a:ln w="8572" cap="flat">
                  <a:noFill/>
                  <a:prstDash val="solid"/>
                  <a:miter/>
                </a:ln>
              </p:spPr>
              <p:txBody>
                <a:bodyPr rtlCol="0" anchor="ctr"/>
                <a:lstStyle/>
                <a:p>
                  <a:endParaRPr lang="en-UA"/>
                </a:p>
              </p:txBody>
            </p:sp>
            <p:sp>
              <p:nvSpPr>
                <p:cNvPr id="7828" name="Freeform 7827">
                  <a:extLst>
                    <a:ext uri="{FF2B5EF4-FFF2-40B4-BE49-F238E27FC236}">
                      <a16:creationId xmlns:a16="http://schemas.microsoft.com/office/drawing/2014/main" id="{3284213F-AEB4-2128-44F1-182C74EA5D37}"/>
                    </a:ext>
                  </a:extLst>
                </p:cNvPr>
                <p:cNvSpPr/>
                <p:nvPr/>
              </p:nvSpPr>
              <p:spPr>
                <a:xfrm>
                  <a:off x="5338563" y="923577"/>
                  <a:ext cx="8229" cy="8229"/>
                </a:xfrm>
                <a:prstGeom prst="ellipse">
                  <a:avLst/>
                </a:prstGeom>
                <a:grpFill/>
                <a:ln w="8572" cap="flat">
                  <a:noFill/>
                  <a:prstDash val="solid"/>
                  <a:miter/>
                </a:ln>
              </p:spPr>
              <p:txBody>
                <a:bodyPr rtlCol="0" anchor="ctr"/>
                <a:lstStyle/>
                <a:p>
                  <a:endParaRPr lang="en-UA"/>
                </a:p>
              </p:txBody>
            </p:sp>
            <p:sp>
              <p:nvSpPr>
                <p:cNvPr id="7829" name="Freeform 7828">
                  <a:extLst>
                    <a:ext uri="{FF2B5EF4-FFF2-40B4-BE49-F238E27FC236}">
                      <a16:creationId xmlns:a16="http://schemas.microsoft.com/office/drawing/2014/main" id="{44A0234F-E256-FDA8-6D45-029068613160}"/>
                    </a:ext>
                  </a:extLst>
                </p:cNvPr>
                <p:cNvSpPr/>
                <p:nvPr/>
              </p:nvSpPr>
              <p:spPr>
                <a:xfrm>
                  <a:off x="5362566" y="947493"/>
                  <a:ext cx="8229" cy="8229"/>
                </a:xfrm>
                <a:prstGeom prst="ellipse">
                  <a:avLst/>
                </a:prstGeom>
                <a:grpFill/>
                <a:ln w="8572" cap="flat">
                  <a:noFill/>
                  <a:prstDash val="solid"/>
                  <a:miter/>
                </a:ln>
              </p:spPr>
              <p:txBody>
                <a:bodyPr rtlCol="0" anchor="ctr"/>
                <a:lstStyle/>
                <a:p>
                  <a:endParaRPr lang="en-UA"/>
                </a:p>
              </p:txBody>
            </p:sp>
            <p:sp>
              <p:nvSpPr>
                <p:cNvPr id="7830" name="Freeform 7829">
                  <a:extLst>
                    <a:ext uri="{FF2B5EF4-FFF2-40B4-BE49-F238E27FC236}">
                      <a16:creationId xmlns:a16="http://schemas.microsoft.com/office/drawing/2014/main" id="{9B5DC9D6-E32A-BADA-6AEF-37EA27FC74F2}"/>
                    </a:ext>
                  </a:extLst>
                </p:cNvPr>
                <p:cNvSpPr/>
                <p:nvPr/>
              </p:nvSpPr>
              <p:spPr>
                <a:xfrm>
                  <a:off x="5386483" y="971497"/>
                  <a:ext cx="8229" cy="8229"/>
                </a:xfrm>
                <a:prstGeom prst="ellipse">
                  <a:avLst/>
                </a:prstGeom>
                <a:grpFill/>
                <a:ln w="8572" cap="flat">
                  <a:noFill/>
                  <a:prstDash val="solid"/>
                  <a:miter/>
                </a:ln>
              </p:spPr>
              <p:txBody>
                <a:bodyPr rtlCol="0" anchor="ctr"/>
                <a:lstStyle/>
                <a:p>
                  <a:endParaRPr lang="en-UA"/>
                </a:p>
              </p:txBody>
            </p:sp>
            <p:sp>
              <p:nvSpPr>
                <p:cNvPr id="7831" name="Freeform 7830">
                  <a:extLst>
                    <a:ext uri="{FF2B5EF4-FFF2-40B4-BE49-F238E27FC236}">
                      <a16:creationId xmlns:a16="http://schemas.microsoft.com/office/drawing/2014/main" id="{F7E09AF8-455C-F0DB-0295-E7957A5D124B}"/>
                    </a:ext>
                  </a:extLst>
                </p:cNvPr>
                <p:cNvSpPr/>
                <p:nvPr/>
              </p:nvSpPr>
              <p:spPr>
                <a:xfrm>
                  <a:off x="5410494" y="995414"/>
                  <a:ext cx="8229" cy="8229"/>
                </a:xfrm>
                <a:prstGeom prst="ellipse">
                  <a:avLst/>
                </a:prstGeom>
                <a:grpFill/>
                <a:ln w="8572" cap="flat">
                  <a:noFill/>
                  <a:prstDash val="solid"/>
                  <a:miter/>
                </a:ln>
              </p:spPr>
              <p:txBody>
                <a:bodyPr rtlCol="0" anchor="ctr"/>
                <a:lstStyle/>
                <a:p>
                  <a:endParaRPr lang="en-UA"/>
                </a:p>
              </p:txBody>
            </p:sp>
            <p:sp>
              <p:nvSpPr>
                <p:cNvPr id="7832" name="Freeform 7831">
                  <a:extLst>
                    <a:ext uri="{FF2B5EF4-FFF2-40B4-BE49-F238E27FC236}">
                      <a16:creationId xmlns:a16="http://schemas.microsoft.com/office/drawing/2014/main" id="{212A9A4F-D708-1D60-43FF-8E0D3868BB6B}"/>
                    </a:ext>
                  </a:extLst>
                </p:cNvPr>
                <p:cNvSpPr/>
                <p:nvPr/>
              </p:nvSpPr>
              <p:spPr>
                <a:xfrm>
                  <a:off x="5314654" y="947494"/>
                  <a:ext cx="8229" cy="8229"/>
                </a:xfrm>
                <a:prstGeom prst="ellipse">
                  <a:avLst/>
                </a:prstGeom>
                <a:grpFill/>
                <a:ln w="8572" cap="flat">
                  <a:noFill/>
                  <a:prstDash val="solid"/>
                  <a:miter/>
                </a:ln>
              </p:spPr>
              <p:txBody>
                <a:bodyPr rtlCol="0" anchor="ctr"/>
                <a:lstStyle/>
                <a:p>
                  <a:endParaRPr lang="en-UA"/>
                </a:p>
              </p:txBody>
            </p:sp>
            <p:sp>
              <p:nvSpPr>
                <p:cNvPr id="7833" name="Freeform 7832">
                  <a:extLst>
                    <a:ext uri="{FF2B5EF4-FFF2-40B4-BE49-F238E27FC236}">
                      <a16:creationId xmlns:a16="http://schemas.microsoft.com/office/drawing/2014/main" id="{4AC11FE2-C06E-6C43-861D-497C5D563FAE}"/>
                    </a:ext>
                  </a:extLst>
                </p:cNvPr>
                <p:cNvSpPr/>
                <p:nvPr/>
              </p:nvSpPr>
              <p:spPr>
                <a:xfrm>
                  <a:off x="5338571" y="971498"/>
                  <a:ext cx="8229" cy="8229"/>
                </a:xfrm>
                <a:prstGeom prst="ellipse">
                  <a:avLst/>
                </a:prstGeom>
                <a:grpFill/>
                <a:ln w="8572" cap="flat">
                  <a:noFill/>
                  <a:prstDash val="solid"/>
                  <a:miter/>
                </a:ln>
              </p:spPr>
              <p:txBody>
                <a:bodyPr rtlCol="0" anchor="ctr"/>
                <a:lstStyle/>
                <a:p>
                  <a:endParaRPr lang="en-UA"/>
                </a:p>
              </p:txBody>
            </p:sp>
            <p:sp>
              <p:nvSpPr>
                <p:cNvPr id="7834" name="Freeform 7833">
                  <a:extLst>
                    <a:ext uri="{FF2B5EF4-FFF2-40B4-BE49-F238E27FC236}">
                      <a16:creationId xmlns:a16="http://schemas.microsoft.com/office/drawing/2014/main" id="{9F49D412-6CBE-5B10-168E-171009A4868C}"/>
                    </a:ext>
                  </a:extLst>
                </p:cNvPr>
                <p:cNvSpPr/>
                <p:nvPr/>
              </p:nvSpPr>
              <p:spPr>
                <a:xfrm>
                  <a:off x="5362574" y="995415"/>
                  <a:ext cx="8229" cy="8229"/>
                </a:xfrm>
                <a:prstGeom prst="ellipse">
                  <a:avLst/>
                </a:prstGeom>
                <a:grpFill/>
                <a:ln w="8572" cap="flat">
                  <a:noFill/>
                  <a:prstDash val="solid"/>
                  <a:miter/>
                </a:ln>
              </p:spPr>
              <p:txBody>
                <a:bodyPr rtlCol="0" anchor="ctr"/>
                <a:lstStyle/>
                <a:p>
                  <a:endParaRPr lang="en-UA"/>
                </a:p>
              </p:txBody>
            </p:sp>
            <p:sp>
              <p:nvSpPr>
                <p:cNvPr id="7835" name="Freeform 7834">
                  <a:extLst>
                    <a:ext uri="{FF2B5EF4-FFF2-40B4-BE49-F238E27FC236}">
                      <a16:creationId xmlns:a16="http://schemas.microsoft.com/office/drawing/2014/main" id="{5757A12C-7DFE-DF11-60E0-3A884096F237}"/>
                    </a:ext>
                  </a:extLst>
                </p:cNvPr>
                <p:cNvSpPr/>
                <p:nvPr/>
              </p:nvSpPr>
              <p:spPr>
                <a:xfrm>
                  <a:off x="5386486" y="1019418"/>
                  <a:ext cx="8229" cy="8229"/>
                </a:xfrm>
                <a:prstGeom prst="ellipse">
                  <a:avLst/>
                </a:prstGeom>
                <a:grpFill/>
                <a:ln w="8572" cap="flat">
                  <a:noFill/>
                  <a:prstDash val="solid"/>
                  <a:miter/>
                </a:ln>
              </p:spPr>
              <p:txBody>
                <a:bodyPr rtlCol="0" anchor="ctr"/>
                <a:lstStyle/>
                <a:p>
                  <a:endParaRPr lang="en-UA"/>
                </a:p>
              </p:txBody>
            </p:sp>
            <p:sp>
              <p:nvSpPr>
                <p:cNvPr id="7836" name="Freeform 7835">
                  <a:extLst>
                    <a:ext uri="{FF2B5EF4-FFF2-40B4-BE49-F238E27FC236}">
                      <a16:creationId xmlns:a16="http://schemas.microsoft.com/office/drawing/2014/main" id="{D1E504AB-F626-755C-293B-EAD1E1DA634C}"/>
                    </a:ext>
                  </a:extLst>
                </p:cNvPr>
                <p:cNvSpPr/>
                <p:nvPr/>
              </p:nvSpPr>
              <p:spPr>
                <a:xfrm>
                  <a:off x="5290646" y="971497"/>
                  <a:ext cx="8229" cy="8229"/>
                </a:xfrm>
                <a:prstGeom prst="ellipse">
                  <a:avLst/>
                </a:prstGeom>
                <a:grpFill/>
                <a:ln w="8572" cap="flat">
                  <a:noFill/>
                  <a:prstDash val="solid"/>
                  <a:miter/>
                </a:ln>
              </p:spPr>
              <p:txBody>
                <a:bodyPr rtlCol="0" anchor="ctr"/>
                <a:lstStyle/>
                <a:p>
                  <a:endParaRPr lang="en-UA"/>
                </a:p>
              </p:txBody>
            </p:sp>
            <p:sp>
              <p:nvSpPr>
                <p:cNvPr id="7837" name="Freeform 7836">
                  <a:extLst>
                    <a:ext uri="{FF2B5EF4-FFF2-40B4-BE49-F238E27FC236}">
                      <a16:creationId xmlns:a16="http://schemas.microsoft.com/office/drawing/2014/main" id="{5814EE7D-B989-100F-DFBF-028E4A0D259F}"/>
                    </a:ext>
                  </a:extLst>
                </p:cNvPr>
                <p:cNvSpPr/>
                <p:nvPr/>
              </p:nvSpPr>
              <p:spPr>
                <a:xfrm>
                  <a:off x="5314649" y="995414"/>
                  <a:ext cx="8229" cy="8229"/>
                </a:xfrm>
                <a:prstGeom prst="ellipse">
                  <a:avLst/>
                </a:prstGeom>
                <a:grpFill/>
                <a:ln w="8572" cap="flat">
                  <a:noFill/>
                  <a:prstDash val="solid"/>
                  <a:miter/>
                </a:ln>
              </p:spPr>
              <p:txBody>
                <a:bodyPr rtlCol="0" anchor="ctr"/>
                <a:lstStyle/>
                <a:p>
                  <a:endParaRPr lang="en-UA"/>
                </a:p>
              </p:txBody>
            </p:sp>
            <p:sp>
              <p:nvSpPr>
                <p:cNvPr id="7838" name="Freeform 7837">
                  <a:extLst>
                    <a:ext uri="{FF2B5EF4-FFF2-40B4-BE49-F238E27FC236}">
                      <a16:creationId xmlns:a16="http://schemas.microsoft.com/office/drawing/2014/main" id="{F4FE5835-F2FC-CD7E-CAB4-2AB9F48F1E85}"/>
                    </a:ext>
                  </a:extLst>
                </p:cNvPr>
                <p:cNvSpPr/>
                <p:nvPr/>
              </p:nvSpPr>
              <p:spPr>
                <a:xfrm>
                  <a:off x="5338566" y="1019417"/>
                  <a:ext cx="8229" cy="8229"/>
                </a:xfrm>
                <a:prstGeom prst="ellipse">
                  <a:avLst/>
                </a:prstGeom>
                <a:grpFill/>
                <a:ln w="8572" cap="flat">
                  <a:noFill/>
                  <a:prstDash val="solid"/>
                  <a:miter/>
                </a:ln>
              </p:spPr>
              <p:txBody>
                <a:bodyPr rtlCol="0" anchor="ctr"/>
                <a:lstStyle/>
                <a:p>
                  <a:endParaRPr lang="en-UA"/>
                </a:p>
              </p:txBody>
            </p:sp>
            <p:sp>
              <p:nvSpPr>
                <p:cNvPr id="7839" name="Freeform 7838">
                  <a:extLst>
                    <a:ext uri="{FF2B5EF4-FFF2-40B4-BE49-F238E27FC236}">
                      <a16:creationId xmlns:a16="http://schemas.microsoft.com/office/drawing/2014/main" id="{7F252F45-6970-4A49-DCFA-4B1E9F00DE94}"/>
                    </a:ext>
                  </a:extLst>
                </p:cNvPr>
                <p:cNvSpPr/>
                <p:nvPr/>
              </p:nvSpPr>
              <p:spPr>
                <a:xfrm>
                  <a:off x="5362568" y="1043336"/>
                  <a:ext cx="8229" cy="8229"/>
                </a:xfrm>
                <a:prstGeom prst="ellipse">
                  <a:avLst/>
                </a:prstGeom>
                <a:grpFill/>
                <a:ln w="8572" cap="flat">
                  <a:noFill/>
                  <a:prstDash val="solid"/>
                  <a:miter/>
                </a:ln>
              </p:spPr>
              <p:txBody>
                <a:bodyPr rtlCol="0" anchor="ctr"/>
                <a:lstStyle/>
                <a:p>
                  <a:endParaRPr lang="en-UA"/>
                </a:p>
              </p:txBody>
            </p:sp>
            <p:sp>
              <p:nvSpPr>
                <p:cNvPr id="7840" name="Freeform 7839">
                  <a:extLst>
                    <a:ext uri="{FF2B5EF4-FFF2-40B4-BE49-F238E27FC236}">
                      <a16:creationId xmlns:a16="http://schemas.microsoft.com/office/drawing/2014/main" id="{1D241337-68C8-F6E8-7F5D-19233A8B05A9}"/>
                    </a:ext>
                  </a:extLst>
                </p:cNvPr>
                <p:cNvSpPr/>
                <p:nvPr/>
              </p:nvSpPr>
              <p:spPr>
                <a:xfrm>
                  <a:off x="5266725" y="995414"/>
                  <a:ext cx="8229" cy="8229"/>
                </a:xfrm>
                <a:prstGeom prst="ellipse">
                  <a:avLst/>
                </a:prstGeom>
                <a:grpFill/>
                <a:ln w="8572" cap="flat">
                  <a:noFill/>
                  <a:prstDash val="solid"/>
                  <a:miter/>
                </a:ln>
              </p:spPr>
              <p:txBody>
                <a:bodyPr rtlCol="0" anchor="ctr"/>
                <a:lstStyle/>
                <a:p>
                  <a:endParaRPr lang="en-UA"/>
                </a:p>
              </p:txBody>
            </p:sp>
            <p:sp>
              <p:nvSpPr>
                <p:cNvPr id="7841" name="Freeform 7840">
                  <a:extLst>
                    <a:ext uri="{FF2B5EF4-FFF2-40B4-BE49-F238E27FC236}">
                      <a16:creationId xmlns:a16="http://schemas.microsoft.com/office/drawing/2014/main" id="{A827AC8E-B535-73D4-B7E8-3A0BEB39DB4E}"/>
                    </a:ext>
                  </a:extLst>
                </p:cNvPr>
                <p:cNvSpPr/>
                <p:nvPr/>
              </p:nvSpPr>
              <p:spPr>
                <a:xfrm>
                  <a:off x="5290627" y="1019413"/>
                  <a:ext cx="8229" cy="8229"/>
                </a:xfrm>
                <a:prstGeom prst="ellipse">
                  <a:avLst/>
                </a:prstGeom>
                <a:grpFill/>
                <a:ln w="8572" cap="flat">
                  <a:noFill/>
                  <a:prstDash val="solid"/>
                  <a:miter/>
                </a:ln>
              </p:spPr>
              <p:txBody>
                <a:bodyPr rtlCol="0" anchor="ctr"/>
                <a:lstStyle/>
                <a:p>
                  <a:endParaRPr lang="en-UA"/>
                </a:p>
              </p:txBody>
            </p:sp>
            <p:sp>
              <p:nvSpPr>
                <p:cNvPr id="7842" name="Freeform 7841">
                  <a:extLst>
                    <a:ext uri="{FF2B5EF4-FFF2-40B4-BE49-F238E27FC236}">
                      <a16:creationId xmlns:a16="http://schemas.microsoft.com/office/drawing/2014/main" id="{607040DA-EF1F-508D-43B9-09F86CA8936B}"/>
                    </a:ext>
                  </a:extLst>
                </p:cNvPr>
                <p:cNvSpPr/>
                <p:nvPr/>
              </p:nvSpPr>
              <p:spPr>
                <a:xfrm>
                  <a:off x="5314624" y="1043329"/>
                  <a:ext cx="8229" cy="8229"/>
                </a:xfrm>
                <a:prstGeom prst="ellipse">
                  <a:avLst/>
                </a:prstGeom>
                <a:grpFill/>
                <a:ln w="8572" cap="flat">
                  <a:noFill/>
                  <a:prstDash val="solid"/>
                  <a:miter/>
                </a:ln>
              </p:spPr>
              <p:txBody>
                <a:bodyPr rtlCol="0" anchor="ctr"/>
                <a:lstStyle/>
                <a:p>
                  <a:endParaRPr lang="en-UA"/>
                </a:p>
              </p:txBody>
            </p:sp>
            <p:sp>
              <p:nvSpPr>
                <p:cNvPr id="7843" name="Freeform 7842">
                  <a:extLst>
                    <a:ext uri="{FF2B5EF4-FFF2-40B4-BE49-F238E27FC236}">
                      <a16:creationId xmlns:a16="http://schemas.microsoft.com/office/drawing/2014/main" id="{0DD3D64F-B33C-3107-59EC-D9B3AB34048F}"/>
                    </a:ext>
                  </a:extLst>
                </p:cNvPr>
                <p:cNvSpPr/>
                <p:nvPr/>
              </p:nvSpPr>
              <p:spPr>
                <a:xfrm>
                  <a:off x="5338549" y="1067330"/>
                  <a:ext cx="8229" cy="8229"/>
                </a:xfrm>
                <a:prstGeom prst="ellipse">
                  <a:avLst/>
                </a:prstGeom>
                <a:grpFill/>
                <a:ln w="8572" cap="flat">
                  <a:noFill/>
                  <a:prstDash val="solid"/>
                  <a:miter/>
                </a:ln>
              </p:spPr>
              <p:txBody>
                <a:bodyPr rtlCol="0" anchor="ctr"/>
                <a:lstStyle/>
                <a:p>
                  <a:endParaRPr lang="en-UA"/>
                </a:p>
              </p:txBody>
            </p:sp>
          </p:grpSp>
        </p:grpSp>
        <p:grpSp>
          <p:nvGrpSpPr>
            <p:cNvPr id="7876" name="Group 7875">
              <a:extLst>
                <a:ext uri="{FF2B5EF4-FFF2-40B4-BE49-F238E27FC236}">
                  <a16:creationId xmlns:a16="http://schemas.microsoft.com/office/drawing/2014/main" id="{68D890FF-A5AB-6CFE-055E-953537D84F72}"/>
                </a:ext>
              </a:extLst>
            </p:cNvPr>
            <p:cNvGrpSpPr/>
            <p:nvPr/>
          </p:nvGrpSpPr>
          <p:grpSpPr>
            <a:xfrm>
              <a:off x="5324130" y="2363678"/>
              <a:ext cx="482950" cy="669884"/>
              <a:chOff x="5266711" y="731802"/>
              <a:chExt cx="247830" cy="343756"/>
            </a:xfrm>
            <a:solidFill>
              <a:schemeClr val="accent2"/>
            </a:solidFill>
          </p:grpSpPr>
          <p:grpSp>
            <p:nvGrpSpPr>
              <p:cNvPr id="7877" name="Graphic 7606">
                <a:extLst>
                  <a:ext uri="{FF2B5EF4-FFF2-40B4-BE49-F238E27FC236}">
                    <a16:creationId xmlns:a16="http://schemas.microsoft.com/office/drawing/2014/main" id="{A43B2285-4A0C-A9BF-6FF8-547F867CE00A}"/>
                  </a:ext>
                </a:extLst>
              </p:cNvPr>
              <p:cNvGrpSpPr/>
              <p:nvPr/>
            </p:nvGrpSpPr>
            <p:grpSpPr>
              <a:xfrm>
                <a:off x="5266711" y="731802"/>
                <a:ext cx="247830" cy="247916"/>
                <a:chOff x="5266711" y="731807"/>
                <a:chExt cx="247792" cy="247917"/>
              </a:xfrm>
              <a:grpFill/>
            </p:grpSpPr>
            <p:sp>
              <p:nvSpPr>
                <p:cNvPr id="7911" name="Freeform 7910">
                  <a:extLst>
                    <a:ext uri="{FF2B5EF4-FFF2-40B4-BE49-F238E27FC236}">
                      <a16:creationId xmlns:a16="http://schemas.microsoft.com/office/drawing/2014/main" id="{DD468F76-5571-E97B-E069-364232BD3904}"/>
                    </a:ext>
                  </a:extLst>
                </p:cNvPr>
                <p:cNvSpPr/>
                <p:nvPr/>
              </p:nvSpPr>
              <p:spPr>
                <a:xfrm>
                  <a:off x="5506274" y="899571"/>
                  <a:ext cx="8229" cy="8229"/>
                </a:xfrm>
                <a:prstGeom prst="ellipse">
                  <a:avLst/>
                </a:prstGeom>
                <a:grpFill/>
                <a:ln w="8572" cap="flat">
                  <a:noFill/>
                  <a:prstDash val="solid"/>
                  <a:miter/>
                </a:ln>
              </p:spPr>
              <p:txBody>
                <a:bodyPr rtlCol="0" anchor="ctr"/>
                <a:lstStyle/>
                <a:p>
                  <a:endParaRPr lang="en-UA"/>
                </a:p>
              </p:txBody>
            </p:sp>
            <p:sp>
              <p:nvSpPr>
                <p:cNvPr id="7912" name="Freeform 7911">
                  <a:extLst>
                    <a:ext uri="{FF2B5EF4-FFF2-40B4-BE49-F238E27FC236}">
                      <a16:creationId xmlns:a16="http://schemas.microsoft.com/office/drawing/2014/main" id="{37552248-4956-0424-1057-D5845F6F8B14}"/>
                    </a:ext>
                  </a:extLst>
                </p:cNvPr>
                <p:cNvSpPr/>
                <p:nvPr/>
              </p:nvSpPr>
              <p:spPr>
                <a:xfrm>
                  <a:off x="5482272" y="923574"/>
                  <a:ext cx="8229" cy="8229"/>
                </a:xfrm>
                <a:prstGeom prst="ellipse">
                  <a:avLst/>
                </a:prstGeom>
                <a:grpFill/>
                <a:ln w="8572" cap="flat">
                  <a:noFill/>
                  <a:prstDash val="solid"/>
                  <a:miter/>
                </a:ln>
              </p:spPr>
              <p:txBody>
                <a:bodyPr rtlCol="0" anchor="ctr"/>
                <a:lstStyle/>
                <a:p>
                  <a:endParaRPr lang="en-UA"/>
                </a:p>
              </p:txBody>
            </p:sp>
            <p:sp>
              <p:nvSpPr>
                <p:cNvPr id="7913" name="Freeform 7912">
                  <a:extLst>
                    <a:ext uri="{FF2B5EF4-FFF2-40B4-BE49-F238E27FC236}">
                      <a16:creationId xmlns:a16="http://schemas.microsoft.com/office/drawing/2014/main" id="{BD7A6B49-2C06-9A1D-F731-B2BC4463F6EB}"/>
                    </a:ext>
                  </a:extLst>
                </p:cNvPr>
                <p:cNvSpPr/>
                <p:nvPr/>
              </p:nvSpPr>
              <p:spPr>
                <a:xfrm>
                  <a:off x="5458355" y="947491"/>
                  <a:ext cx="8229" cy="8229"/>
                </a:xfrm>
                <a:prstGeom prst="ellipse">
                  <a:avLst/>
                </a:prstGeom>
                <a:grpFill/>
                <a:ln w="8572" cap="flat">
                  <a:noFill/>
                  <a:prstDash val="solid"/>
                  <a:miter/>
                </a:ln>
              </p:spPr>
              <p:txBody>
                <a:bodyPr rtlCol="0" anchor="ctr"/>
                <a:lstStyle/>
                <a:p>
                  <a:endParaRPr lang="en-UA"/>
                </a:p>
              </p:txBody>
            </p:sp>
            <p:sp>
              <p:nvSpPr>
                <p:cNvPr id="7914" name="Freeform 7913">
                  <a:extLst>
                    <a:ext uri="{FF2B5EF4-FFF2-40B4-BE49-F238E27FC236}">
                      <a16:creationId xmlns:a16="http://schemas.microsoft.com/office/drawing/2014/main" id="{C4AC2C2E-F310-673B-3BF9-63162A5AA1E4}"/>
                    </a:ext>
                  </a:extLst>
                </p:cNvPr>
                <p:cNvSpPr/>
                <p:nvPr/>
              </p:nvSpPr>
              <p:spPr>
                <a:xfrm>
                  <a:off x="5434352" y="971495"/>
                  <a:ext cx="8229" cy="8229"/>
                </a:xfrm>
                <a:prstGeom prst="ellipse">
                  <a:avLst/>
                </a:prstGeom>
                <a:grpFill/>
                <a:ln w="8572" cap="flat">
                  <a:noFill/>
                  <a:prstDash val="solid"/>
                  <a:miter/>
                </a:ln>
              </p:spPr>
              <p:txBody>
                <a:bodyPr rtlCol="0" anchor="ctr"/>
                <a:lstStyle/>
                <a:p>
                  <a:endParaRPr lang="en-UA"/>
                </a:p>
              </p:txBody>
            </p:sp>
            <p:sp>
              <p:nvSpPr>
                <p:cNvPr id="7915" name="Freeform 7914">
                  <a:extLst>
                    <a:ext uri="{FF2B5EF4-FFF2-40B4-BE49-F238E27FC236}">
                      <a16:creationId xmlns:a16="http://schemas.microsoft.com/office/drawing/2014/main" id="{F376C4DD-69D2-9129-F183-48F8EA746C2D}"/>
                    </a:ext>
                  </a:extLst>
                </p:cNvPr>
                <p:cNvSpPr/>
                <p:nvPr/>
              </p:nvSpPr>
              <p:spPr>
                <a:xfrm>
                  <a:off x="5482272" y="875568"/>
                  <a:ext cx="8229" cy="8229"/>
                </a:xfrm>
                <a:prstGeom prst="ellipse">
                  <a:avLst/>
                </a:prstGeom>
                <a:grpFill/>
                <a:ln w="8572" cap="flat">
                  <a:noFill/>
                  <a:prstDash val="solid"/>
                  <a:miter/>
                </a:ln>
              </p:spPr>
              <p:txBody>
                <a:bodyPr rtlCol="0" anchor="ctr"/>
                <a:lstStyle/>
                <a:p>
                  <a:endParaRPr lang="en-UA"/>
                </a:p>
              </p:txBody>
            </p:sp>
            <p:sp>
              <p:nvSpPr>
                <p:cNvPr id="7916" name="Freeform 7915">
                  <a:extLst>
                    <a:ext uri="{FF2B5EF4-FFF2-40B4-BE49-F238E27FC236}">
                      <a16:creationId xmlns:a16="http://schemas.microsoft.com/office/drawing/2014/main" id="{92EA9B04-11E7-4A53-AEEC-22BC9E55C909}"/>
                    </a:ext>
                  </a:extLst>
                </p:cNvPr>
                <p:cNvSpPr/>
                <p:nvPr/>
              </p:nvSpPr>
              <p:spPr>
                <a:xfrm>
                  <a:off x="5458359" y="899572"/>
                  <a:ext cx="8229" cy="8229"/>
                </a:xfrm>
                <a:prstGeom prst="ellipse">
                  <a:avLst/>
                </a:prstGeom>
                <a:grpFill/>
                <a:ln w="8572" cap="flat">
                  <a:noFill/>
                  <a:prstDash val="solid"/>
                  <a:miter/>
                </a:ln>
              </p:spPr>
              <p:txBody>
                <a:bodyPr rtlCol="0" anchor="ctr"/>
                <a:lstStyle/>
                <a:p>
                  <a:endParaRPr lang="en-UA"/>
                </a:p>
              </p:txBody>
            </p:sp>
            <p:sp>
              <p:nvSpPr>
                <p:cNvPr id="7917" name="Freeform 7916">
                  <a:extLst>
                    <a:ext uri="{FF2B5EF4-FFF2-40B4-BE49-F238E27FC236}">
                      <a16:creationId xmlns:a16="http://schemas.microsoft.com/office/drawing/2014/main" id="{BC794980-DB76-3300-92C2-590AFFC2261F}"/>
                    </a:ext>
                  </a:extLst>
                </p:cNvPr>
                <p:cNvSpPr/>
                <p:nvPr/>
              </p:nvSpPr>
              <p:spPr>
                <a:xfrm>
                  <a:off x="5434356" y="923575"/>
                  <a:ext cx="8229" cy="8229"/>
                </a:xfrm>
                <a:prstGeom prst="ellipse">
                  <a:avLst/>
                </a:prstGeom>
                <a:grpFill/>
                <a:ln w="8572" cap="flat">
                  <a:noFill/>
                  <a:prstDash val="solid"/>
                  <a:miter/>
                </a:ln>
              </p:spPr>
              <p:txBody>
                <a:bodyPr rtlCol="0" anchor="ctr"/>
                <a:lstStyle/>
                <a:p>
                  <a:endParaRPr lang="en-UA"/>
                </a:p>
              </p:txBody>
            </p:sp>
            <p:sp>
              <p:nvSpPr>
                <p:cNvPr id="7918" name="Freeform 7917">
                  <a:extLst>
                    <a:ext uri="{FF2B5EF4-FFF2-40B4-BE49-F238E27FC236}">
                      <a16:creationId xmlns:a16="http://schemas.microsoft.com/office/drawing/2014/main" id="{26DADCC2-47DA-3870-497B-C8F1353679C3}"/>
                    </a:ext>
                  </a:extLst>
                </p:cNvPr>
                <p:cNvSpPr/>
                <p:nvPr/>
              </p:nvSpPr>
              <p:spPr>
                <a:xfrm>
                  <a:off x="5410438" y="947491"/>
                  <a:ext cx="8229" cy="8229"/>
                </a:xfrm>
                <a:prstGeom prst="ellipse">
                  <a:avLst/>
                </a:prstGeom>
                <a:grpFill/>
                <a:ln w="8572" cap="flat">
                  <a:noFill/>
                  <a:prstDash val="solid"/>
                  <a:miter/>
                </a:ln>
              </p:spPr>
              <p:txBody>
                <a:bodyPr rtlCol="0" anchor="ctr"/>
                <a:lstStyle/>
                <a:p>
                  <a:endParaRPr lang="en-UA"/>
                </a:p>
              </p:txBody>
            </p:sp>
            <p:sp>
              <p:nvSpPr>
                <p:cNvPr id="7919" name="Freeform 7918">
                  <a:extLst>
                    <a:ext uri="{FF2B5EF4-FFF2-40B4-BE49-F238E27FC236}">
                      <a16:creationId xmlns:a16="http://schemas.microsoft.com/office/drawing/2014/main" id="{A30BD43B-DDD4-D419-C91F-3795861E742D}"/>
                    </a:ext>
                  </a:extLst>
                </p:cNvPr>
                <p:cNvSpPr/>
                <p:nvPr/>
              </p:nvSpPr>
              <p:spPr>
                <a:xfrm>
                  <a:off x="5458354" y="851650"/>
                  <a:ext cx="8229" cy="8229"/>
                </a:xfrm>
                <a:prstGeom prst="ellipse">
                  <a:avLst/>
                </a:prstGeom>
                <a:grpFill/>
                <a:ln w="8572" cap="flat">
                  <a:noFill/>
                  <a:prstDash val="solid"/>
                  <a:miter/>
                </a:ln>
              </p:spPr>
              <p:txBody>
                <a:bodyPr rtlCol="0" anchor="ctr"/>
                <a:lstStyle/>
                <a:p>
                  <a:endParaRPr lang="en-UA"/>
                </a:p>
              </p:txBody>
            </p:sp>
            <p:sp>
              <p:nvSpPr>
                <p:cNvPr id="7920" name="Freeform 7919">
                  <a:extLst>
                    <a:ext uri="{FF2B5EF4-FFF2-40B4-BE49-F238E27FC236}">
                      <a16:creationId xmlns:a16="http://schemas.microsoft.com/office/drawing/2014/main" id="{BAB9796A-1DD8-F4BE-C071-F6BB839BE829}"/>
                    </a:ext>
                  </a:extLst>
                </p:cNvPr>
                <p:cNvSpPr/>
                <p:nvPr/>
              </p:nvSpPr>
              <p:spPr>
                <a:xfrm>
                  <a:off x="5434351" y="875568"/>
                  <a:ext cx="8229" cy="8229"/>
                </a:xfrm>
                <a:prstGeom prst="ellipse">
                  <a:avLst/>
                </a:prstGeom>
                <a:grpFill/>
                <a:ln w="8572" cap="flat">
                  <a:noFill/>
                  <a:prstDash val="solid"/>
                  <a:miter/>
                </a:ln>
              </p:spPr>
              <p:txBody>
                <a:bodyPr rtlCol="0" anchor="ctr"/>
                <a:lstStyle/>
                <a:p>
                  <a:endParaRPr lang="en-UA"/>
                </a:p>
              </p:txBody>
            </p:sp>
            <p:sp>
              <p:nvSpPr>
                <p:cNvPr id="7921" name="Freeform 7920">
                  <a:extLst>
                    <a:ext uri="{FF2B5EF4-FFF2-40B4-BE49-F238E27FC236}">
                      <a16:creationId xmlns:a16="http://schemas.microsoft.com/office/drawing/2014/main" id="{10AD42A0-739E-9241-8D2B-949B0E72341F}"/>
                    </a:ext>
                  </a:extLst>
                </p:cNvPr>
                <p:cNvSpPr/>
                <p:nvPr/>
              </p:nvSpPr>
              <p:spPr>
                <a:xfrm>
                  <a:off x="5410433" y="899571"/>
                  <a:ext cx="8229" cy="8229"/>
                </a:xfrm>
                <a:prstGeom prst="ellipse">
                  <a:avLst/>
                </a:prstGeom>
                <a:grpFill/>
                <a:ln w="8572" cap="flat">
                  <a:noFill/>
                  <a:prstDash val="solid"/>
                  <a:miter/>
                </a:ln>
              </p:spPr>
              <p:txBody>
                <a:bodyPr rtlCol="0" anchor="ctr"/>
                <a:lstStyle/>
                <a:p>
                  <a:endParaRPr lang="en-UA"/>
                </a:p>
              </p:txBody>
            </p:sp>
            <p:sp>
              <p:nvSpPr>
                <p:cNvPr id="7922" name="Freeform 7921">
                  <a:extLst>
                    <a:ext uri="{FF2B5EF4-FFF2-40B4-BE49-F238E27FC236}">
                      <a16:creationId xmlns:a16="http://schemas.microsoft.com/office/drawing/2014/main" id="{A5955A82-5CB5-AE6B-B2F8-C58A35BBF875}"/>
                    </a:ext>
                  </a:extLst>
                </p:cNvPr>
                <p:cNvSpPr/>
                <p:nvPr/>
              </p:nvSpPr>
              <p:spPr>
                <a:xfrm>
                  <a:off x="5386430" y="923574"/>
                  <a:ext cx="8229" cy="8229"/>
                </a:xfrm>
                <a:prstGeom prst="ellipse">
                  <a:avLst/>
                </a:prstGeom>
                <a:grpFill/>
                <a:ln w="8572" cap="flat">
                  <a:noFill/>
                  <a:prstDash val="solid"/>
                  <a:miter/>
                </a:ln>
              </p:spPr>
              <p:txBody>
                <a:bodyPr rtlCol="0" anchor="ctr"/>
                <a:lstStyle/>
                <a:p>
                  <a:endParaRPr lang="en-UA"/>
                </a:p>
              </p:txBody>
            </p:sp>
            <p:sp>
              <p:nvSpPr>
                <p:cNvPr id="7923" name="Freeform 7922">
                  <a:extLst>
                    <a:ext uri="{FF2B5EF4-FFF2-40B4-BE49-F238E27FC236}">
                      <a16:creationId xmlns:a16="http://schemas.microsoft.com/office/drawing/2014/main" id="{1D39A2B8-0C01-FCEB-64F1-5D6BE208592E}"/>
                    </a:ext>
                  </a:extLst>
                </p:cNvPr>
                <p:cNvSpPr/>
                <p:nvPr/>
              </p:nvSpPr>
              <p:spPr>
                <a:xfrm>
                  <a:off x="5434352" y="827646"/>
                  <a:ext cx="8229" cy="8229"/>
                </a:xfrm>
                <a:prstGeom prst="ellipse">
                  <a:avLst/>
                </a:prstGeom>
                <a:grpFill/>
                <a:ln w="8572" cap="flat">
                  <a:noFill/>
                  <a:prstDash val="solid"/>
                  <a:miter/>
                </a:ln>
              </p:spPr>
              <p:txBody>
                <a:bodyPr rtlCol="0" anchor="ctr"/>
                <a:lstStyle/>
                <a:p>
                  <a:endParaRPr lang="en-UA"/>
                </a:p>
              </p:txBody>
            </p:sp>
            <p:sp>
              <p:nvSpPr>
                <p:cNvPr id="7924" name="Freeform 7923">
                  <a:extLst>
                    <a:ext uri="{FF2B5EF4-FFF2-40B4-BE49-F238E27FC236}">
                      <a16:creationId xmlns:a16="http://schemas.microsoft.com/office/drawing/2014/main" id="{7D2D4D1E-83E1-85A0-DB6A-FA0574201720}"/>
                    </a:ext>
                  </a:extLst>
                </p:cNvPr>
                <p:cNvSpPr/>
                <p:nvPr/>
              </p:nvSpPr>
              <p:spPr>
                <a:xfrm>
                  <a:off x="5410433" y="851650"/>
                  <a:ext cx="8229" cy="8229"/>
                </a:xfrm>
                <a:prstGeom prst="ellipse">
                  <a:avLst/>
                </a:prstGeom>
                <a:grpFill/>
                <a:ln w="8572" cap="flat">
                  <a:noFill/>
                  <a:prstDash val="solid"/>
                  <a:miter/>
                </a:ln>
              </p:spPr>
              <p:txBody>
                <a:bodyPr rtlCol="0" anchor="ctr"/>
                <a:lstStyle/>
                <a:p>
                  <a:endParaRPr lang="en-UA"/>
                </a:p>
              </p:txBody>
            </p:sp>
            <p:sp>
              <p:nvSpPr>
                <p:cNvPr id="7925" name="Freeform 7924">
                  <a:extLst>
                    <a:ext uri="{FF2B5EF4-FFF2-40B4-BE49-F238E27FC236}">
                      <a16:creationId xmlns:a16="http://schemas.microsoft.com/office/drawing/2014/main" id="{7E6BE3D4-4B2B-5600-5B4F-E0CE3A519685}"/>
                    </a:ext>
                  </a:extLst>
                </p:cNvPr>
                <p:cNvSpPr/>
                <p:nvPr/>
              </p:nvSpPr>
              <p:spPr>
                <a:xfrm>
                  <a:off x="5386431" y="875568"/>
                  <a:ext cx="8229" cy="8229"/>
                </a:xfrm>
                <a:prstGeom prst="ellipse">
                  <a:avLst/>
                </a:prstGeom>
                <a:grpFill/>
                <a:ln w="8572" cap="flat">
                  <a:noFill/>
                  <a:prstDash val="solid"/>
                  <a:miter/>
                </a:ln>
              </p:spPr>
              <p:txBody>
                <a:bodyPr rtlCol="0" anchor="ctr"/>
                <a:lstStyle/>
                <a:p>
                  <a:endParaRPr lang="en-UA"/>
                </a:p>
              </p:txBody>
            </p:sp>
            <p:sp>
              <p:nvSpPr>
                <p:cNvPr id="7926" name="Freeform 7925">
                  <a:extLst>
                    <a:ext uri="{FF2B5EF4-FFF2-40B4-BE49-F238E27FC236}">
                      <a16:creationId xmlns:a16="http://schemas.microsoft.com/office/drawing/2014/main" id="{010A57BF-0855-5558-7753-9DCB3F62E929}"/>
                    </a:ext>
                  </a:extLst>
                </p:cNvPr>
                <p:cNvSpPr/>
                <p:nvPr/>
              </p:nvSpPr>
              <p:spPr>
                <a:xfrm>
                  <a:off x="5362514" y="899572"/>
                  <a:ext cx="8229" cy="8229"/>
                </a:xfrm>
                <a:prstGeom prst="ellipse">
                  <a:avLst/>
                </a:prstGeom>
                <a:grpFill/>
                <a:ln w="8572" cap="flat">
                  <a:noFill/>
                  <a:prstDash val="solid"/>
                  <a:miter/>
                </a:ln>
              </p:spPr>
              <p:txBody>
                <a:bodyPr rtlCol="0" anchor="ctr"/>
                <a:lstStyle/>
                <a:p>
                  <a:endParaRPr lang="en-UA"/>
                </a:p>
              </p:txBody>
            </p:sp>
            <p:sp>
              <p:nvSpPr>
                <p:cNvPr id="7927" name="Freeform 7926">
                  <a:extLst>
                    <a:ext uri="{FF2B5EF4-FFF2-40B4-BE49-F238E27FC236}">
                      <a16:creationId xmlns:a16="http://schemas.microsoft.com/office/drawing/2014/main" id="{7DBBBB7B-A606-DD3A-56FB-4AE6934677ED}"/>
                    </a:ext>
                  </a:extLst>
                </p:cNvPr>
                <p:cNvSpPr/>
                <p:nvPr/>
              </p:nvSpPr>
              <p:spPr>
                <a:xfrm>
                  <a:off x="5410439" y="803730"/>
                  <a:ext cx="8229" cy="8229"/>
                </a:xfrm>
                <a:prstGeom prst="ellipse">
                  <a:avLst/>
                </a:prstGeom>
                <a:grpFill/>
                <a:ln w="8572" cap="flat">
                  <a:noFill/>
                  <a:prstDash val="solid"/>
                  <a:miter/>
                </a:ln>
              </p:spPr>
              <p:txBody>
                <a:bodyPr rtlCol="0" anchor="ctr"/>
                <a:lstStyle/>
                <a:p>
                  <a:endParaRPr lang="en-UA"/>
                </a:p>
              </p:txBody>
            </p:sp>
            <p:sp>
              <p:nvSpPr>
                <p:cNvPr id="7928" name="Freeform 7927">
                  <a:extLst>
                    <a:ext uri="{FF2B5EF4-FFF2-40B4-BE49-F238E27FC236}">
                      <a16:creationId xmlns:a16="http://schemas.microsoft.com/office/drawing/2014/main" id="{5F150DDB-217D-B5AF-F9B0-E569D03645B4}"/>
                    </a:ext>
                  </a:extLst>
                </p:cNvPr>
                <p:cNvSpPr/>
                <p:nvPr/>
              </p:nvSpPr>
              <p:spPr>
                <a:xfrm>
                  <a:off x="5386444" y="827647"/>
                  <a:ext cx="8229" cy="8229"/>
                </a:xfrm>
                <a:prstGeom prst="ellipse">
                  <a:avLst/>
                </a:prstGeom>
                <a:grpFill/>
                <a:ln w="8572" cap="flat">
                  <a:noFill/>
                  <a:prstDash val="solid"/>
                  <a:miter/>
                </a:ln>
              </p:spPr>
              <p:txBody>
                <a:bodyPr rtlCol="0" anchor="ctr"/>
                <a:lstStyle/>
                <a:p>
                  <a:endParaRPr lang="en-UA"/>
                </a:p>
              </p:txBody>
            </p:sp>
            <p:sp>
              <p:nvSpPr>
                <p:cNvPr id="7929" name="Freeform 7928">
                  <a:extLst>
                    <a:ext uri="{FF2B5EF4-FFF2-40B4-BE49-F238E27FC236}">
                      <a16:creationId xmlns:a16="http://schemas.microsoft.com/office/drawing/2014/main" id="{5D94EAF4-9433-C473-CB30-44F7344A23B1}"/>
                    </a:ext>
                  </a:extLst>
                </p:cNvPr>
                <p:cNvSpPr/>
                <p:nvPr/>
              </p:nvSpPr>
              <p:spPr>
                <a:xfrm>
                  <a:off x="5362527" y="851651"/>
                  <a:ext cx="8229" cy="8229"/>
                </a:xfrm>
                <a:prstGeom prst="ellipse">
                  <a:avLst/>
                </a:prstGeom>
                <a:grpFill/>
                <a:ln w="8572" cap="flat">
                  <a:noFill/>
                  <a:prstDash val="solid"/>
                  <a:miter/>
                </a:ln>
              </p:spPr>
              <p:txBody>
                <a:bodyPr rtlCol="0" anchor="ctr"/>
                <a:lstStyle/>
                <a:p>
                  <a:endParaRPr lang="en-UA"/>
                </a:p>
              </p:txBody>
            </p:sp>
            <p:sp>
              <p:nvSpPr>
                <p:cNvPr id="7930" name="Freeform 7929">
                  <a:extLst>
                    <a:ext uri="{FF2B5EF4-FFF2-40B4-BE49-F238E27FC236}">
                      <a16:creationId xmlns:a16="http://schemas.microsoft.com/office/drawing/2014/main" id="{131BD560-73C7-BBF0-3D93-00209B73C832}"/>
                    </a:ext>
                  </a:extLst>
                </p:cNvPr>
                <p:cNvSpPr/>
                <p:nvPr/>
              </p:nvSpPr>
              <p:spPr>
                <a:xfrm>
                  <a:off x="5338524" y="875568"/>
                  <a:ext cx="8229" cy="8229"/>
                </a:xfrm>
                <a:prstGeom prst="ellipse">
                  <a:avLst/>
                </a:prstGeom>
                <a:grpFill/>
                <a:ln w="8572" cap="flat">
                  <a:noFill/>
                  <a:prstDash val="solid"/>
                  <a:miter/>
                </a:ln>
              </p:spPr>
              <p:txBody>
                <a:bodyPr rtlCol="0" anchor="ctr"/>
                <a:lstStyle/>
                <a:p>
                  <a:endParaRPr lang="en-UA"/>
                </a:p>
              </p:txBody>
            </p:sp>
            <p:sp>
              <p:nvSpPr>
                <p:cNvPr id="7931" name="Freeform 7930">
                  <a:extLst>
                    <a:ext uri="{FF2B5EF4-FFF2-40B4-BE49-F238E27FC236}">
                      <a16:creationId xmlns:a16="http://schemas.microsoft.com/office/drawing/2014/main" id="{DE921EED-C39A-BC7C-E1AF-11EEF7D3B838}"/>
                    </a:ext>
                  </a:extLst>
                </p:cNvPr>
                <p:cNvSpPr/>
                <p:nvPr/>
              </p:nvSpPr>
              <p:spPr>
                <a:xfrm>
                  <a:off x="5386437" y="779726"/>
                  <a:ext cx="8229" cy="8229"/>
                </a:xfrm>
                <a:prstGeom prst="ellipse">
                  <a:avLst/>
                </a:prstGeom>
                <a:grpFill/>
                <a:ln w="8572" cap="flat">
                  <a:noFill/>
                  <a:prstDash val="solid"/>
                  <a:miter/>
                </a:ln>
              </p:spPr>
              <p:txBody>
                <a:bodyPr rtlCol="0" anchor="ctr"/>
                <a:lstStyle/>
                <a:p>
                  <a:endParaRPr lang="en-UA"/>
                </a:p>
              </p:txBody>
            </p:sp>
            <p:sp>
              <p:nvSpPr>
                <p:cNvPr id="7932" name="Freeform 7931">
                  <a:extLst>
                    <a:ext uri="{FF2B5EF4-FFF2-40B4-BE49-F238E27FC236}">
                      <a16:creationId xmlns:a16="http://schemas.microsoft.com/office/drawing/2014/main" id="{F4EF89D8-C209-0059-99F9-A9CD21B77379}"/>
                    </a:ext>
                  </a:extLst>
                </p:cNvPr>
                <p:cNvSpPr/>
                <p:nvPr/>
              </p:nvSpPr>
              <p:spPr>
                <a:xfrm>
                  <a:off x="5362532" y="803729"/>
                  <a:ext cx="8229" cy="8229"/>
                </a:xfrm>
                <a:prstGeom prst="ellipse">
                  <a:avLst/>
                </a:prstGeom>
                <a:grpFill/>
                <a:ln w="8572" cap="flat">
                  <a:noFill/>
                  <a:prstDash val="solid"/>
                  <a:miter/>
                </a:ln>
              </p:spPr>
              <p:txBody>
                <a:bodyPr rtlCol="0" anchor="ctr"/>
                <a:lstStyle/>
                <a:p>
                  <a:endParaRPr lang="en-UA"/>
                </a:p>
              </p:txBody>
            </p:sp>
            <p:sp>
              <p:nvSpPr>
                <p:cNvPr id="7933" name="Freeform 7932">
                  <a:extLst>
                    <a:ext uri="{FF2B5EF4-FFF2-40B4-BE49-F238E27FC236}">
                      <a16:creationId xmlns:a16="http://schemas.microsoft.com/office/drawing/2014/main" id="{CEA40E2F-8256-30B9-ACDE-8F6F8E8FD13D}"/>
                    </a:ext>
                  </a:extLst>
                </p:cNvPr>
                <p:cNvSpPr/>
                <p:nvPr/>
              </p:nvSpPr>
              <p:spPr>
                <a:xfrm>
                  <a:off x="5338529" y="827646"/>
                  <a:ext cx="8229" cy="8229"/>
                </a:xfrm>
                <a:prstGeom prst="ellipse">
                  <a:avLst/>
                </a:prstGeom>
                <a:grpFill/>
                <a:ln w="8572" cap="flat">
                  <a:noFill/>
                  <a:prstDash val="solid"/>
                  <a:miter/>
                </a:ln>
              </p:spPr>
              <p:txBody>
                <a:bodyPr rtlCol="0" anchor="ctr"/>
                <a:lstStyle/>
                <a:p>
                  <a:endParaRPr lang="en-UA"/>
                </a:p>
              </p:txBody>
            </p:sp>
            <p:sp>
              <p:nvSpPr>
                <p:cNvPr id="7934" name="Freeform 7933">
                  <a:extLst>
                    <a:ext uri="{FF2B5EF4-FFF2-40B4-BE49-F238E27FC236}">
                      <a16:creationId xmlns:a16="http://schemas.microsoft.com/office/drawing/2014/main" id="{9A0CFF34-C67F-EDD3-B4BB-7D46A73AF598}"/>
                    </a:ext>
                  </a:extLst>
                </p:cNvPr>
                <p:cNvSpPr/>
                <p:nvPr/>
              </p:nvSpPr>
              <p:spPr>
                <a:xfrm>
                  <a:off x="5314612" y="851651"/>
                  <a:ext cx="8229" cy="8229"/>
                </a:xfrm>
                <a:prstGeom prst="ellipse">
                  <a:avLst/>
                </a:prstGeom>
                <a:grpFill/>
                <a:ln w="8572" cap="flat">
                  <a:noFill/>
                  <a:prstDash val="solid"/>
                  <a:miter/>
                </a:ln>
              </p:spPr>
              <p:txBody>
                <a:bodyPr rtlCol="0" anchor="ctr"/>
                <a:lstStyle/>
                <a:p>
                  <a:endParaRPr lang="en-UA"/>
                </a:p>
              </p:txBody>
            </p:sp>
            <p:sp>
              <p:nvSpPr>
                <p:cNvPr id="7935" name="Freeform 7934">
                  <a:extLst>
                    <a:ext uri="{FF2B5EF4-FFF2-40B4-BE49-F238E27FC236}">
                      <a16:creationId xmlns:a16="http://schemas.microsoft.com/office/drawing/2014/main" id="{50D3ACC8-98DA-553E-9564-850472E71023}"/>
                    </a:ext>
                  </a:extLst>
                </p:cNvPr>
                <p:cNvSpPr/>
                <p:nvPr/>
              </p:nvSpPr>
              <p:spPr>
                <a:xfrm>
                  <a:off x="5362523" y="755810"/>
                  <a:ext cx="8229" cy="8229"/>
                </a:xfrm>
                <a:prstGeom prst="ellipse">
                  <a:avLst/>
                </a:prstGeom>
                <a:grpFill/>
                <a:ln w="8572" cap="flat">
                  <a:noFill/>
                  <a:prstDash val="solid"/>
                  <a:miter/>
                </a:ln>
              </p:spPr>
              <p:txBody>
                <a:bodyPr rtlCol="0" anchor="ctr"/>
                <a:lstStyle/>
                <a:p>
                  <a:endParaRPr lang="en-UA"/>
                </a:p>
              </p:txBody>
            </p:sp>
            <p:sp>
              <p:nvSpPr>
                <p:cNvPr id="7936" name="Freeform 7935">
                  <a:extLst>
                    <a:ext uri="{FF2B5EF4-FFF2-40B4-BE49-F238E27FC236}">
                      <a16:creationId xmlns:a16="http://schemas.microsoft.com/office/drawing/2014/main" id="{966649EC-4E9C-79C2-F3A0-443BD17E8578}"/>
                    </a:ext>
                  </a:extLst>
                </p:cNvPr>
                <p:cNvSpPr/>
                <p:nvPr/>
              </p:nvSpPr>
              <p:spPr>
                <a:xfrm>
                  <a:off x="5338522" y="779727"/>
                  <a:ext cx="8229" cy="8229"/>
                </a:xfrm>
                <a:prstGeom prst="ellipse">
                  <a:avLst/>
                </a:prstGeom>
                <a:grpFill/>
                <a:ln w="8572" cap="flat">
                  <a:noFill/>
                  <a:prstDash val="solid"/>
                  <a:miter/>
                </a:ln>
              </p:spPr>
              <p:txBody>
                <a:bodyPr rtlCol="0" anchor="ctr"/>
                <a:lstStyle/>
                <a:p>
                  <a:endParaRPr lang="en-UA"/>
                </a:p>
              </p:txBody>
            </p:sp>
            <p:sp>
              <p:nvSpPr>
                <p:cNvPr id="7937" name="Freeform 7936">
                  <a:extLst>
                    <a:ext uri="{FF2B5EF4-FFF2-40B4-BE49-F238E27FC236}">
                      <a16:creationId xmlns:a16="http://schemas.microsoft.com/office/drawing/2014/main" id="{A2E03371-6257-C045-3ACE-402D65A57F86}"/>
                    </a:ext>
                  </a:extLst>
                </p:cNvPr>
                <p:cNvSpPr/>
                <p:nvPr/>
              </p:nvSpPr>
              <p:spPr>
                <a:xfrm>
                  <a:off x="5314604" y="803730"/>
                  <a:ext cx="8229" cy="8229"/>
                </a:xfrm>
                <a:prstGeom prst="ellipse">
                  <a:avLst/>
                </a:prstGeom>
                <a:grpFill/>
                <a:ln w="8572" cap="flat">
                  <a:noFill/>
                  <a:prstDash val="solid"/>
                  <a:miter/>
                </a:ln>
              </p:spPr>
              <p:txBody>
                <a:bodyPr rtlCol="0" anchor="ctr"/>
                <a:lstStyle/>
                <a:p>
                  <a:endParaRPr lang="en-UA"/>
                </a:p>
              </p:txBody>
            </p:sp>
            <p:sp>
              <p:nvSpPr>
                <p:cNvPr id="7938" name="Freeform 7937">
                  <a:extLst>
                    <a:ext uri="{FF2B5EF4-FFF2-40B4-BE49-F238E27FC236}">
                      <a16:creationId xmlns:a16="http://schemas.microsoft.com/office/drawing/2014/main" id="{4A2C9A11-FF57-5BF9-B3FF-13C0A811E94B}"/>
                    </a:ext>
                  </a:extLst>
                </p:cNvPr>
                <p:cNvSpPr/>
                <p:nvPr/>
              </p:nvSpPr>
              <p:spPr>
                <a:xfrm>
                  <a:off x="5290601" y="827647"/>
                  <a:ext cx="8229" cy="8229"/>
                </a:xfrm>
                <a:prstGeom prst="ellipse">
                  <a:avLst/>
                </a:prstGeom>
                <a:grpFill/>
                <a:ln w="8572" cap="flat">
                  <a:noFill/>
                  <a:prstDash val="solid"/>
                  <a:miter/>
                </a:ln>
              </p:spPr>
              <p:txBody>
                <a:bodyPr rtlCol="0" anchor="ctr"/>
                <a:lstStyle/>
                <a:p>
                  <a:endParaRPr lang="en-UA"/>
                </a:p>
              </p:txBody>
            </p:sp>
            <p:sp>
              <p:nvSpPr>
                <p:cNvPr id="7939" name="Freeform 7938">
                  <a:extLst>
                    <a:ext uri="{FF2B5EF4-FFF2-40B4-BE49-F238E27FC236}">
                      <a16:creationId xmlns:a16="http://schemas.microsoft.com/office/drawing/2014/main" id="{A7310AF9-940A-917A-CE61-07667CB29BE5}"/>
                    </a:ext>
                  </a:extLst>
                </p:cNvPr>
                <p:cNvSpPr/>
                <p:nvPr/>
              </p:nvSpPr>
              <p:spPr>
                <a:xfrm>
                  <a:off x="5338521" y="731807"/>
                  <a:ext cx="8229" cy="8229"/>
                </a:xfrm>
                <a:prstGeom prst="ellipse">
                  <a:avLst/>
                </a:prstGeom>
                <a:grpFill/>
                <a:ln w="8572" cap="flat">
                  <a:noFill/>
                  <a:prstDash val="solid"/>
                  <a:miter/>
                </a:ln>
              </p:spPr>
              <p:txBody>
                <a:bodyPr rtlCol="0" anchor="ctr"/>
                <a:lstStyle/>
                <a:p>
                  <a:endParaRPr lang="en-UA"/>
                </a:p>
              </p:txBody>
            </p:sp>
            <p:sp>
              <p:nvSpPr>
                <p:cNvPr id="7940" name="Freeform 7939">
                  <a:extLst>
                    <a:ext uri="{FF2B5EF4-FFF2-40B4-BE49-F238E27FC236}">
                      <a16:creationId xmlns:a16="http://schemas.microsoft.com/office/drawing/2014/main" id="{EA9F74B9-3EB3-1354-BD88-09D737EDA892}"/>
                    </a:ext>
                  </a:extLst>
                </p:cNvPr>
                <p:cNvSpPr/>
                <p:nvPr/>
              </p:nvSpPr>
              <p:spPr>
                <a:xfrm>
                  <a:off x="5314611" y="755807"/>
                  <a:ext cx="8229" cy="8229"/>
                </a:xfrm>
                <a:prstGeom prst="ellipse">
                  <a:avLst/>
                </a:prstGeom>
                <a:grpFill/>
                <a:ln w="8572" cap="flat">
                  <a:noFill/>
                  <a:prstDash val="solid"/>
                  <a:miter/>
                </a:ln>
              </p:spPr>
              <p:txBody>
                <a:bodyPr rtlCol="0" anchor="ctr"/>
                <a:lstStyle/>
                <a:p>
                  <a:endParaRPr lang="en-UA"/>
                </a:p>
              </p:txBody>
            </p:sp>
            <p:sp>
              <p:nvSpPr>
                <p:cNvPr id="7941" name="Freeform 7940">
                  <a:extLst>
                    <a:ext uri="{FF2B5EF4-FFF2-40B4-BE49-F238E27FC236}">
                      <a16:creationId xmlns:a16="http://schemas.microsoft.com/office/drawing/2014/main" id="{8A98FBA5-B9E8-12B3-7E66-3CD4750E79E8}"/>
                    </a:ext>
                  </a:extLst>
                </p:cNvPr>
                <p:cNvSpPr/>
                <p:nvPr/>
              </p:nvSpPr>
              <p:spPr>
                <a:xfrm>
                  <a:off x="5290621" y="779723"/>
                  <a:ext cx="8229" cy="8229"/>
                </a:xfrm>
                <a:prstGeom prst="ellipse">
                  <a:avLst/>
                </a:prstGeom>
                <a:grpFill/>
                <a:ln w="8572" cap="flat">
                  <a:noFill/>
                  <a:prstDash val="solid"/>
                  <a:miter/>
                </a:ln>
              </p:spPr>
              <p:txBody>
                <a:bodyPr rtlCol="0" anchor="ctr"/>
                <a:lstStyle/>
                <a:p>
                  <a:endParaRPr lang="en-UA"/>
                </a:p>
              </p:txBody>
            </p:sp>
            <p:sp>
              <p:nvSpPr>
                <p:cNvPr id="7942" name="Freeform 7941">
                  <a:extLst>
                    <a:ext uri="{FF2B5EF4-FFF2-40B4-BE49-F238E27FC236}">
                      <a16:creationId xmlns:a16="http://schemas.microsoft.com/office/drawing/2014/main" id="{C0A57D7F-B93D-9863-1EF2-6BB0812579E9}"/>
                    </a:ext>
                  </a:extLst>
                </p:cNvPr>
                <p:cNvSpPr/>
                <p:nvPr/>
              </p:nvSpPr>
              <p:spPr>
                <a:xfrm>
                  <a:off x="5266711" y="803725"/>
                  <a:ext cx="8229" cy="8229"/>
                </a:xfrm>
                <a:prstGeom prst="ellipse">
                  <a:avLst/>
                </a:prstGeom>
                <a:grpFill/>
                <a:ln w="8572" cap="flat">
                  <a:noFill/>
                  <a:prstDash val="solid"/>
                  <a:miter/>
                </a:ln>
              </p:spPr>
              <p:txBody>
                <a:bodyPr rtlCol="0" anchor="ctr"/>
                <a:lstStyle/>
                <a:p>
                  <a:endParaRPr lang="en-UA"/>
                </a:p>
              </p:txBody>
            </p:sp>
          </p:grpSp>
          <p:grpSp>
            <p:nvGrpSpPr>
              <p:cNvPr id="7878" name="Graphic 7606">
                <a:extLst>
                  <a:ext uri="{FF2B5EF4-FFF2-40B4-BE49-F238E27FC236}">
                    <a16:creationId xmlns:a16="http://schemas.microsoft.com/office/drawing/2014/main" id="{BB733919-2874-566B-3642-513115634D89}"/>
                  </a:ext>
                </a:extLst>
              </p:cNvPr>
              <p:cNvGrpSpPr/>
              <p:nvPr/>
            </p:nvGrpSpPr>
            <p:grpSpPr>
              <a:xfrm>
                <a:off x="5266711" y="827642"/>
                <a:ext cx="247830" cy="247916"/>
                <a:chOff x="5266725" y="827649"/>
                <a:chExt cx="247831" cy="247910"/>
              </a:xfrm>
              <a:grpFill/>
            </p:grpSpPr>
            <p:sp>
              <p:nvSpPr>
                <p:cNvPr id="7879" name="Freeform 7878">
                  <a:extLst>
                    <a:ext uri="{FF2B5EF4-FFF2-40B4-BE49-F238E27FC236}">
                      <a16:creationId xmlns:a16="http://schemas.microsoft.com/office/drawing/2014/main" id="{42E9B8D3-7BE9-A38E-1D5B-1B0F27AF532F}"/>
                    </a:ext>
                  </a:extLst>
                </p:cNvPr>
                <p:cNvSpPr/>
                <p:nvPr/>
              </p:nvSpPr>
              <p:spPr>
                <a:xfrm>
                  <a:off x="5434401" y="827649"/>
                  <a:ext cx="8229" cy="8229"/>
                </a:xfrm>
                <a:prstGeom prst="ellipse">
                  <a:avLst/>
                </a:prstGeom>
                <a:grpFill/>
                <a:ln w="8572" cap="flat">
                  <a:noFill/>
                  <a:prstDash val="solid"/>
                  <a:miter/>
                </a:ln>
              </p:spPr>
              <p:txBody>
                <a:bodyPr rtlCol="0" anchor="ctr"/>
                <a:lstStyle/>
                <a:p>
                  <a:endParaRPr lang="en-UA"/>
                </a:p>
              </p:txBody>
            </p:sp>
            <p:sp>
              <p:nvSpPr>
                <p:cNvPr id="7880" name="Freeform 7879">
                  <a:extLst>
                    <a:ext uri="{FF2B5EF4-FFF2-40B4-BE49-F238E27FC236}">
                      <a16:creationId xmlns:a16="http://schemas.microsoft.com/office/drawing/2014/main" id="{D4A738FA-E7C9-B773-B6AC-EB0C92B8BD81}"/>
                    </a:ext>
                  </a:extLst>
                </p:cNvPr>
                <p:cNvSpPr/>
                <p:nvPr/>
              </p:nvSpPr>
              <p:spPr>
                <a:xfrm>
                  <a:off x="5458405" y="851652"/>
                  <a:ext cx="8229" cy="8229"/>
                </a:xfrm>
                <a:prstGeom prst="ellipse">
                  <a:avLst/>
                </a:prstGeom>
                <a:grpFill/>
                <a:ln w="8572" cap="flat">
                  <a:noFill/>
                  <a:prstDash val="solid"/>
                  <a:miter/>
                </a:ln>
              </p:spPr>
              <p:txBody>
                <a:bodyPr rtlCol="0" anchor="ctr"/>
                <a:lstStyle/>
                <a:p>
                  <a:endParaRPr lang="en-UA" dirty="0"/>
                </a:p>
              </p:txBody>
            </p:sp>
            <p:sp>
              <p:nvSpPr>
                <p:cNvPr id="7881" name="Freeform 7880">
                  <a:extLst>
                    <a:ext uri="{FF2B5EF4-FFF2-40B4-BE49-F238E27FC236}">
                      <a16:creationId xmlns:a16="http://schemas.microsoft.com/office/drawing/2014/main" id="{4651B8F0-24AC-DF24-C18C-E97A6B7F8B46}"/>
                    </a:ext>
                  </a:extLst>
                </p:cNvPr>
                <p:cNvSpPr/>
                <p:nvPr/>
              </p:nvSpPr>
              <p:spPr>
                <a:xfrm>
                  <a:off x="5482321" y="875570"/>
                  <a:ext cx="8229" cy="8229"/>
                </a:xfrm>
                <a:prstGeom prst="ellipse">
                  <a:avLst/>
                </a:prstGeom>
                <a:grpFill/>
                <a:ln w="8572" cap="flat">
                  <a:noFill/>
                  <a:prstDash val="solid"/>
                  <a:miter/>
                </a:ln>
              </p:spPr>
              <p:txBody>
                <a:bodyPr rtlCol="0" anchor="ctr"/>
                <a:lstStyle/>
                <a:p>
                  <a:endParaRPr lang="en-UA"/>
                </a:p>
              </p:txBody>
            </p:sp>
            <p:sp>
              <p:nvSpPr>
                <p:cNvPr id="7882" name="Freeform 7881">
                  <a:extLst>
                    <a:ext uri="{FF2B5EF4-FFF2-40B4-BE49-F238E27FC236}">
                      <a16:creationId xmlns:a16="http://schemas.microsoft.com/office/drawing/2014/main" id="{18DEFD59-06C6-1110-6582-97936F89D5F5}"/>
                    </a:ext>
                  </a:extLst>
                </p:cNvPr>
                <p:cNvSpPr/>
                <p:nvPr/>
              </p:nvSpPr>
              <p:spPr>
                <a:xfrm>
                  <a:off x="5506327" y="899574"/>
                  <a:ext cx="8229" cy="8229"/>
                </a:xfrm>
                <a:prstGeom prst="ellipse">
                  <a:avLst/>
                </a:prstGeom>
                <a:grpFill/>
                <a:ln w="8572" cap="flat">
                  <a:noFill/>
                  <a:prstDash val="solid"/>
                  <a:miter/>
                </a:ln>
              </p:spPr>
              <p:txBody>
                <a:bodyPr rtlCol="0" anchor="ctr"/>
                <a:lstStyle/>
                <a:p>
                  <a:endParaRPr lang="en-UA"/>
                </a:p>
              </p:txBody>
            </p:sp>
            <p:sp>
              <p:nvSpPr>
                <p:cNvPr id="7883" name="Freeform 7882">
                  <a:extLst>
                    <a:ext uri="{FF2B5EF4-FFF2-40B4-BE49-F238E27FC236}">
                      <a16:creationId xmlns:a16="http://schemas.microsoft.com/office/drawing/2014/main" id="{FF48C4C9-59FC-FE2B-B628-8F510ED4BA14}"/>
                    </a:ext>
                  </a:extLst>
                </p:cNvPr>
                <p:cNvSpPr/>
                <p:nvPr/>
              </p:nvSpPr>
              <p:spPr>
                <a:xfrm>
                  <a:off x="5410486" y="851652"/>
                  <a:ext cx="8229" cy="8229"/>
                </a:xfrm>
                <a:prstGeom prst="ellipse">
                  <a:avLst/>
                </a:prstGeom>
                <a:grpFill/>
                <a:ln w="8572" cap="flat">
                  <a:noFill/>
                  <a:prstDash val="solid"/>
                  <a:miter/>
                </a:ln>
              </p:spPr>
              <p:txBody>
                <a:bodyPr rtlCol="0" anchor="ctr"/>
                <a:lstStyle/>
                <a:p>
                  <a:endParaRPr lang="en-UA"/>
                </a:p>
              </p:txBody>
            </p:sp>
            <p:sp>
              <p:nvSpPr>
                <p:cNvPr id="7884" name="Freeform 7883">
                  <a:extLst>
                    <a:ext uri="{FF2B5EF4-FFF2-40B4-BE49-F238E27FC236}">
                      <a16:creationId xmlns:a16="http://schemas.microsoft.com/office/drawing/2014/main" id="{0DC7372B-5E5C-D994-D577-8026EC225B83}"/>
                    </a:ext>
                  </a:extLst>
                </p:cNvPr>
                <p:cNvSpPr/>
                <p:nvPr/>
              </p:nvSpPr>
              <p:spPr>
                <a:xfrm>
                  <a:off x="5434404" y="875570"/>
                  <a:ext cx="8229" cy="8229"/>
                </a:xfrm>
                <a:prstGeom prst="ellipse">
                  <a:avLst/>
                </a:prstGeom>
                <a:grpFill/>
                <a:ln w="8572" cap="flat">
                  <a:noFill/>
                  <a:prstDash val="solid"/>
                  <a:miter/>
                </a:ln>
              </p:spPr>
              <p:txBody>
                <a:bodyPr rtlCol="0" anchor="ctr"/>
                <a:lstStyle/>
                <a:p>
                  <a:endParaRPr lang="en-UA"/>
                </a:p>
              </p:txBody>
            </p:sp>
            <p:sp>
              <p:nvSpPr>
                <p:cNvPr id="7885" name="Freeform 7884">
                  <a:extLst>
                    <a:ext uri="{FF2B5EF4-FFF2-40B4-BE49-F238E27FC236}">
                      <a16:creationId xmlns:a16="http://schemas.microsoft.com/office/drawing/2014/main" id="{9035D2BF-DE8E-B976-D2B6-B701244E45DE}"/>
                    </a:ext>
                  </a:extLst>
                </p:cNvPr>
                <p:cNvSpPr/>
                <p:nvPr/>
              </p:nvSpPr>
              <p:spPr>
                <a:xfrm>
                  <a:off x="5458407" y="899573"/>
                  <a:ext cx="8229" cy="8229"/>
                </a:xfrm>
                <a:prstGeom prst="ellipse">
                  <a:avLst/>
                </a:prstGeom>
                <a:grpFill/>
                <a:ln w="8572" cap="flat">
                  <a:noFill/>
                  <a:prstDash val="solid"/>
                  <a:miter/>
                </a:ln>
              </p:spPr>
              <p:txBody>
                <a:bodyPr rtlCol="0" anchor="ctr"/>
                <a:lstStyle/>
                <a:p>
                  <a:endParaRPr lang="en-UA"/>
                </a:p>
              </p:txBody>
            </p:sp>
            <p:sp>
              <p:nvSpPr>
                <p:cNvPr id="7886" name="Freeform 7885">
                  <a:extLst>
                    <a:ext uri="{FF2B5EF4-FFF2-40B4-BE49-F238E27FC236}">
                      <a16:creationId xmlns:a16="http://schemas.microsoft.com/office/drawing/2014/main" id="{3338541F-5D63-1203-A356-6749C5797DDF}"/>
                    </a:ext>
                  </a:extLst>
                </p:cNvPr>
                <p:cNvSpPr/>
                <p:nvPr/>
              </p:nvSpPr>
              <p:spPr>
                <a:xfrm>
                  <a:off x="5482322" y="923576"/>
                  <a:ext cx="8229" cy="8229"/>
                </a:xfrm>
                <a:prstGeom prst="ellipse">
                  <a:avLst/>
                </a:prstGeom>
                <a:grpFill/>
                <a:ln w="8572" cap="flat">
                  <a:noFill/>
                  <a:prstDash val="solid"/>
                  <a:miter/>
                </a:ln>
              </p:spPr>
              <p:txBody>
                <a:bodyPr rtlCol="0" anchor="ctr"/>
                <a:lstStyle/>
                <a:p>
                  <a:endParaRPr lang="en-UA"/>
                </a:p>
              </p:txBody>
            </p:sp>
            <p:sp>
              <p:nvSpPr>
                <p:cNvPr id="7887" name="Freeform 7886">
                  <a:extLst>
                    <a:ext uri="{FF2B5EF4-FFF2-40B4-BE49-F238E27FC236}">
                      <a16:creationId xmlns:a16="http://schemas.microsoft.com/office/drawing/2014/main" id="{68F2B06B-34EE-7DF8-DBF3-56B32E3248D6}"/>
                    </a:ext>
                  </a:extLst>
                </p:cNvPr>
                <p:cNvSpPr/>
                <p:nvPr/>
              </p:nvSpPr>
              <p:spPr>
                <a:xfrm>
                  <a:off x="5386481" y="875570"/>
                  <a:ext cx="8229" cy="8229"/>
                </a:xfrm>
                <a:prstGeom prst="ellipse">
                  <a:avLst/>
                </a:prstGeom>
                <a:grpFill/>
                <a:ln w="8572" cap="flat">
                  <a:noFill/>
                  <a:prstDash val="solid"/>
                  <a:miter/>
                </a:ln>
              </p:spPr>
              <p:txBody>
                <a:bodyPr rtlCol="0" anchor="ctr"/>
                <a:lstStyle/>
                <a:p>
                  <a:endParaRPr lang="en-UA"/>
                </a:p>
              </p:txBody>
            </p:sp>
            <p:sp>
              <p:nvSpPr>
                <p:cNvPr id="7888" name="Freeform 7887">
                  <a:extLst>
                    <a:ext uri="{FF2B5EF4-FFF2-40B4-BE49-F238E27FC236}">
                      <a16:creationId xmlns:a16="http://schemas.microsoft.com/office/drawing/2014/main" id="{8F815D97-CE4C-AC2A-A756-2855123806BF}"/>
                    </a:ext>
                  </a:extLst>
                </p:cNvPr>
                <p:cNvSpPr/>
                <p:nvPr/>
              </p:nvSpPr>
              <p:spPr>
                <a:xfrm>
                  <a:off x="5410484" y="899573"/>
                  <a:ext cx="8229" cy="8229"/>
                </a:xfrm>
                <a:prstGeom prst="ellipse">
                  <a:avLst/>
                </a:prstGeom>
                <a:grpFill/>
                <a:ln w="8572" cap="flat">
                  <a:noFill/>
                  <a:prstDash val="solid"/>
                  <a:miter/>
                </a:ln>
              </p:spPr>
              <p:txBody>
                <a:bodyPr rtlCol="0" anchor="ctr"/>
                <a:lstStyle/>
                <a:p>
                  <a:endParaRPr lang="en-UA"/>
                </a:p>
              </p:txBody>
            </p:sp>
            <p:sp>
              <p:nvSpPr>
                <p:cNvPr id="7889" name="Freeform 7888">
                  <a:extLst>
                    <a:ext uri="{FF2B5EF4-FFF2-40B4-BE49-F238E27FC236}">
                      <a16:creationId xmlns:a16="http://schemas.microsoft.com/office/drawing/2014/main" id="{E6A04C16-EF61-655A-D751-A816F16E8B34}"/>
                    </a:ext>
                  </a:extLst>
                </p:cNvPr>
                <p:cNvSpPr/>
                <p:nvPr/>
              </p:nvSpPr>
              <p:spPr>
                <a:xfrm>
                  <a:off x="5434403" y="923577"/>
                  <a:ext cx="8229" cy="8229"/>
                </a:xfrm>
                <a:prstGeom prst="ellipse">
                  <a:avLst/>
                </a:prstGeom>
                <a:grpFill/>
                <a:ln w="8572" cap="flat">
                  <a:noFill/>
                  <a:prstDash val="solid"/>
                  <a:miter/>
                </a:ln>
              </p:spPr>
              <p:txBody>
                <a:bodyPr rtlCol="0" anchor="ctr"/>
                <a:lstStyle/>
                <a:p>
                  <a:endParaRPr lang="en-UA"/>
                </a:p>
              </p:txBody>
            </p:sp>
            <p:sp>
              <p:nvSpPr>
                <p:cNvPr id="7890" name="Freeform 7889">
                  <a:extLst>
                    <a:ext uri="{FF2B5EF4-FFF2-40B4-BE49-F238E27FC236}">
                      <a16:creationId xmlns:a16="http://schemas.microsoft.com/office/drawing/2014/main" id="{AD81FA9F-3269-548F-69B9-56E6D9EF1928}"/>
                    </a:ext>
                  </a:extLst>
                </p:cNvPr>
                <p:cNvSpPr/>
                <p:nvPr/>
              </p:nvSpPr>
              <p:spPr>
                <a:xfrm>
                  <a:off x="5458401" y="947493"/>
                  <a:ext cx="8229" cy="8229"/>
                </a:xfrm>
                <a:prstGeom prst="ellipse">
                  <a:avLst/>
                </a:prstGeom>
                <a:grpFill/>
                <a:ln w="8572" cap="flat">
                  <a:noFill/>
                  <a:prstDash val="solid"/>
                  <a:miter/>
                </a:ln>
              </p:spPr>
              <p:txBody>
                <a:bodyPr rtlCol="0" anchor="ctr"/>
                <a:lstStyle/>
                <a:p>
                  <a:endParaRPr lang="en-UA"/>
                </a:p>
              </p:txBody>
            </p:sp>
            <p:sp>
              <p:nvSpPr>
                <p:cNvPr id="7891" name="Freeform 7890">
                  <a:extLst>
                    <a:ext uri="{FF2B5EF4-FFF2-40B4-BE49-F238E27FC236}">
                      <a16:creationId xmlns:a16="http://schemas.microsoft.com/office/drawing/2014/main" id="{4087AA95-A577-1483-8C1A-FD058213D98A}"/>
                    </a:ext>
                  </a:extLst>
                </p:cNvPr>
                <p:cNvSpPr/>
                <p:nvPr/>
              </p:nvSpPr>
              <p:spPr>
                <a:xfrm>
                  <a:off x="5362560" y="899574"/>
                  <a:ext cx="8229" cy="8229"/>
                </a:xfrm>
                <a:prstGeom prst="ellipse">
                  <a:avLst/>
                </a:prstGeom>
                <a:grpFill/>
                <a:ln w="8572" cap="flat">
                  <a:noFill/>
                  <a:prstDash val="solid"/>
                  <a:miter/>
                </a:ln>
              </p:spPr>
              <p:txBody>
                <a:bodyPr rtlCol="0" anchor="ctr"/>
                <a:lstStyle/>
                <a:p>
                  <a:endParaRPr lang="en-UA"/>
                </a:p>
              </p:txBody>
            </p:sp>
            <p:sp>
              <p:nvSpPr>
                <p:cNvPr id="7892" name="Freeform 7891">
                  <a:extLst>
                    <a:ext uri="{FF2B5EF4-FFF2-40B4-BE49-F238E27FC236}">
                      <a16:creationId xmlns:a16="http://schemas.microsoft.com/office/drawing/2014/main" id="{AA89A2C9-8F37-7ECF-9495-9E6FAD3774B9}"/>
                    </a:ext>
                  </a:extLst>
                </p:cNvPr>
                <p:cNvSpPr/>
                <p:nvPr/>
              </p:nvSpPr>
              <p:spPr>
                <a:xfrm>
                  <a:off x="5386477" y="923578"/>
                  <a:ext cx="8229" cy="8229"/>
                </a:xfrm>
                <a:prstGeom prst="ellipse">
                  <a:avLst/>
                </a:prstGeom>
                <a:grpFill/>
                <a:ln w="8572" cap="flat">
                  <a:noFill/>
                  <a:prstDash val="solid"/>
                  <a:miter/>
                </a:ln>
              </p:spPr>
              <p:txBody>
                <a:bodyPr rtlCol="0" anchor="ctr"/>
                <a:lstStyle/>
                <a:p>
                  <a:endParaRPr lang="en-UA"/>
                </a:p>
              </p:txBody>
            </p:sp>
            <p:sp>
              <p:nvSpPr>
                <p:cNvPr id="7893" name="Freeform 7892">
                  <a:extLst>
                    <a:ext uri="{FF2B5EF4-FFF2-40B4-BE49-F238E27FC236}">
                      <a16:creationId xmlns:a16="http://schemas.microsoft.com/office/drawing/2014/main" id="{4A0486AD-A6E5-9680-1188-DE05BD437CA1}"/>
                    </a:ext>
                  </a:extLst>
                </p:cNvPr>
                <p:cNvSpPr/>
                <p:nvPr/>
              </p:nvSpPr>
              <p:spPr>
                <a:xfrm>
                  <a:off x="5410480" y="947494"/>
                  <a:ext cx="8229" cy="8229"/>
                </a:xfrm>
                <a:prstGeom prst="ellipse">
                  <a:avLst/>
                </a:prstGeom>
                <a:grpFill/>
                <a:ln w="8572" cap="flat">
                  <a:noFill/>
                  <a:prstDash val="solid"/>
                  <a:miter/>
                </a:ln>
              </p:spPr>
              <p:txBody>
                <a:bodyPr rtlCol="0" anchor="ctr"/>
                <a:lstStyle/>
                <a:p>
                  <a:endParaRPr lang="en-UA"/>
                </a:p>
              </p:txBody>
            </p:sp>
            <p:sp>
              <p:nvSpPr>
                <p:cNvPr id="7894" name="Freeform 7893">
                  <a:extLst>
                    <a:ext uri="{FF2B5EF4-FFF2-40B4-BE49-F238E27FC236}">
                      <a16:creationId xmlns:a16="http://schemas.microsoft.com/office/drawing/2014/main" id="{B2BBF79D-8E73-0F41-60B0-B516E3E88DCD}"/>
                    </a:ext>
                  </a:extLst>
                </p:cNvPr>
                <p:cNvSpPr/>
                <p:nvPr/>
              </p:nvSpPr>
              <p:spPr>
                <a:xfrm>
                  <a:off x="5434405" y="971498"/>
                  <a:ext cx="8229" cy="8229"/>
                </a:xfrm>
                <a:prstGeom prst="ellipse">
                  <a:avLst/>
                </a:prstGeom>
                <a:grpFill/>
                <a:ln w="8572" cap="flat">
                  <a:noFill/>
                  <a:prstDash val="solid"/>
                  <a:miter/>
                </a:ln>
              </p:spPr>
              <p:txBody>
                <a:bodyPr rtlCol="0" anchor="ctr"/>
                <a:lstStyle/>
                <a:p>
                  <a:endParaRPr lang="en-UA"/>
                </a:p>
              </p:txBody>
            </p:sp>
            <p:sp>
              <p:nvSpPr>
                <p:cNvPr id="7895" name="Freeform 7894">
                  <a:extLst>
                    <a:ext uri="{FF2B5EF4-FFF2-40B4-BE49-F238E27FC236}">
                      <a16:creationId xmlns:a16="http://schemas.microsoft.com/office/drawing/2014/main" id="{509ECD67-5042-8EB9-2A21-C02387203473}"/>
                    </a:ext>
                  </a:extLst>
                </p:cNvPr>
                <p:cNvSpPr/>
                <p:nvPr/>
              </p:nvSpPr>
              <p:spPr>
                <a:xfrm>
                  <a:off x="5338563" y="923577"/>
                  <a:ext cx="8229" cy="8229"/>
                </a:xfrm>
                <a:prstGeom prst="ellipse">
                  <a:avLst/>
                </a:prstGeom>
                <a:grpFill/>
                <a:ln w="8572" cap="flat">
                  <a:noFill/>
                  <a:prstDash val="solid"/>
                  <a:miter/>
                </a:ln>
              </p:spPr>
              <p:txBody>
                <a:bodyPr rtlCol="0" anchor="ctr"/>
                <a:lstStyle/>
                <a:p>
                  <a:endParaRPr lang="en-UA"/>
                </a:p>
              </p:txBody>
            </p:sp>
            <p:sp>
              <p:nvSpPr>
                <p:cNvPr id="7896" name="Freeform 7895">
                  <a:extLst>
                    <a:ext uri="{FF2B5EF4-FFF2-40B4-BE49-F238E27FC236}">
                      <a16:creationId xmlns:a16="http://schemas.microsoft.com/office/drawing/2014/main" id="{F463B60B-FA2C-E5B7-FAD5-CD74F8AC30D4}"/>
                    </a:ext>
                  </a:extLst>
                </p:cNvPr>
                <p:cNvSpPr/>
                <p:nvPr/>
              </p:nvSpPr>
              <p:spPr>
                <a:xfrm>
                  <a:off x="5362566" y="947493"/>
                  <a:ext cx="8229" cy="8229"/>
                </a:xfrm>
                <a:prstGeom prst="ellipse">
                  <a:avLst/>
                </a:prstGeom>
                <a:grpFill/>
                <a:ln w="8572" cap="flat">
                  <a:noFill/>
                  <a:prstDash val="solid"/>
                  <a:miter/>
                </a:ln>
              </p:spPr>
              <p:txBody>
                <a:bodyPr rtlCol="0" anchor="ctr"/>
                <a:lstStyle/>
                <a:p>
                  <a:endParaRPr lang="en-UA"/>
                </a:p>
              </p:txBody>
            </p:sp>
            <p:sp>
              <p:nvSpPr>
                <p:cNvPr id="7897" name="Freeform 7896">
                  <a:extLst>
                    <a:ext uri="{FF2B5EF4-FFF2-40B4-BE49-F238E27FC236}">
                      <a16:creationId xmlns:a16="http://schemas.microsoft.com/office/drawing/2014/main" id="{88B8F2EB-775D-C96B-D315-B7E51DDE0996}"/>
                    </a:ext>
                  </a:extLst>
                </p:cNvPr>
                <p:cNvSpPr/>
                <p:nvPr/>
              </p:nvSpPr>
              <p:spPr>
                <a:xfrm>
                  <a:off x="5386483" y="971497"/>
                  <a:ext cx="8229" cy="8229"/>
                </a:xfrm>
                <a:prstGeom prst="ellipse">
                  <a:avLst/>
                </a:prstGeom>
                <a:grpFill/>
                <a:ln w="8572" cap="flat">
                  <a:noFill/>
                  <a:prstDash val="solid"/>
                  <a:miter/>
                </a:ln>
              </p:spPr>
              <p:txBody>
                <a:bodyPr rtlCol="0" anchor="ctr"/>
                <a:lstStyle/>
                <a:p>
                  <a:endParaRPr lang="en-UA"/>
                </a:p>
              </p:txBody>
            </p:sp>
            <p:sp>
              <p:nvSpPr>
                <p:cNvPr id="7898" name="Freeform 7897">
                  <a:extLst>
                    <a:ext uri="{FF2B5EF4-FFF2-40B4-BE49-F238E27FC236}">
                      <a16:creationId xmlns:a16="http://schemas.microsoft.com/office/drawing/2014/main" id="{60EB8049-7BDE-C071-6989-71A7F6F1EDFE}"/>
                    </a:ext>
                  </a:extLst>
                </p:cNvPr>
                <p:cNvSpPr/>
                <p:nvPr/>
              </p:nvSpPr>
              <p:spPr>
                <a:xfrm>
                  <a:off x="5410494" y="995414"/>
                  <a:ext cx="8229" cy="8229"/>
                </a:xfrm>
                <a:prstGeom prst="ellipse">
                  <a:avLst/>
                </a:prstGeom>
                <a:grpFill/>
                <a:ln w="8572" cap="flat">
                  <a:noFill/>
                  <a:prstDash val="solid"/>
                  <a:miter/>
                </a:ln>
              </p:spPr>
              <p:txBody>
                <a:bodyPr rtlCol="0" anchor="ctr"/>
                <a:lstStyle/>
                <a:p>
                  <a:endParaRPr lang="en-UA"/>
                </a:p>
              </p:txBody>
            </p:sp>
            <p:sp>
              <p:nvSpPr>
                <p:cNvPr id="7899" name="Freeform 7898">
                  <a:extLst>
                    <a:ext uri="{FF2B5EF4-FFF2-40B4-BE49-F238E27FC236}">
                      <a16:creationId xmlns:a16="http://schemas.microsoft.com/office/drawing/2014/main" id="{E681622D-ECE4-AABB-1894-6545A07829B4}"/>
                    </a:ext>
                  </a:extLst>
                </p:cNvPr>
                <p:cNvSpPr/>
                <p:nvPr/>
              </p:nvSpPr>
              <p:spPr>
                <a:xfrm>
                  <a:off x="5314654" y="947494"/>
                  <a:ext cx="8229" cy="8229"/>
                </a:xfrm>
                <a:prstGeom prst="ellipse">
                  <a:avLst/>
                </a:prstGeom>
                <a:grpFill/>
                <a:ln w="8572" cap="flat">
                  <a:noFill/>
                  <a:prstDash val="solid"/>
                  <a:miter/>
                </a:ln>
              </p:spPr>
              <p:txBody>
                <a:bodyPr rtlCol="0" anchor="ctr"/>
                <a:lstStyle/>
                <a:p>
                  <a:endParaRPr lang="en-UA"/>
                </a:p>
              </p:txBody>
            </p:sp>
            <p:sp>
              <p:nvSpPr>
                <p:cNvPr id="7900" name="Freeform 7899">
                  <a:extLst>
                    <a:ext uri="{FF2B5EF4-FFF2-40B4-BE49-F238E27FC236}">
                      <a16:creationId xmlns:a16="http://schemas.microsoft.com/office/drawing/2014/main" id="{FCEEA6B4-F093-53B2-9C8C-D10DB444A8B1}"/>
                    </a:ext>
                  </a:extLst>
                </p:cNvPr>
                <p:cNvSpPr/>
                <p:nvPr/>
              </p:nvSpPr>
              <p:spPr>
                <a:xfrm>
                  <a:off x="5338571" y="971498"/>
                  <a:ext cx="8229" cy="8229"/>
                </a:xfrm>
                <a:prstGeom prst="ellipse">
                  <a:avLst/>
                </a:prstGeom>
                <a:grpFill/>
                <a:ln w="8572" cap="flat">
                  <a:noFill/>
                  <a:prstDash val="solid"/>
                  <a:miter/>
                </a:ln>
              </p:spPr>
              <p:txBody>
                <a:bodyPr rtlCol="0" anchor="ctr"/>
                <a:lstStyle/>
                <a:p>
                  <a:endParaRPr lang="en-UA"/>
                </a:p>
              </p:txBody>
            </p:sp>
            <p:sp>
              <p:nvSpPr>
                <p:cNvPr id="7901" name="Freeform 7900">
                  <a:extLst>
                    <a:ext uri="{FF2B5EF4-FFF2-40B4-BE49-F238E27FC236}">
                      <a16:creationId xmlns:a16="http://schemas.microsoft.com/office/drawing/2014/main" id="{4CCC4DD0-14A7-B145-2371-7B685BE76A65}"/>
                    </a:ext>
                  </a:extLst>
                </p:cNvPr>
                <p:cNvSpPr/>
                <p:nvPr/>
              </p:nvSpPr>
              <p:spPr>
                <a:xfrm>
                  <a:off x="5362574" y="995415"/>
                  <a:ext cx="8229" cy="8229"/>
                </a:xfrm>
                <a:prstGeom prst="ellipse">
                  <a:avLst/>
                </a:prstGeom>
                <a:grpFill/>
                <a:ln w="8572" cap="flat">
                  <a:noFill/>
                  <a:prstDash val="solid"/>
                  <a:miter/>
                </a:ln>
              </p:spPr>
              <p:txBody>
                <a:bodyPr rtlCol="0" anchor="ctr"/>
                <a:lstStyle/>
                <a:p>
                  <a:endParaRPr lang="en-UA"/>
                </a:p>
              </p:txBody>
            </p:sp>
            <p:sp>
              <p:nvSpPr>
                <p:cNvPr id="7902" name="Freeform 7901">
                  <a:extLst>
                    <a:ext uri="{FF2B5EF4-FFF2-40B4-BE49-F238E27FC236}">
                      <a16:creationId xmlns:a16="http://schemas.microsoft.com/office/drawing/2014/main" id="{EA546599-C9A9-D6AF-F70B-5F8893A1C034}"/>
                    </a:ext>
                  </a:extLst>
                </p:cNvPr>
                <p:cNvSpPr/>
                <p:nvPr/>
              </p:nvSpPr>
              <p:spPr>
                <a:xfrm>
                  <a:off x="5386486" y="1019418"/>
                  <a:ext cx="8229" cy="8229"/>
                </a:xfrm>
                <a:prstGeom prst="ellipse">
                  <a:avLst/>
                </a:prstGeom>
                <a:grpFill/>
                <a:ln w="8572" cap="flat">
                  <a:noFill/>
                  <a:prstDash val="solid"/>
                  <a:miter/>
                </a:ln>
              </p:spPr>
              <p:txBody>
                <a:bodyPr rtlCol="0" anchor="ctr"/>
                <a:lstStyle/>
                <a:p>
                  <a:endParaRPr lang="en-UA"/>
                </a:p>
              </p:txBody>
            </p:sp>
            <p:sp>
              <p:nvSpPr>
                <p:cNvPr id="7903" name="Freeform 7902">
                  <a:extLst>
                    <a:ext uri="{FF2B5EF4-FFF2-40B4-BE49-F238E27FC236}">
                      <a16:creationId xmlns:a16="http://schemas.microsoft.com/office/drawing/2014/main" id="{D25F59F5-8C44-882B-8AB9-2FF323D09976}"/>
                    </a:ext>
                  </a:extLst>
                </p:cNvPr>
                <p:cNvSpPr/>
                <p:nvPr/>
              </p:nvSpPr>
              <p:spPr>
                <a:xfrm>
                  <a:off x="5290646" y="971497"/>
                  <a:ext cx="8229" cy="8229"/>
                </a:xfrm>
                <a:prstGeom prst="ellipse">
                  <a:avLst/>
                </a:prstGeom>
                <a:grpFill/>
                <a:ln w="8572" cap="flat">
                  <a:noFill/>
                  <a:prstDash val="solid"/>
                  <a:miter/>
                </a:ln>
              </p:spPr>
              <p:txBody>
                <a:bodyPr rtlCol="0" anchor="ctr"/>
                <a:lstStyle/>
                <a:p>
                  <a:endParaRPr lang="en-UA"/>
                </a:p>
              </p:txBody>
            </p:sp>
            <p:sp>
              <p:nvSpPr>
                <p:cNvPr id="7904" name="Freeform 7903">
                  <a:extLst>
                    <a:ext uri="{FF2B5EF4-FFF2-40B4-BE49-F238E27FC236}">
                      <a16:creationId xmlns:a16="http://schemas.microsoft.com/office/drawing/2014/main" id="{0C2BE0BB-6619-08B7-11F5-4E8D8E882D87}"/>
                    </a:ext>
                  </a:extLst>
                </p:cNvPr>
                <p:cNvSpPr/>
                <p:nvPr/>
              </p:nvSpPr>
              <p:spPr>
                <a:xfrm>
                  <a:off x="5314649" y="995414"/>
                  <a:ext cx="8229" cy="8229"/>
                </a:xfrm>
                <a:prstGeom prst="ellipse">
                  <a:avLst/>
                </a:prstGeom>
                <a:grpFill/>
                <a:ln w="8572" cap="flat">
                  <a:noFill/>
                  <a:prstDash val="solid"/>
                  <a:miter/>
                </a:ln>
              </p:spPr>
              <p:txBody>
                <a:bodyPr rtlCol="0" anchor="ctr"/>
                <a:lstStyle/>
                <a:p>
                  <a:endParaRPr lang="en-UA"/>
                </a:p>
              </p:txBody>
            </p:sp>
            <p:sp>
              <p:nvSpPr>
                <p:cNvPr id="7905" name="Freeform 7904">
                  <a:extLst>
                    <a:ext uri="{FF2B5EF4-FFF2-40B4-BE49-F238E27FC236}">
                      <a16:creationId xmlns:a16="http://schemas.microsoft.com/office/drawing/2014/main" id="{93B18CB7-E117-6ABE-854F-C00540344EB3}"/>
                    </a:ext>
                  </a:extLst>
                </p:cNvPr>
                <p:cNvSpPr/>
                <p:nvPr/>
              </p:nvSpPr>
              <p:spPr>
                <a:xfrm>
                  <a:off x="5338566" y="1019417"/>
                  <a:ext cx="8229" cy="8229"/>
                </a:xfrm>
                <a:prstGeom prst="ellipse">
                  <a:avLst/>
                </a:prstGeom>
                <a:grpFill/>
                <a:ln w="8572" cap="flat">
                  <a:noFill/>
                  <a:prstDash val="solid"/>
                  <a:miter/>
                </a:ln>
              </p:spPr>
              <p:txBody>
                <a:bodyPr rtlCol="0" anchor="ctr"/>
                <a:lstStyle/>
                <a:p>
                  <a:endParaRPr lang="en-UA"/>
                </a:p>
              </p:txBody>
            </p:sp>
            <p:sp>
              <p:nvSpPr>
                <p:cNvPr id="7906" name="Freeform 7905">
                  <a:extLst>
                    <a:ext uri="{FF2B5EF4-FFF2-40B4-BE49-F238E27FC236}">
                      <a16:creationId xmlns:a16="http://schemas.microsoft.com/office/drawing/2014/main" id="{3DFB3F4D-8839-D2CD-1843-60C3C1EFDD96}"/>
                    </a:ext>
                  </a:extLst>
                </p:cNvPr>
                <p:cNvSpPr/>
                <p:nvPr/>
              </p:nvSpPr>
              <p:spPr>
                <a:xfrm>
                  <a:off x="5362568" y="1043336"/>
                  <a:ext cx="8229" cy="8229"/>
                </a:xfrm>
                <a:prstGeom prst="ellipse">
                  <a:avLst/>
                </a:prstGeom>
                <a:grpFill/>
                <a:ln w="8572" cap="flat">
                  <a:noFill/>
                  <a:prstDash val="solid"/>
                  <a:miter/>
                </a:ln>
              </p:spPr>
              <p:txBody>
                <a:bodyPr rtlCol="0" anchor="ctr"/>
                <a:lstStyle/>
                <a:p>
                  <a:endParaRPr lang="en-UA"/>
                </a:p>
              </p:txBody>
            </p:sp>
            <p:sp>
              <p:nvSpPr>
                <p:cNvPr id="7907" name="Freeform 7906">
                  <a:extLst>
                    <a:ext uri="{FF2B5EF4-FFF2-40B4-BE49-F238E27FC236}">
                      <a16:creationId xmlns:a16="http://schemas.microsoft.com/office/drawing/2014/main" id="{CA26351C-404A-7E94-3DD4-D3E3C1BFA272}"/>
                    </a:ext>
                  </a:extLst>
                </p:cNvPr>
                <p:cNvSpPr/>
                <p:nvPr/>
              </p:nvSpPr>
              <p:spPr>
                <a:xfrm>
                  <a:off x="5266725" y="995414"/>
                  <a:ext cx="8229" cy="8229"/>
                </a:xfrm>
                <a:prstGeom prst="ellipse">
                  <a:avLst/>
                </a:prstGeom>
                <a:grpFill/>
                <a:ln w="8572" cap="flat">
                  <a:noFill/>
                  <a:prstDash val="solid"/>
                  <a:miter/>
                </a:ln>
              </p:spPr>
              <p:txBody>
                <a:bodyPr rtlCol="0" anchor="ctr"/>
                <a:lstStyle/>
                <a:p>
                  <a:endParaRPr lang="en-UA"/>
                </a:p>
              </p:txBody>
            </p:sp>
            <p:sp>
              <p:nvSpPr>
                <p:cNvPr id="7908" name="Freeform 7907">
                  <a:extLst>
                    <a:ext uri="{FF2B5EF4-FFF2-40B4-BE49-F238E27FC236}">
                      <a16:creationId xmlns:a16="http://schemas.microsoft.com/office/drawing/2014/main" id="{159FD35C-4EA5-164C-D855-F8B3F7903678}"/>
                    </a:ext>
                  </a:extLst>
                </p:cNvPr>
                <p:cNvSpPr/>
                <p:nvPr/>
              </p:nvSpPr>
              <p:spPr>
                <a:xfrm>
                  <a:off x="5290627" y="1019413"/>
                  <a:ext cx="8229" cy="8229"/>
                </a:xfrm>
                <a:prstGeom prst="ellipse">
                  <a:avLst/>
                </a:prstGeom>
                <a:grpFill/>
                <a:ln w="8572" cap="flat">
                  <a:noFill/>
                  <a:prstDash val="solid"/>
                  <a:miter/>
                </a:ln>
              </p:spPr>
              <p:txBody>
                <a:bodyPr rtlCol="0" anchor="ctr"/>
                <a:lstStyle/>
                <a:p>
                  <a:endParaRPr lang="en-UA"/>
                </a:p>
              </p:txBody>
            </p:sp>
            <p:sp>
              <p:nvSpPr>
                <p:cNvPr id="7909" name="Freeform 7908">
                  <a:extLst>
                    <a:ext uri="{FF2B5EF4-FFF2-40B4-BE49-F238E27FC236}">
                      <a16:creationId xmlns:a16="http://schemas.microsoft.com/office/drawing/2014/main" id="{96CC6B2C-00D4-4D76-41BA-BCF990DEC781}"/>
                    </a:ext>
                  </a:extLst>
                </p:cNvPr>
                <p:cNvSpPr/>
                <p:nvPr/>
              </p:nvSpPr>
              <p:spPr>
                <a:xfrm>
                  <a:off x="5314624" y="1043329"/>
                  <a:ext cx="8229" cy="8229"/>
                </a:xfrm>
                <a:prstGeom prst="ellipse">
                  <a:avLst/>
                </a:prstGeom>
                <a:grpFill/>
                <a:ln w="8572" cap="flat">
                  <a:noFill/>
                  <a:prstDash val="solid"/>
                  <a:miter/>
                </a:ln>
              </p:spPr>
              <p:txBody>
                <a:bodyPr rtlCol="0" anchor="ctr"/>
                <a:lstStyle/>
                <a:p>
                  <a:endParaRPr lang="en-UA"/>
                </a:p>
              </p:txBody>
            </p:sp>
            <p:sp>
              <p:nvSpPr>
                <p:cNvPr id="7910" name="Freeform 7909">
                  <a:extLst>
                    <a:ext uri="{FF2B5EF4-FFF2-40B4-BE49-F238E27FC236}">
                      <a16:creationId xmlns:a16="http://schemas.microsoft.com/office/drawing/2014/main" id="{66FBB31E-CD8F-E8CC-72C7-895EA63DDA9F}"/>
                    </a:ext>
                  </a:extLst>
                </p:cNvPr>
                <p:cNvSpPr/>
                <p:nvPr/>
              </p:nvSpPr>
              <p:spPr>
                <a:xfrm>
                  <a:off x="5338549" y="1067330"/>
                  <a:ext cx="8229" cy="8229"/>
                </a:xfrm>
                <a:prstGeom prst="ellipse">
                  <a:avLst/>
                </a:prstGeom>
                <a:grpFill/>
                <a:ln w="8572" cap="flat">
                  <a:noFill/>
                  <a:prstDash val="solid"/>
                  <a:miter/>
                </a:ln>
              </p:spPr>
              <p:txBody>
                <a:bodyPr rtlCol="0" anchor="ctr"/>
                <a:lstStyle/>
                <a:p>
                  <a:endParaRPr lang="en-UA"/>
                </a:p>
              </p:txBody>
            </p:sp>
          </p:grpSp>
        </p:grpSp>
      </p:grpSp>
      <p:graphicFrame>
        <p:nvGraphicFramePr>
          <p:cNvPr id="7598" name="Chart 7597">
            <a:extLst>
              <a:ext uri="{FF2B5EF4-FFF2-40B4-BE49-F238E27FC236}">
                <a16:creationId xmlns:a16="http://schemas.microsoft.com/office/drawing/2014/main" id="{F85BA253-7D92-4390-1D34-1567052EBE3A}"/>
              </a:ext>
            </a:extLst>
          </p:cNvPr>
          <p:cNvGraphicFramePr/>
          <p:nvPr>
            <p:extLst>
              <p:ext uri="{D42A27DB-BD31-4B8C-83A1-F6EECF244321}">
                <p14:modId xmlns:p14="http://schemas.microsoft.com/office/powerpoint/2010/main" val="486577706"/>
              </p:ext>
            </p:extLst>
          </p:nvPr>
        </p:nvGraphicFramePr>
        <p:xfrm>
          <a:off x="7740775" y="2120734"/>
          <a:ext cx="3499594" cy="307277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80202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par>
                                <p:cTn id="8" presetID="12" presetClass="entr" presetSubtype="2" fill="hold" grpId="0" nodeType="withEffect">
                                  <p:stCondLst>
                                    <p:cond delay="125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1000"/>
                                        <p:tgtEl>
                                          <p:spTgt spid="10"/>
                                        </p:tgtEl>
                                        <p:attrNameLst>
                                          <p:attrName>ppt_x</p:attrName>
                                        </p:attrNameLst>
                                      </p:cBhvr>
                                      <p:tavLst>
                                        <p:tav tm="0">
                                          <p:val>
                                            <p:strVal val="#ppt_x+#ppt_w*1.125000"/>
                                          </p:val>
                                        </p:tav>
                                        <p:tav tm="100000">
                                          <p:val>
                                            <p:strVal val="#ppt_x"/>
                                          </p:val>
                                        </p:tav>
                                      </p:tavLst>
                                    </p:anim>
                                    <p:animEffect transition="in" filter="wipe(left)">
                                      <p:cBhvr>
                                        <p:cTn id="11" dur="1000"/>
                                        <p:tgtEl>
                                          <p:spTgt spid="10"/>
                                        </p:tgtEl>
                                      </p:cBhvr>
                                    </p:animEffect>
                                  </p:childTnLst>
                                </p:cTn>
                              </p:par>
                              <p:par>
                                <p:cTn id="12" presetID="12" presetClass="entr" presetSubtype="2" fill="hold" grpId="0" nodeType="withEffect">
                                  <p:stCondLst>
                                    <p:cond delay="175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1000"/>
                                        <p:tgtEl>
                                          <p:spTgt spid="11"/>
                                        </p:tgtEl>
                                        <p:attrNameLst>
                                          <p:attrName>ppt_x</p:attrName>
                                        </p:attrNameLst>
                                      </p:cBhvr>
                                      <p:tavLst>
                                        <p:tav tm="0">
                                          <p:val>
                                            <p:strVal val="#ppt_x+#ppt_w*1.125000"/>
                                          </p:val>
                                        </p:tav>
                                        <p:tav tm="100000">
                                          <p:val>
                                            <p:strVal val="#ppt_x"/>
                                          </p:val>
                                        </p:tav>
                                      </p:tavLst>
                                    </p:anim>
                                    <p:animEffect transition="in" filter="wipe(left)">
                                      <p:cBhvr>
                                        <p:cTn id="15" dur="1000"/>
                                        <p:tgtEl>
                                          <p:spTgt spid="11"/>
                                        </p:tgtEl>
                                      </p:cBhvr>
                                    </p:animEffect>
                                  </p:childTnLst>
                                </p:cTn>
                              </p:par>
                              <p:par>
                                <p:cTn id="16" presetID="12" presetClass="entr" presetSubtype="2" fill="hold" grpId="0" nodeType="withEffect">
                                  <p:stCondLst>
                                    <p:cond delay="225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1000"/>
                                        <p:tgtEl>
                                          <p:spTgt spid="12"/>
                                        </p:tgtEl>
                                        <p:attrNameLst>
                                          <p:attrName>ppt_x</p:attrName>
                                        </p:attrNameLst>
                                      </p:cBhvr>
                                      <p:tavLst>
                                        <p:tav tm="0">
                                          <p:val>
                                            <p:strVal val="#ppt_x+#ppt_w*1.125000"/>
                                          </p:val>
                                        </p:tav>
                                        <p:tav tm="100000">
                                          <p:val>
                                            <p:strVal val="#ppt_x"/>
                                          </p:val>
                                        </p:tav>
                                      </p:tavLst>
                                    </p:anim>
                                    <p:animEffect transition="in" filter="wipe(left)">
                                      <p:cBhvr>
                                        <p:cTn id="19" dur="1000"/>
                                        <p:tgtEl>
                                          <p:spTgt spid="12"/>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3">
                                            <p:graphicEl>
                                              <a:chart seriesIdx="-3" categoryIdx="-3" bldStep="gridLegend"/>
                                            </p:graphicEl>
                                          </p:spTgt>
                                        </p:tgtEl>
                                        <p:attrNameLst>
                                          <p:attrName>style.visibility</p:attrName>
                                        </p:attrNameLst>
                                      </p:cBhvr>
                                      <p:to>
                                        <p:strVal val="visible"/>
                                      </p:to>
                                    </p:set>
                                    <p:animEffect transition="in" filter="fade">
                                      <p:cBhvr>
                                        <p:cTn id="22" dur="1000"/>
                                        <p:tgtEl>
                                          <p:spTgt spid="3">
                                            <p:graphicEl>
                                              <a:chart seriesIdx="-3" categoryIdx="-3" bldStep="gridLegend"/>
                                            </p:graphicEl>
                                          </p:spTgt>
                                        </p:tgtEl>
                                      </p:cBhvr>
                                    </p:animEffect>
                                  </p:childTnLst>
                                </p:cTn>
                              </p:par>
                              <p:par>
                                <p:cTn id="23" presetID="22" presetClass="entr" presetSubtype="8" fill="hold" grpId="0" nodeType="withEffect">
                                  <p:stCondLst>
                                    <p:cond delay="2250"/>
                                  </p:stCondLst>
                                  <p:childTnLst>
                                    <p:set>
                                      <p:cBhvr>
                                        <p:cTn id="24" dur="1" fill="hold">
                                          <p:stCondLst>
                                            <p:cond delay="0"/>
                                          </p:stCondLst>
                                        </p:cTn>
                                        <p:tgtEl>
                                          <p:spTgt spid="3">
                                            <p:graphicEl>
                                              <a:chart seriesIdx="-4" categoryIdx="0" bldStep="category"/>
                                            </p:graphicEl>
                                          </p:spTgt>
                                        </p:tgtEl>
                                        <p:attrNameLst>
                                          <p:attrName>style.visibility</p:attrName>
                                        </p:attrNameLst>
                                      </p:cBhvr>
                                      <p:to>
                                        <p:strVal val="visible"/>
                                      </p:to>
                                    </p:set>
                                    <p:animEffect transition="in" filter="wipe(left)">
                                      <p:cBhvr>
                                        <p:cTn id="25" dur="1000"/>
                                        <p:tgtEl>
                                          <p:spTgt spid="3">
                                            <p:graphicEl>
                                              <a:chart seriesIdx="-4" categoryIdx="0" bldStep="category"/>
                                            </p:graphicEl>
                                          </p:spTgt>
                                        </p:tgtEl>
                                      </p:cBhvr>
                                    </p:animEffect>
                                  </p:childTnLst>
                                </p:cTn>
                              </p:par>
                              <p:par>
                                <p:cTn id="26" presetID="22" presetClass="entr" presetSubtype="8" fill="hold" grpId="0" nodeType="withEffect">
                                  <p:stCondLst>
                                    <p:cond delay="1750"/>
                                  </p:stCondLst>
                                  <p:childTnLst>
                                    <p:set>
                                      <p:cBhvr>
                                        <p:cTn id="27" dur="1" fill="hold">
                                          <p:stCondLst>
                                            <p:cond delay="0"/>
                                          </p:stCondLst>
                                        </p:cTn>
                                        <p:tgtEl>
                                          <p:spTgt spid="3">
                                            <p:graphicEl>
                                              <a:chart seriesIdx="-4" categoryIdx="1" bldStep="category"/>
                                            </p:graphicEl>
                                          </p:spTgt>
                                        </p:tgtEl>
                                        <p:attrNameLst>
                                          <p:attrName>style.visibility</p:attrName>
                                        </p:attrNameLst>
                                      </p:cBhvr>
                                      <p:to>
                                        <p:strVal val="visible"/>
                                      </p:to>
                                    </p:set>
                                    <p:animEffect transition="in" filter="wipe(left)">
                                      <p:cBhvr>
                                        <p:cTn id="28" dur="1000"/>
                                        <p:tgtEl>
                                          <p:spTgt spid="3">
                                            <p:graphicEl>
                                              <a:chart seriesIdx="-4" categoryIdx="1" bldStep="category"/>
                                            </p:graphicEl>
                                          </p:spTgt>
                                        </p:tgtEl>
                                      </p:cBhvr>
                                    </p:animEffect>
                                  </p:childTnLst>
                                </p:cTn>
                              </p:par>
                              <p:par>
                                <p:cTn id="29" presetID="22" presetClass="entr" presetSubtype="8" fill="hold" grpId="0" nodeType="withEffect">
                                  <p:stCondLst>
                                    <p:cond delay="1250"/>
                                  </p:stCondLst>
                                  <p:childTnLst>
                                    <p:set>
                                      <p:cBhvr>
                                        <p:cTn id="30" dur="1" fill="hold">
                                          <p:stCondLst>
                                            <p:cond delay="0"/>
                                          </p:stCondLst>
                                        </p:cTn>
                                        <p:tgtEl>
                                          <p:spTgt spid="3">
                                            <p:graphicEl>
                                              <a:chart seriesIdx="-4" categoryIdx="2" bldStep="category"/>
                                            </p:graphicEl>
                                          </p:spTgt>
                                        </p:tgtEl>
                                        <p:attrNameLst>
                                          <p:attrName>style.visibility</p:attrName>
                                        </p:attrNameLst>
                                      </p:cBhvr>
                                      <p:to>
                                        <p:strVal val="visible"/>
                                      </p:to>
                                    </p:set>
                                    <p:animEffect transition="in" filter="wipe(left)">
                                      <p:cBhvr>
                                        <p:cTn id="31" dur="1000"/>
                                        <p:tgtEl>
                                          <p:spTgt spid="3">
                                            <p:graphicEl>
                                              <a:chart seriesIdx="-4" categoryIdx="2" bldStep="category"/>
                                            </p:graphicEl>
                                          </p:spTgt>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childTnLst>
                                </p:cTn>
                              </p:par>
                              <p:par>
                                <p:cTn id="35" presetID="22" presetClass="entr" presetSubtype="8" fill="hold" nodeType="withEffect">
                                  <p:stCondLst>
                                    <p:cond delay="2000"/>
                                  </p:stCondLst>
                                  <p:childTnLst>
                                    <p:set>
                                      <p:cBhvr>
                                        <p:cTn id="36" dur="1" fill="hold">
                                          <p:stCondLst>
                                            <p:cond delay="0"/>
                                          </p:stCondLst>
                                        </p:cTn>
                                        <p:tgtEl>
                                          <p:spTgt spid="2"/>
                                        </p:tgtEl>
                                        <p:attrNameLst>
                                          <p:attrName>style.visibility</p:attrName>
                                        </p:attrNameLst>
                                      </p:cBhvr>
                                      <p:to>
                                        <p:strVal val="visible"/>
                                      </p:to>
                                    </p:set>
                                    <p:animEffect transition="in" filter="wipe(left)">
                                      <p:cBhvr>
                                        <p:cTn id="37" dur="1000"/>
                                        <p:tgtEl>
                                          <p:spTgt spid="2"/>
                                        </p:tgtEl>
                                      </p:cBhvr>
                                    </p:animEffect>
                                  </p:childTnLst>
                                </p:cTn>
                              </p:par>
                              <p:par>
                                <p:cTn id="38" presetID="22" presetClass="entr" presetSubtype="8" fill="hold" grpId="0" nodeType="withEffect">
                                  <p:stCondLst>
                                    <p:cond delay="3000"/>
                                  </p:stCondLst>
                                  <p:childTnLst>
                                    <p:set>
                                      <p:cBhvr>
                                        <p:cTn id="39" dur="1" fill="hold">
                                          <p:stCondLst>
                                            <p:cond delay="0"/>
                                          </p:stCondLst>
                                        </p:cTn>
                                        <p:tgtEl>
                                          <p:spTgt spid="23"/>
                                        </p:tgtEl>
                                        <p:attrNameLst>
                                          <p:attrName>style.visibility</p:attrName>
                                        </p:attrNameLst>
                                      </p:cBhvr>
                                      <p:to>
                                        <p:strVal val="visible"/>
                                      </p:to>
                                    </p:set>
                                    <p:animEffect transition="in" filter="wipe(left)">
                                      <p:cBhvr>
                                        <p:cTn id="40" dur="1000"/>
                                        <p:tgtEl>
                                          <p:spTgt spid="23"/>
                                        </p:tgtEl>
                                      </p:cBhvr>
                                    </p:animEffect>
                                  </p:childTnLst>
                                </p:cTn>
                              </p:par>
                              <p:par>
                                <p:cTn id="41" presetID="17" presetClass="entr" presetSubtype="8" fill="hold" grpId="0" nodeType="withEffect">
                                  <p:stCondLst>
                                    <p:cond delay="3000"/>
                                  </p:stCondLst>
                                  <p:childTnLst>
                                    <p:set>
                                      <p:cBhvr>
                                        <p:cTn id="42" dur="1" fill="hold">
                                          <p:stCondLst>
                                            <p:cond delay="0"/>
                                          </p:stCondLst>
                                        </p:cTn>
                                        <p:tgtEl>
                                          <p:spTgt spid="19"/>
                                        </p:tgtEl>
                                        <p:attrNameLst>
                                          <p:attrName>style.visibility</p:attrName>
                                        </p:attrNameLst>
                                      </p:cBhvr>
                                      <p:to>
                                        <p:strVal val="visible"/>
                                      </p:to>
                                    </p:set>
                                    <p:anim calcmode="lin" valueType="num">
                                      <p:cBhvr>
                                        <p:cTn id="43" dur="1000" fill="hold"/>
                                        <p:tgtEl>
                                          <p:spTgt spid="19"/>
                                        </p:tgtEl>
                                        <p:attrNameLst>
                                          <p:attrName>ppt_x</p:attrName>
                                        </p:attrNameLst>
                                      </p:cBhvr>
                                      <p:tavLst>
                                        <p:tav tm="0">
                                          <p:val>
                                            <p:strVal val="#ppt_x-#ppt_w/2"/>
                                          </p:val>
                                        </p:tav>
                                        <p:tav tm="100000">
                                          <p:val>
                                            <p:strVal val="#ppt_x"/>
                                          </p:val>
                                        </p:tav>
                                      </p:tavLst>
                                    </p:anim>
                                    <p:anim calcmode="lin" valueType="num">
                                      <p:cBhvr>
                                        <p:cTn id="44" dur="1000" fill="hold"/>
                                        <p:tgtEl>
                                          <p:spTgt spid="19"/>
                                        </p:tgtEl>
                                        <p:attrNameLst>
                                          <p:attrName>ppt_y</p:attrName>
                                        </p:attrNameLst>
                                      </p:cBhvr>
                                      <p:tavLst>
                                        <p:tav tm="0">
                                          <p:val>
                                            <p:strVal val="#ppt_y"/>
                                          </p:val>
                                        </p:tav>
                                        <p:tav tm="100000">
                                          <p:val>
                                            <p:strVal val="#ppt_y"/>
                                          </p:val>
                                        </p:tav>
                                      </p:tavLst>
                                    </p:anim>
                                    <p:anim calcmode="lin" valueType="num">
                                      <p:cBhvr>
                                        <p:cTn id="45" dur="1000" fill="hold"/>
                                        <p:tgtEl>
                                          <p:spTgt spid="19"/>
                                        </p:tgtEl>
                                        <p:attrNameLst>
                                          <p:attrName>ppt_w</p:attrName>
                                        </p:attrNameLst>
                                      </p:cBhvr>
                                      <p:tavLst>
                                        <p:tav tm="0">
                                          <p:val>
                                            <p:fltVal val="0"/>
                                          </p:val>
                                        </p:tav>
                                        <p:tav tm="100000">
                                          <p:val>
                                            <p:strVal val="#ppt_w"/>
                                          </p:val>
                                        </p:tav>
                                      </p:tavLst>
                                    </p:anim>
                                    <p:anim calcmode="lin" valueType="num">
                                      <p:cBhvr>
                                        <p:cTn id="46" dur="1000" fill="hold"/>
                                        <p:tgtEl>
                                          <p:spTgt spid="19"/>
                                        </p:tgtEl>
                                        <p:attrNameLst>
                                          <p:attrName>ppt_h</p:attrName>
                                        </p:attrNameLst>
                                      </p:cBhvr>
                                      <p:tavLst>
                                        <p:tav tm="0">
                                          <p:val>
                                            <p:strVal val="#ppt_h"/>
                                          </p:val>
                                        </p:tav>
                                        <p:tav tm="100000">
                                          <p:val>
                                            <p:strVal val="#ppt_h"/>
                                          </p:val>
                                        </p:tav>
                                      </p:tavLst>
                                    </p:anim>
                                  </p:childTnLst>
                                </p:cTn>
                              </p:par>
                              <p:par>
                                <p:cTn id="47" presetID="10" presetClass="entr" presetSubtype="0" fill="hold" grpId="0" nodeType="withEffect">
                                  <p:stCondLst>
                                    <p:cond delay="3500"/>
                                  </p:stCondLst>
                                  <p:childTnLst>
                                    <p:set>
                                      <p:cBhvr>
                                        <p:cTn id="48" dur="1" fill="hold">
                                          <p:stCondLst>
                                            <p:cond delay="0"/>
                                          </p:stCondLst>
                                        </p:cTn>
                                        <p:tgtEl>
                                          <p:spTgt spid="7598">
                                            <p:graphicEl>
                                              <a:chart seriesIdx="-3" categoryIdx="-3" bldStep="gridLegend"/>
                                            </p:graphicEl>
                                          </p:spTgt>
                                        </p:tgtEl>
                                        <p:attrNameLst>
                                          <p:attrName>style.visibility</p:attrName>
                                        </p:attrNameLst>
                                      </p:cBhvr>
                                      <p:to>
                                        <p:strVal val="visible"/>
                                      </p:to>
                                    </p:set>
                                    <p:animEffect transition="in" filter="fade">
                                      <p:cBhvr>
                                        <p:cTn id="49" dur="1000"/>
                                        <p:tgtEl>
                                          <p:spTgt spid="7598">
                                            <p:graphicEl>
                                              <a:chart seriesIdx="-3" categoryIdx="-3" bldStep="gridLegend"/>
                                            </p:graphicEl>
                                          </p:spTgt>
                                        </p:tgtEl>
                                      </p:cBhvr>
                                    </p:animEffect>
                                  </p:childTnLst>
                                </p:cTn>
                              </p:par>
                              <p:par>
                                <p:cTn id="50" presetID="22" presetClass="entr" presetSubtype="8" fill="hold" grpId="0" nodeType="withEffect">
                                  <p:stCondLst>
                                    <p:cond delay="5000"/>
                                  </p:stCondLst>
                                  <p:childTnLst>
                                    <p:set>
                                      <p:cBhvr>
                                        <p:cTn id="51" dur="1" fill="hold">
                                          <p:stCondLst>
                                            <p:cond delay="0"/>
                                          </p:stCondLst>
                                        </p:cTn>
                                        <p:tgtEl>
                                          <p:spTgt spid="7598">
                                            <p:graphicEl>
                                              <a:chart seriesIdx="-4" categoryIdx="0" bldStep="category"/>
                                            </p:graphicEl>
                                          </p:spTgt>
                                        </p:tgtEl>
                                        <p:attrNameLst>
                                          <p:attrName>style.visibility</p:attrName>
                                        </p:attrNameLst>
                                      </p:cBhvr>
                                      <p:to>
                                        <p:strVal val="visible"/>
                                      </p:to>
                                    </p:set>
                                    <p:animEffect transition="in" filter="wipe(left)">
                                      <p:cBhvr>
                                        <p:cTn id="52" dur="1000"/>
                                        <p:tgtEl>
                                          <p:spTgt spid="7598">
                                            <p:graphicEl>
                                              <a:chart seriesIdx="-4" categoryIdx="0" bldStep="category"/>
                                            </p:graphicEl>
                                          </p:spTgt>
                                        </p:tgtEl>
                                      </p:cBhvr>
                                    </p:animEffect>
                                  </p:childTnLst>
                                </p:cTn>
                              </p:par>
                              <p:par>
                                <p:cTn id="53" presetID="22" presetClass="entr" presetSubtype="8" fill="hold" grpId="0" nodeType="withEffect">
                                  <p:stCondLst>
                                    <p:cond delay="4500"/>
                                  </p:stCondLst>
                                  <p:childTnLst>
                                    <p:set>
                                      <p:cBhvr>
                                        <p:cTn id="54" dur="1" fill="hold">
                                          <p:stCondLst>
                                            <p:cond delay="0"/>
                                          </p:stCondLst>
                                        </p:cTn>
                                        <p:tgtEl>
                                          <p:spTgt spid="7598">
                                            <p:graphicEl>
                                              <a:chart seriesIdx="-4" categoryIdx="1" bldStep="category"/>
                                            </p:graphicEl>
                                          </p:spTgt>
                                        </p:tgtEl>
                                        <p:attrNameLst>
                                          <p:attrName>style.visibility</p:attrName>
                                        </p:attrNameLst>
                                      </p:cBhvr>
                                      <p:to>
                                        <p:strVal val="visible"/>
                                      </p:to>
                                    </p:set>
                                    <p:animEffect transition="in" filter="wipe(left)">
                                      <p:cBhvr>
                                        <p:cTn id="55" dur="1000"/>
                                        <p:tgtEl>
                                          <p:spTgt spid="7598">
                                            <p:graphicEl>
                                              <a:chart seriesIdx="-4" categoryIdx="1" bldStep="category"/>
                                            </p:graphicEl>
                                          </p:spTgt>
                                        </p:tgtEl>
                                      </p:cBhvr>
                                    </p:animEffect>
                                  </p:childTnLst>
                                </p:cTn>
                              </p:par>
                              <p:par>
                                <p:cTn id="56" presetID="22" presetClass="entr" presetSubtype="8" fill="hold" grpId="0" nodeType="withEffect">
                                  <p:stCondLst>
                                    <p:cond delay="4000"/>
                                  </p:stCondLst>
                                  <p:childTnLst>
                                    <p:set>
                                      <p:cBhvr>
                                        <p:cTn id="57" dur="1" fill="hold">
                                          <p:stCondLst>
                                            <p:cond delay="0"/>
                                          </p:stCondLst>
                                        </p:cTn>
                                        <p:tgtEl>
                                          <p:spTgt spid="7598">
                                            <p:graphicEl>
                                              <a:chart seriesIdx="-4" categoryIdx="2" bldStep="category"/>
                                            </p:graphicEl>
                                          </p:spTgt>
                                        </p:tgtEl>
                                        <p:attrNameLst>
                                          <p:attrName>style.visibility</p:attrName>
                                        </p:attrNameLst>
                                      </p:cBhvr>
                                      <p:to>
                                        <p:strVal val="visible"/>
                                      </p:to>
                                    </p:set>
                                    <p:animEffect transition="in" filter="wipe(left)">
                                      <p:cBhvr>
                                        <p:cTn id="58" dur="1000"/>
                                        <p:tgtEl>
                                          <p:spTgt spid="7598">
                                            <p:graphicEl>
                                              <a:chart seriesIdx="-4" categoryIdx="2" bldStep="category"/>
                                            </p:graphicEl>
                                          </p:spTgt>
                                        </p:tgtEl>
                                      </p:cBhvr>
                                    </p:animEffect>
                                  </p:childTnLst>
                                </p:cTn>
                              </p:par>
                              <p:par>
                                <p:cTn id="59" presetID="12" presetClass="entr" presetSubtype="2" fill="hold" grpId="0" nodeType="withEffect">
                                  <p:stCondLst>
                                    <p:cond delay="4000"/>
                                  </p:stCondLst>
                                  <p:childTnLst>
                                    <p:set>
                                      <p:cBhvr>
                                        <p:cTn id="60" dur="1" fill="hold">
                                          <p:stCondLst>
                                            <p:cond delay="0"/>
                                          </p:stCondLst>
                                        </p:cTn>
                                        <p:tgtEl>
                                          <p:spTgt spid="7599"/>
                                        </p:tgtEl>
                                        <p:attrNameLst>
                                          <p:attrName>style.visibility</p:attrName>
                                        </p:attrNameLst>
                                      </p:cBhvr>
                                      <p:to>
                                        <p:strVal val="visible"/>
                                      </p:to>
                                    </p:set>
                                    <p:anim calcmode="lin" valueType="num">
                                      <p:cBhvr additive="base">
                                        <p:cTn id="61" dur="1000"/>
                                        <p:tgtEl>
                                          <p:spTgt spid="7599"/>
                                        </p:tgtEl>
                                        <p:attrNameLst>
                                          <p:attrName>ppt_x</p:attrName>
                                        </p:attrNameLst>
                                      </p:cBhvr>
                                      <p:tavLst>
                                        <p:tav tm="0">
                                          <p:val>
                                            <p:strVal val="#ppt_x+#ppt_w*1.125000"/>
                                          </p:val>
                                        </p:tav>
                                        <p:tav tm="100000">
                                          <p:val>
                                            <p:strVal val="#ppt_x"/>
                                          </p:val>
                                        </p:tav>
                                      </p:tavLst>
                                    </p:anim>
                                    <p:animEffect transition="in" filter="wipe(left)">
                                      <p:cBhvr>
                                        <p:cTn id="62" dur="1000"/>
                                        <p:tgtEl>
                                          <p:spTgt spid="7599"/>
                                        </p:tgtEl>
                                      </p:cBhvr>
                                    </p:animEffect>
                                  </p:childTnLst>
                                </p:cTn>
                              </p:par>
                              <p:par>
                                <p:cTn id="63" presetID="12" presetClass="entr" presetSubtype="2" fill="hold" grpId="0" nodeType="withEffect">
                                  <p:stCondLst>
                                    <p:cond delay="4500"/>
                                  </p:stCondLst>
                                  <p:childTnLst>
                                    <p:set>
                                      <p:cBhvr>
                                        <p:cTn id="64" dur="1" fill="hold">
                                          <p:stCondLst>
                                            <p:cond delay="0"/>
                                          </p:stCondLst>
                                        </p:cTn>
                                        <p:tgtEl>
                                          <p:spTgt spid="7600"/>
                                        </p:tgtEl>
                                        <p:attrNameLst>
                                          <p:attrName>style.visibility</p:attrName>
                                        </p:attrNameLst>
                                      </p:cBhvr>
                                      <p:to>
                                        <p:strVal val="visible"/>
                                      </p:to>
                                    </p:set>
                                    <p:anim calcmode="lin" valueType="num">
                                      <p:cBhvr additive="base">
                                        <p:cTn id="65" dur="1000"/>
                                        <p:tgtEl>
                                          <p:spTgt spid="7600"/>
                                        </p:tgtEl>
                                        <p:attrNameLst>
                                          <p:attrName>ppt_x</p:attrName>
                                        </p:attrNameLst>
                                      </p:cBhvr>
                                      <p:tavLst>
                                        <p:tav tm="0">
                                          <p:val>
                                            <p:strVal val="#ppt_x+#ppt_w*1.125000"/>
                                          </p:val>
                                        </p:tav>
                                        <p:tav tm="100000">
                                          <p:val>
                                            <p:strVal val="#ppt_x"/>
                                          </p:val>
                                        </p:tav>
                                      </p:tavLst>
                                    </p:anim>
                                    <p:animEffect transition="in" filter="wipe(left)">
                                      <p:cBhvr>
                                        <p:cTn id="66" dur="1000"/>
                                        <p:tgtEl>
                                          <p:spTgt spid="7600"/>
                                        </p:tgtEl>
                                      </p:cBhvr>
                                    </p:animEffect>
                                  </p:childTnLst>
                                </p:cTn>
                              </p:par>
                              <p:par>
                                <p:cTn id="67" presetID="12" presetClass="entr" presetSubtype="2" fill="hold" grpId="0" nodeType="withEffect">
                                  <p:stCondLst>
                                    <p:cond delay="5000"/>
                                  </p:stCondLst>
                                  <p:childTnLst>
                                    <p:set>
                                      <p:cBhvr>
                                        <p:cTn id="68" dur="1" fill="hold">
                                          <p:stCondLst>
                                            <p:cond delay="0"/>
                                          </p:stCondLst>
                                        </p:cTn>
                                        <p:tgtEl>
                                          <p:spTgt spid="7601"/>
                                        </p:tgtEl>
                                        <p:attrNameLst>
                                          <p:attrName>style.visibility</p:attrName>
                                        </p:attrNameLst>
                                      </p:cBhvr>
                                      <p:to>
                                        <p:strVal val="visible"/>
                                      </p:to>
                                    </p:set>
                                    <p:anim calcmode="lin" valueType="num">
                                      <p:cBhvr additive="base">
                                        <p:cTn id="69" dur="1000"/>
                                        <p:tgtEl>
                                          <p:spTgt spid="7601"/>
                                        </p:tgtEl>
                                        <p:attrNameLst>
                                          <p:attrName>ppt_x</p:attrName>
                                        </p:attrNameLst>
                                      </p:cBhvr>
                                      <p:tavLst>
                                        <p:tav tm="0">
                                          <p:val>
                                            <p:strVal val="#ppt_x+#ppt_w*1.125000"/>
                                          </p:val>
                                        </p:tav>
                                        <p:tav tm="100000">
                                          <p:val>
                                            <p:strVal val="#ppt_x"/>
                                          </p:val>
                                        </p:tav>
                                      </p:tavLst>
                                    </p:anim>
                                    <p:animEffect transition="in" filter="wipe(left)">
                                      <p:cBhvr>
                                        <p:cTn id="70" dur="1000"/>
                                        <p:tgtEl>
                                          <p:spTgt spid="7601"/>
                                        </p:tgtEl>
                                      </p:cBhvr>
                                    </p:animEffect>
                                  </p:childTnLst>
                                </p:cTn>
                              </p:par>
                              <p:par>
                                <p:cTn id="71" presetID="10" presetClass="entr" presetSubtype="0" fill="hold" grpId="0" nodeType="withEffect">
                                  <p:stCondLst>
                                    <p:cond delay="3500"/>
                                  </p:stCondLst>
                                  <p:childTnLst>
                                    <p:set>
                                      <p:cBhvr>
                                        <p:cTn id="72" dur="1" fill="hold">
                                          <p:stCondLst>
                                            <p:cond delay="0"/>
                                          </p:stCondLst>
                                        </p:cTn>
                                        <p:tgtEl>
                                          <p:spTgt spid="7602"/>
                                        </p:tgtEl>
                                        <p:attrNameLst>
                                          <p:attrName>style.visibility</p:attrName>
                                        </p:attrNameLst>
                                      </p:cBhvr>
                                      <p:to>
                                        <p:strVal val="visible"/>
                                      </p:to>
                                    </p:set>
                                    <p:animEffect transition="in" filter="fade">
                                      <p:cBhvr>
                                        <p:cTn id="73" dur="1000"/>
                                        <p:tgtEl>
                                          <p:spTgt spid="7602"/>
                                        </p:tgtEl>
                                      </p:cBhvr>
                                    </p:animEffect>
                                  </p:childTnLst>
                                </p:cTn>
                              </p:par>
                              <p:par>
                                <p:cTn id="74" presetID="22" presetClass="entr" presetSubtype="4" fill="hold" nodeType="withEffect">
                                  <p:stCondLst>
                                    <p:cond delay="2000"/>
                                  </p:stCondLst>
                                  <p:childTnLst>
                                    <p:set>
                                      <p:cBhvr>
                                        <p:cTn id="75" dur="1" fill="hold">
                                          <p:stCondLst>
                                            <p:cond delay="0"/>
                                          </p:stCondLst>
                                        </p:cTn>
                                        <p:tgtEl>
                                          <p:spTgt spid="7945"/>
                                        </p:tgtEl>
                                        <p:attrNameLst>
                                          <p:attrName>style.visibility</p:attrName>
                                        </p:attrNameLst>
                                      </p:cBhvr>
                                      <p:to>
                                        <p:strVal val="visible"/>
                                      </p:to>
                                    </p:set>
                                    <p:animEffect transition="in" filter="wipe(down)">
                                      <p:cBhvr>
                                        <p:cTn id="76" dur="1500"/>
                                        <p:tgtEl>
                                          <p:spTgt spid="7945"/>
                                        </p:tgtEl>
                                      </p:cBhvr>
                                    </p:animEffect>
                                  </p:childTnLst>
                                </p:cTn>
                              </p:par>
                              <p:par>
                                <p:cTn id="77" presetID="53" presetClass="entr" presetSubtype="16" fill="hold" grpId="0" nodeType="withEffect">
                                  <p:stCondLst>
                                    <p:cond delay="2000"/>
                                  </p:stCondLst>
                                  <p:childTnLst>
                                    <p:set>
                                      <p:cBhvr>
                                        <p:cTn id="78" dur="1" fill="hold">
                                          <p:stCondLst>
                                            <p:cond delay="0"/>
                                          </p:stCondLst>
                                        </p:cTn>
                                        <p:tgtEl>
                                          <p:spTgt spid="20"/>
                                        </p:tgtEl>
                                        <p:attrNameLst>
                                          <p:attrName>style.visibility</p:attrName>
                                        </p:attrNameLst>
                                      </p:cBhvr>
                                      <p:to>
                                        <p:strVal val="visible"/>
                                      </p:to>
                                    </p:set>
                                    <p:anim calcmode="lin" valueType="num">
                                      <p:cBhvr>
                                        <p:cTn id="79" dur="1500" fill="hold"/>
                                        <p:tgtEl>
                                          <p:spTgt spid="20"/>
                                        </p:tgtEl>
                                        <p:attrNameLst>
                                          <p:attrName>ppt_w</p:attrName>
                                        </p:attrNameLst>
                                      </p:cBhvr>
                                      <p:tavLst>
                                        <p:tav tm="0">
                                          <p:val>
                                            <p:fltVal val="0"/>
                                          </p:val>
                                        </p:tav>
                                        <p:tav tm="100000">
                                          <p:val>
                                            <p:strVal val="#ppt_w"/>
                                          </p:val>
                                        </p:tav>
                                      </p:tavLst>
                                    </p:anim>
                                    <p:anim calcmode="lin" valueType="num">
                                      <p:cBhvr>
                                        <p:cTn id="80" dur="1500" fill="hold"/>
                                        <p:tgtEl>
                                          <p:spTgt spid="20"/>
                                        </p:tgtEl>
                                        <p:attrNameLst>
                                          <p:attrName>ppt_h</p:attrName>
                                        </p:attrNameLst>
                                      </p:cBhvr>
                                      <p:tavLst>
                                        <p:tav tm="0">
                                          <p:val>
                                            <p:fltVal val="0"/>
                                          </p:val>
                                        </p:tav>
                                        <p:tav tm="100000">
                                          <p:val>
                                            <p:strVal val="#ppt_h"/>
                                          </p:val>
                                        </p:tav>
                                      </p:tavLst>
                                    </p:anim>
                                    <p:animEffect transition="in" filter="fade">
                                      <p:cBhvr>
                                        <p:cTn id="81" dur="1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20" grpId="0" animBg="1"/>
      <p:bldGraphic spid="3" grpId="0" uiExpand="1">
        <p:bldSub>
          <a:bldChart bld="category"/>
        </p:bldSub>
      </p:bldGraphic>
      <p:bldP spid="13" grpId="0"/>
      <p:bldP spid="14" grpId="0"/>
      <p:bldP spid="19" grpId="0" animBg="1"/>
      <p:bldP spid="23" grpId="0"/>
      <p:bldP spid="7599" grpId="0"/>
      <p:bldP spid="7600" grpId="0"/>
      <p:bldP spid="7601" grpId="0"/>
      <p:bldP spid="7602" grpId="0"/>
      <p:bldGraphic spid="7598" grpId="0" uiExpand="1">
        <p:bldSub>
          <a:bldChart bld="category"/>
        </p:bldSub>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E7F8AAFE-0115-402D-B4EB-390CC9F9B1AC}"/>
              </a:ext>
            </a:extLst>
          </p:cNvPr>
          <p:cNvSpPr/>
          <p:nvPr/>
        </p:nvSpPr>
        <p:spPr>
          <a:xfrm>
            <a:off x="-1286633" y="-77830"/>
            <a:ext cx="3201176" cy="3201176"/>
          </a:xfrm>
          <a:prstGeom prst="rect">
            <a:avLst/>
          </a:prstGeom>
          <a:blipFill dpi="0" rotWithShape="1">
            <a:blip r:embed="rId2">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4103BD3-DF91-4BDE-AA9B-4F42F93E3733}"/>
              </a:ext>
            </a:extLst>
          </p:cNvPr>
          <p:cNvSpPr/>
          <p:nvPr/>
        </p:nvSpPr>
        <p:spPr>
          <a:xfrm>
            <a:off x="3071723" y="2722028"/>
            <a:ext cx="7777692" cy="7777692"/>
          </a:xfrm>
          <a:prstGeom prst="rect">
            <a:avLst/>
          </a:prstGeom>
          <a:blipFill dpi="0" rotWithShape="1">
            <a:blip r:embed="rId2">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50E6723-8376-A4A4-3DA5-8D82E9DC59F5}"/>
              </a:ext>
            </a:extLst>
          </p:cNvPr>
          <p:cNvSpPr txBox="1"/>
          <p:nvPr/>
        </p:nvSpPr>
        <p:spPr>
          <a:xfrm>
            <a:off x="600394" y="380314"/>
            <a:ext cx="5819222" cy="477054"/>
          </a:xfrm>
          <a:prstGeom prst="rect">
            <a:avLst/>
          </a:prstGeom>
          <a:noFill/>
          <a:effectLst>
            <a:outerShdw blurRad="63500" sx="102000" sy="102000" algn="ctr" rotWithShape="0">
              <a:prstClr val="black">
                <a:alpha val="40000"/>
              </a:prstClr>
            </a:outerShdw>
          </a:effectLst>
        </p:spPr>
        <p:txBody>
          <a:bodyPr wrap="none" rtlCol="0">
            <a:spAutoFit/>
          </a:bodyPr>
          <a:lstStyle>
            <a:defPPr>
              <a:defRPr lang="en-US"/>
            </a:defPPr>
            <a:lvl1pPr algn="ctr">
              <a:defRPr sz="3500" b="1" spc="300">
                <a:solidFill>
                  <a:schemeClr val="accent2"/>
                </a:solidFill>
                <a:latin typeface="Montserrat" panose="00000500000000000000" pitchFamily="50" charset="0"/>
              </a:defRPr>
            </a:lvl1pPr>
          </a:lstStyle>
          <a:p>
            <a:pPr algn="l"/>
            <a:r>
              <a:rPr lang="en-US" sz="2500" spc="0" dirty="0"/>
              <a:t>MEDIA SENTIMENT MONITORING</a:t>
            </a:r>
          </a:p>
        </p:txBody>
      </p:sp>
      <p:sp>
        <p:nvSpPr>
          <p:cNvPr id="22" name="Rectangle: Rounded Corners 21">
            <a:extLst>
              <a:ext uri="{FF2B5EF4-FFF2-40B4-BE49-F238E27FC236}">
                <a16:creationId xmlns:a16="http://schemas.microsoft.com/office/drawing/2014/main" id="{8D434E1C-B4A2-43D3-AA76-ED131E204751}"/>
              </a:ext>
            </a:extLst>
          </p:cNvPr>
          <p:cNvSpPr/>
          <p:nvPr/>
        </p:nvSpPr>
        <p:spPr>
          <a:xfrm>
            <a:off x="600393" y="1403175"/>
            <a:ext cx="10987004" cy="2265978"/>
          </a:xfrm>
          <a:prstGeom prst="roundRect">
            <a:avLst>
              <a:gd name="adj" fmla="val 2040"/>
            </a:avLst>
          </a:prstGeom>
          <a:gradFill>
            <a:gsLst>
              <a:gs pos="100000">
                <a:schemeClr val="tx1">
                  <a:alpha val="80000"/>
                </a:schemeClr>
              </a:gs>
              <a:gs pos="0">
                <a:schemeClr val="tx1">
                  <a:alpha val="40000"/>
                </a:schemeClr>
              </a:gs>
            </a:gsLst>
            <a:lin ang="5400000" scaled="0"/>
          </a:gradFill>
          <a:ln>
            <a:noFill/>
          </a:ln>
          <a:effectLst>
            <a:outerShdw blurRad="190500" dist="76200" dir="2700000" algn="tl" rotWithShape="0">
              <a:schemeClr val="accent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822960" rIns="182880" rtlCol="0" anchor="t" anchorCtr="0"/>
          <a:lstStyle/>
          <a:p>
            <a:pPr>
              <a:lnSpc>
                <a:spcPts val="1400"/>
              </a:lnSpc>
              <a:spcAft>
                <a:spcPts val="800"/>
              </a:spcAft>
            </a:pPr>
            <a:endParaRPr lang="en-US" sz="1100" dirty="0">
              <a:solidFill>
                <a:schemeClr val="tx2">
                  <a:lumMod val="50000"/>
                </a:schemeClr>
              </a:solidFill>
              <a:latin typeface="Montserrat" panose="00000500000000000000" pitchFamily="50" charset="0"/>
            </a:endParaRPr>
          </a:p>
        </p:txBody>
      </p:sp>
      <p:sp>
        <p:nvSpPr>
          <p:cNvPr id="5" name="Rectangle: Rounded Corners 21">
            <a:extLst>
              <a:ext uri="{FF2B5EF4-FFF2-40B4-BE49-F238E27FC236}">
                <a16:creationId xmlns:a16="http://schemas.microsoft.com/office/drawing/2014/main" id="{571C6EB0-5060-EC8F-B058-5FDF3B1E0236}"/>
              </a:ext>
            </a:extLst>
          </p:cNvPr>
          <p:cNvSpPr/>
          <p:nvPr/>
        </p:nvSpPr>
        <p:spPr>
          <a:xfrm>
            <a:off x="600393" y="3823646"/>
            <a:ext cx="10987004" cy="2265978"/>
          </a:xfrm>
          <a:prstGeom prst="roundRect">
            <a:avLst>
              <a:gd name="adj" fmla="val 2040"/>
            </a:avLst>
          </a:prstGeom>
          <a:gradFill>
            <a:gsLst>
              <a:gs pos="100000">
                <a:schemeClr val="tx1">
                  <a:alpha val="80000"/>
                </a:schemeClr>
              </a:gs>
              <a:gs pos="0">
                <a:schemeClr val="tx1">
                  <a:alpha val="40000"/>
                </a:schemeClr>
              </a:gs>
            </a:gsLst>
            <a:lin ang="5400000" scaled="0"/>
          </a:gradFill>
          <a:ln>
            <a:noFill/>
          </a:ln>
          <a:effectLst>
            <a:outerShdw blurRad="190500" dist="76200" dir="2700000" algn="tl" rotWithShape="0">
              <a:schemeClr val="accent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822960" rIns="182880" rtlCol="0" anchor="t" anchorCtr="0"/>
          <a:lstStyle/>
          <a:p>
            <a:pPr>
              <a:lnSpc>
                <a:spcPts val="1400"/>
              </a:lnSpc>
              <a:spcAft>
                <a:spcPts val="800"/>
              </a:spcAft>
            </a:pPr>
            <a:endParaRPr lang="en-US" sz="1100" dirty="0">
              <a:solidFill>
                <a:schemeClr val="tx2">
                  <a:lumMod val="50000"/>
                </a:schemeClr>
              </a:solidFill>
              <a:latin typeface="Montserrat" panose="00000500000000000000" pitchFamily="50" charset="0"/>
            </a:endParaRPr>
          </a:p>
        </p:txBody>
      </p:sp>
      <p:graphicFrame>
        <p:nvGraphicFramePr>
          <p:cNvPr id="6" name="Chart 5">
            <a:extLst>
              <a:ext uri="{FF2B5EF4-FFF2-40B4-BE49-F238E27FC236}">
                <a16:creationId xmlns:a16="http://schemas.microsoft.com/office/drawing/2014/main" id="{5947124E-0F52-2EB4-3B1D-9DAEFB5D4CA8}"/>
              </a:ext>
            </a:extLst>
          </p:cNvPr>
          <p:cNvGraphicFramePr/>
          <p:nvPr>
            <p:extLst>
              <p:ext uri="{D42A27DB-BD31-4B8C-83A1-F6EECF244321}">
                <p14:modId xmlns:p14="http://schemas.microsoft.com/office/powerpoint/2010/main" val="2396230260"/>
              </p:ext>
            </p:extLst>
          </p:nvPr>
        </p:nvGraphicFramePr>
        <p:xfrm>
          <a:off x="859691" y="1600904"/>
          <a:ext cx="10503877" cy="1569595"/>
        </p:xfrm>
        <a:graphic>
          <a:graphicData uri="http://schemas.openxmlformats.org/drawingml/2006/chart">
            <c:chart xmlns:c="http://schemas.openxmlformats.org/drawingml/2006/chart" xmlns:r="http://schemas.openxmlformats.org/officeDocument/2006/relationships" r:id="rId3"/>
          </a:graphicData>
        </a:graphic>
      </p:graphicFrame>
      <p:grpSp>
        <p:nvGrpSpPr>
          <p:cNvPr id="2" name="Group 1">
            <a:extLst>
              <a:ext uri="{FF2B5EF4-FFF2-40B4-BE49-F238E27FC236}">
                <a16:creationId xmlns:a16="http://schemas.microsoft.com/office/drawing/2014/main" id="{2C20A70C-E189-47D9-BDFE-0BD996DAB99E}"/>
              </a:ext>
            </a:extLst>
          </p:cNvPr>
          <p:cNvGrpSpPr/>
          <p:nvPr/>
        </p:nvGrpSpPr>
        <p:grpSpPr>
          <a:xfrm>
            <a:off x="1305422" y="3217793"/>
            <a:ext cx="1934628" cy="245452"/>
            <a:chOff x="1305422" y="3217793"/>
            <a:chExt cx="1934628" cy="245452"/>
          </a:xfrm>
        </p:grpSpPr>
        <p:cxnSp>
          <p:nvCxnSpPr>
            <p:cNvPr id="8" name="Straight Connector 7">
              <a:extLst>
                <a:ext uri="{FF2B5EF4-FFF2-40B4-BE49-F238E27FC236}">
                  <a16:creationId xmlns:a16="http://schemas.microsoft.com/office/drawing/2014/main" id="{7BCAEE39-DD6E-2E4C-C056-66D733925C7F}"/>
                </a:ext>
              </a:extLst>
            </p:cNvPr>
            <p:cNvCxnSpPr>
              <a:cxnSpLocks/>
            </p:cNvCxnSpPr>
            <p:nvPr/>
          </p:nvCxnSpPr>
          <p:spPr>
            <a:xfrm>
              <a:off x="1305422" y="3348335"/>
              <a:ext cx="304547" cy="0"/>
            </a:xfrm>
            <a:prstGeom prst="line">
              <a:avLst/>
            </a:prstGeom>
            <a:ln w="31750" cap="rnd">
              <a:solidFill>
                <a:schemeClr val="accent4"/>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4FA89CB-67F8-6EB5-6FCF-4DCC8AACF18F}"/>
                </a:ext>
              </a:extLst>
            </p:cNvPr>
            <p:cNvSpPr txBox="1"/>
            <p:nvPr/>
          </p:nvSpPr>
          <p:spPr>
            <a:xfrm>
              <a:off x="1763684" y="3217793"/>
              <a:ext cx="1476366" cy="245452"/>
            </a:xfrm>
            <a:prstGeom prst="rect">
              <a:avLst/>
            </a:prstGeom>
            <a:noFill/>
            <a:effectLst>
              <a:outerShdw blurRad="63500" sx="102000" sy="102000" algn="ctr" rotWithShape="0">
                <a:prstClr val="black">
                  <a:alpha val="40000"/>
                </a:prstClr>
              </a:outerShdw>
            </a:effectLst>
          </p:spPr>
          <p:txBody>
            <a:bodyPr wrap="square" lIns="0" rtlCol="0" anchor="ctr">
              <a:spAutoFit/>
            </a:bodyPr>
            <a:lstStyle>
              <a:defPPr>
                <a:defRPr lang="en-US"/>
              </a:defPPr>
              <a:lvl1pPr algn="ctr">
                <a:defRPr sz="3500" b="1" spc="300">
                  <a:solidFill>
                    <a:schemeClr val="accent2"/>
                  </a:solidFill>
                  <a:latin typeface="Montserrat" panose="00000500000000000000" pitchFamily="50" charset="0"/>
                </a:defRPr>
              </a:lvl1pPr>
            </a:lstStyle>
            <a:p>
              <a:pPr algn="l">
                <a:lnSpc>
                  <a:spcPct val="120000"/>
                </a:lnSpc>
                <a:spcBef>
                  <a:spcPts val="400"/>
                </a:spcBef>
                <a:spcAft>
                  <a:spcPts val="400"/>
                </a:spcAft>
              </a:pPr>
              <a:r>
                <a:rPr lang="en-US" sz="900" b="0" spc="0" dirty="0">
                  <a:solidFill>
                    <a:srgbClr val="000000"/>
                  </a:solidFill>
                </a:rPr>
                <a:t>Social Media Reach</a:t>
              </a:r>
            </a:p>
          </p:txBody>
        </p:sp>
      </p:grpSp>
      <p:grpSp>
        <p:nvGrpSpPr>
          <p:cNvPr id="3" name="Group 2">
            <a:extLst>
              <a:ext uri="{FF2B5EF4-FFF2-40B4-BE49-F238E27FC236}">
                <a16:creationId xmlns:a16="http://schemas.microsoft.com/office/drawing/2014/main" id="{A4401C79-7AC0-4D74-B128-312BC764C2C6}"/>
              </a:ext>
            </a:extLst>
          </p:cNvPr>
          <p:cNvGrpSpPr/>
          <p:nvPr/>
        </p:nvGrpSpPr>
        <p:grpSpPr>
          <a:xfrm>
            <a:off x="3360868" y="3217793"/>
            <a:ext cx="1934628" cy="245452"/>
            <a:chOff x="3360868" y="3217793"/>
            <a:chExt cx="1934628" cy="245452"/>
          </a:xfrm>
        </p:grpSpPr>
        <p:cxnSp>
          <p:nvCxnSpPr>
            <p:cNvPr id="11" name="Straight Connector 10">
              <a:extLst>
                <a:ext uri="{FF2B5EF4-FFF2-40B4-BE49-F238E27FC236}">
                  <a16:creationId xmlns:a16="http://schemas.microsoft.com/office/drawing/2014/main" id="{C34F1596-5817-7D10-977E-A320254EDAC6}"/>
                </a:ext>
              </a:extLst>
            </p:cNvPr>
            <p:cNvCxnSpPr>
              <a:cxnSpLocks/>
            </p:cNvCxnSpPr>
            <p:nvPr/>
          </p:nvCxnSpPr>
          <p:spPr>
            <a:xfrm>
              <a:off x="3360868" y="3348335"/>
              <a:ext cx="304547"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E6C4E2B-A4A2-C2C1-7A6E-E7983065F062}"/>
                </a:ext>
              </a:extLst>
            </p:cNvPr>
            <p:cNvSpPr txBox="1"/>
            <p:nvPr/>
          </p:nvSpPr>
          <p:spPr>
            <a:xfrm>
              <a:off x="3819130" y="3217793"/>
              <a:ext cx="1476366" cy="245452"/>
            </a:xfrm>
            <a:prstGeom prst="rect">
              <a:avLst/>
            </a:prstGeom>
            <a:noFill/>
            <a:effectLst>
              <a:outerShdw blurRad="63500" sx="102000" sy="102000" algn="ctr" rotWithShape="0">
                <a:prstClr val="black">
                  <a:alpha val="40000"/>
                </a:prstClr>
              </a:outerShdw>
            </a:effectLst>
          </p:spPr>
          <p:txBody>
            <a:bodyPr wrap="square" lIns="0" rtlCol="0" anchor="ctr">
              <a:spAutoFit/>
            </a:bodyPr>
            <a:lstStyle>
              <a:defPPr>
                <a:defRPr lang="en-US"/>
              </a:defPPr>
              <a:lvl1pPr algn="ctr">
                <a:defRPr sz="3500" b="1" spc="300">
                  <a:solidFill>
                    <a:schemeClr val="accent2"/>
                  </a:solidFill>
                  <a:latin typeface="Montserrat" panose="00000500000000000000" pitchFamily="50" charset="0"/>
                </a:defRPr>
              </a:lvl1pPr>
            </a:lstStyle>
            <a:p>
              <a:pPr algn="l">
                <a:lnSpc>
                  <a:spcPct val="120000"/>
                </a:lnSpc>
                <a:spcBef>
                  <a:spcPts val="400"/>
                </a:spcBef>
                <a:spcAft>
                  <a:spcPts val="400"/>
                </a:spcAft>
              </a:pPr>
              <a:r>
                <a:rPr lang="en-US" sz="900" b="0" spc="0" dirty="0">
                  <a:solidFill>
                    <a:srgbClr val="000000"/>
                  </a:solidFill>
                </a:rPr>
                <a:t>Number of mentions</a:t>
              </a:r>
            </a:p>
          </p:txBody>
        </p:sp>
      </p:grpSp>
      <p:graphicFrame>
        <p:nvGraphicFramePr>
          <p:cNvPr id="27" name="Chart 26">
            <a:extLst>
              <a:ext uri="{FF2B5EF4-FFF2-40B4-BE49-F238E27FC236}">
                <a16:creationId xmlns:a16="http://schemas.microsoft.com/office/drawing/2014/main" id="{A72BDDB6-058A-071E-99B4-DFF736D3FA6A}"/>
              </a:ext>
            </a:extLst>
          </p:cNvPr>
          <p:cNvGraphicFramePr/>
          <p:nvPr>
            <p:extLst>
              <p:ext uri="{D42A27DB-BD31-4B8C-83A1-F6EECF244321}">
                <p14:modId xmlns:p14="http://schemas.microsoft.com/office/powerpoint/2010/main" val="27375236"/>
              </p:ext>
            </p:extLst>
          </p:nvPr>
        </p:nvGraphicFramePr>
        <p:xfrm>
          <a:off x="859691" y="4026291"/>
          <a:ext cx="10503877" cy="1569595"/>
        </p:xfrm>
        <a:graphic>
          <a:graphicData uri="http://schemas.openxmlformats.org/drawingml/2006/chart">
            <c:chart xmlns:c="http://schemas.openxmlformats.org/drawingml/2006/chart" xmlns:r="http://schemas.openxmlformats.org/officeDocument/2006/relationships" r:id="rId4"/>
          </a:graphicData>
        </a:graphic>
      </p:graphicFrame>
      <p:grpSp>
        <p:nvGrpSpPr>
          <p:cNvPr id="7" name="Group 6">
            <a:extLst>
              <a:ext uri="{FF2B5EF4-FFF2-40B4-BE49-F238E27FC236}">
                <a16:creationId xmlns:a16="http://schemas.microsoft.com/office/drawing/2014/main" id="{606B1C5D-CFC3-4117-8777-AA44AAC84B6F}"/>
              </a:ext>
            </a:extLst>
          </p:cNvPr>
          <p:cNvGrpSpPr/>
          <p:nvPr/>
        </p:nvGrpSpPr>
        <p:grpSpPr>
          <a:xfrm>
            <a:off x="1305422" y="5643180"/>
            <a:ext cx="1934628" cy="245452"/>
            <a:chOff x="1305422" y="5643180"/>
            <a:chExt cx="1934628" cy="245452"/>
          </a:xfrm>
        </p:grpSpPr>
        <p:cxnSp>
          <p:nvCxnSpPr>
            <p:cNvPr id="28" name="Straight Connector 27">
              <a:extLst>
                <a:ext uri="{FF2B5EF4-FFF2-40B4-BE49-F238E27FC236}">
                  <a16:creationId xmlns:a16="http://schemas.microsoft.com/office/drawing/2014/main" id="{2109ADC7-7E47-7F70-FAAD-E1B5C415600D}"/>
                </a:ext>
              </a:extLst>
            </p:cNvPr>
            <p:cNvCxnSpPr>
              <a:cxnSpLocks/>
            </p:cNvCxnSpPr>
            <p:nvPr/>
          </p:nvCxnSpPr>
          <p:spPr>
            <a:xfrm>
              <a:off x="1305422" y="5773722"/>
              <a:ext cx="304547" cy="0"/>
            </a:xfrm>
            <a:prstGeom prst="line">
              <a:avLst/>
            </a:prstGeom>
            <a:ln w="3175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F0B828D-6CEB-5005-0B27-A802E81BBAEF}"/>
                </a:ext>
              </a:extLst>
            </p:cNvPr>
            <p:cNvSpPr txBox="1"/>
            <p:nvPr/>
          </p:nvSpPr>
          <p:spPr>
            <a:xfrm>
              <a:off x="1763684" y="5643180"/>
              <a:ext cx="1476366" cy="245452"/>
            </a:xfrm>
            <a:prstGeom prst="rect">
              <a:avLst/>
            </a:prstGeom>
            <a:noFill/>
            <a:effectLst>
              <a:outerShdw blurRad="63500" sx="102000" sy="102000" algn="ctr" rotWithShape="0">
                <a:prstClr val="black">
                  <a:alpha val="40000"/>
                </a:prstClr>
              </a:outerShdw>
            </a:effectLst>
          </p:spPr>
          <p:txBody>
            <a:bodyPr wrap="square" lIns="0" rtlCol="0" anchor="ctr">
              <a:spAutoFit/>
            </a:bodyPr>
            <a:lstStyle>
              <a:defPPr>
                <a:defRPr lang="en-US"/>
              </a:defPPr>
              <a:lvl1pPr algn="ctr">
                <a:defRPr sz="3500" b="1" spc="300">
                  <a:solidFill>
                    <a:schemeClr val="accent2"/>
                  </a:solidFill>
                  <a:latin typeface="Montserrat" panose="00000500000000000000" pitchFamily="50" charset="0"/>
                </a:defRPr>
              </a:lvl1pPr>
            </a:lstStyle>
            <a:p>
              <a:pPr algn="l">
                <a:lnSpc>
                  <a:spcPct val="120000"/>
                </a:lnSpc>
                <a:spcBef>
                  <a:spcPts val="400"/>
                </a:spcBef>
                <a:spcAft>
                  <a:spcPts val="400"/>
                </a:spcAft>
              </a:pPr>
              <a:r>
                <a:rPr lang="en-US" sz="900" b="0" spc="0" dirty="0">
                  <a:solidFill>
                    <a:srgbClr val="000000"/>
                  </a:solidFill>
                </a:rPr>
                <a:t>Number of Positives</a:t>
              </a:r>
            </a:p>
          </p:txBody>
        </p:sp>
      </p:grpSp>
      <p:grpSp>
        <p:nvGrpSpPr>
          <p:cNvPr id="9" name="Group 8">
            <a:extLst>
              <a:ext uri="{FF2B5EF4-FFF2-40B4-BE49-F238E27FC236}">
                <a16:creationId xmlns:a16="http://schemas.microsoft.com/office/drawing/2014/main" id="{25DFC324-84E3-4D07-B136-9855306FCC3E}"/>
              </a:ext>
            </a:extLst>
          </p:cNvPr>
          <p:cNvGrpSpPr/>
          <p:nvPr/>
        </p:nvGrpSpPr>
        <p:grpSpPr>
          <a:xfrm>
            <a:off x="3360868" y="5643180"/>
            <a:ext cx="1934628" cy="245452"/>
            <a:chOff x="3360868" y="5643180"/>
            <a:chExt cx="1934628" cy="245452"/>
          </a:xfrm>
        </p:grpSpPr>
        <p:cxnSp>
          <p:nvCxnSpPr>
            <p:cNvPr id="30" name="Straight Connector 29">
              <a:extLst>
                <a:ext uri="{FF2B5EF4-FFF2-40B4-BE49-F238E27FC236}">
                  <a16:creationId xmlns:a16="http://schemas.microsoft.com/office/drawing/2014/main" id="{9E9CD9B0-07BE-A839-CB9C-4427D053D720}"/>
                </a:ext>
              </a:extLst>
            </p:cNvPr>
            <p:cNvCxnSpPr>
              <a:cxnSpLocks/>
            </p:cNvCxnSpPr>
            <p:nvPr/>
          </p:nvCxnSpPr>
          <p:spPr>
            <a:xfrm>
              <a:off x="3360868" y="5773722"/>
              <a:ext cx="304547" cy="0"/>
            </a:xfrm>
            <a:prstGeom prst="line">
              <a:avLst/>
            </a:prstGeom>
            <a:ln w="31750" cap="rnd">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E3510FD-E603-3F21-D79F-663A8DB6E25A}"/>
                </a:ext>
              </a:extLst>
            </p:cNvPr>
            <p:cNvSpPr txBox="1"/>
            <p:nvPr/>
          </p:nvSpPr>
          <p:spPr>
            <a:xfrm>
              <a:off x="3819130" y="5643180"/>
              <a:ext cx="1476366" cy="245452"/>
            </a:xfrm>
            <a:prstGeom prst="rect">
              <a:avLst/>
            </a:prstGeom>
            <a:noFill/>
            <a:effectLst>
              <a:outerShdw blurRad="63500" sx="102000" sy="102000" algn="ctr" rotWithShape="0">
                <a:prstClr val="black">
                  <a:alpha val="40000"/>
                </a:prstClr>
              </a:outerShdw>
            </a:effectLst>
          </p:spPr>
          <p:txBody>
            <a:bodyPr wrap="square" lIns="0" rtlCol="0" anchor="ctr">
              <a:spAutoFit/>
            </a:bodyPr>
            <a:lstStyle>
              <a:defPPr>
                <a:defRPr lang="en-US"/>
              </a:defPPr>
              <a:lvl1pPr algn="ctr">
                <a:defRPr sz="3500" b="1" spc="300">
                  <a:solidFill>
                    <a:schemeClr val="accent2"/>
                  </a:solidFill>
                  <a:latin typeface="Montserrat" panose="00000500000000000000" pitchFamily="50" charset="0"/>
                </a:defRPr>
              </a:lvl1pPr>
            </a:lstStyle>
            <a:p>
              <a:pPr algn="l">
                <a:lnSpc>
                  <a:spcPct val="120000"/>
                </a:lnSpc>
                <a:spcBef>
                  <a:spcPts val="400"/>
                </a:spcBef>
                <a:spcAft>
                  <a:spcPts val="400"/>
                </a:spcAft>
              </a:pPr>
              <a:r>
                <a:rPr lang="en-US" sz="900" b="0" spc="0" dirty="0">
                  <a:solidFill>
                    <a:srgbClr val="000000"/>
                  </a:solidFill>
                </a:rPr>
                <a:t>Number of Negatives</a:t>
              </a:r>
            </a:p>
          </p:txBody>
        </p:sp>
      </p:grpSp>
    </p:spTree>
    <p:extLst>
      <p:ext uri="{BB962C8B-B14F-4D97-AF65-F5344CB8AC3E}">
        <p14:creationId xmlns:p14="http://schemas.microsoft.com/office/powerpoint/2010/main" val="2231897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000"/>
                                        <p:tgtEl>
                                          <p:spTgt spid="22"/>
                                        </p:tgtEl>
                                        <p:attrNameLst>
                                          <p:attrName>ppt_y</p:attrName>
                                        </p:attrNameLst>
                                      </p:cBhvr>
                                      <p:tavLst>
                                        <p:tav tm="0">
                                          <p:val>
                                            <p:strVal val="#ppt_y+#ppt_h*1.125000"/>
                                          </p:val>
                                        </p:tav>
                                        <p:tav tm="100000">
                                          <p:val>
                                            <p:strVal val="#ppt_y"/>
                                          </p:val>
                                        </p:tav>
                                      </p:tavLst>
                                    </p:anim>
                                    <p:animEffect transition="in" filter="wipe(up)">
                                      <p:cBhvr>
                                        <p:cTn id="8" dur="1000"/>
                                        <p:tgtEl>
                                          <p:spTgt spid="22"/>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p:tgtEl>
                                          <p:spTgt spid="5"/>
                                        </p:tgtEl>
                                        <p:attrNameLst>
                                          <p:attrName>ppt_y</p:attrName>
                                        </p:attrNameLst>
                                      </p:cBhvr>
                                      <p:tavLst>
                                        <p:tav tm="0">
                                          <p:val>
                                            <p:strVal val="#ppt_y-#ppt_h*1.125000"/>
                                          </p:val>
                                        </p:tav>
                                        <p:tav tm="100000">
                                          <p:val>
                                            <p:strVal val="#ppt_y"/>
                                          </p:val>
                                        </p:tav>
                                      </p:tavLst>
                                    </p:anim>
                                    <p:animEffect transition="in" filter="wipe(down)">
                                      <p:cBhvr>
                                        <p:cTn id="12" dur="1000"/>
                                        <p:tgtEl>
                                          <p:spTgt spid="5"/>
                                        </p:tgtEl>
                                      </p:cBhvr>
                                    </p:animEffect>
                                  </p:childTnLst>
                                </p:cTn>
                              </p:par>
                              <p:par>
                                <p:cTn id="13" presetID="22" presetClass="entr" presetSubtype="8" fill="hold" grpId="0" nodeType="withEffect">
                                  <p:stCondLst>
                                    <p:cond delay="1000"/>
                                  </p:stCondLst>
                                  <p:childTnLst>
                                    <p:set>
                                      <p:cBhvr>
                                        <p:cTn id="14"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wipe(left)">
                                      <p:cBhvr>
                                        <p:cTn id="15" dur="1500"/>
                                        <p:tgtEl>
                                          <p:spTgt spid="6">
                                            <p:graphicEl>
                                              <a:chart seriesIdx="-3" categoryIdx="-3" bldStep="gridLegend"/>
                                            </p:graphicEl>
                                          </p:spTgt>
                                        </p:tgtEl>
                                      </p:cBhvr>
                                    </p:animEffect>
                                  </p:childTnLst>
                                </p:cTn>
                              </p:par>
                              <p:par>
                                <p:cTn id="16" presetID="22" presetClass="entr" presetSubtype="8" fill="hold" grpId="0" nodeType="withEffect">
                                  <p:stCondLst>
                                    <p:cond delay="1750"/>
                                  </p:stCondLst>
                                  <p:childTnLst>
                                    <p:set>
                                      <p:cBhvr>
                                        <p:cTn id="17" dur="1" fill="hold">
                                          <p:stCondLst>
                                            <p:cond delay="0"/>
                                          </p:stCondLst>
                                        </p:cTn>
                                        <p:tgtEl>
                                          <p:spTgt spid="6">
                                            <p:graphicEl>
                                              <a:chart seriesIdx="0" categoryIdx="-4" bldStep="series"/>
                                            </p:graphicEl>
                                          </p:spTgt>
                                        </p:tgtEl>
                                        <p:attrNameLst>
                                          <p:attrName>style.visibility</p:attrName>
                                        </p:attrNameLst>
                                      </p:cBhvr>
                                      <p:to>
                                        <p:strVal val="visible"/>
                                      </p:to>
                                    </p:set>
                                    <p:animEffect transition="in" filter="wipe(left)">
                                      <p:cBhvr>
                                        <p:cTn id="18" dur="2500"/>
                                        <p:tgtEl>
                                          <p:spTgt spid="6">
                                            <p:graphicEl>
                                              <a:chart seriesIdx="0" categoryIdx="-4" bldStep="series"/>
                                            </p:graphicEl>
                                          </p:spTgt>
                                        </p:tgtEl>
                                      </p:cBhvr>
                                    </p:animEffect>
                                  </p:childTnLst>
                                </p:cTn>
                              </p:par>
                              <p:par>
                                <p:cTn id="19" presetID="22" presetClass="entr" presetSubtype="8" fill="hold" grpId="0" nodeType="withEffect">
                                  <p:stCondLst>
                                    <p:cond delay="2750"/>
                                  </p:stCondLst>
                                  <p:childTnLst>
                                    <p:set>
                                      <p:cBhvr>
                                        <p:cTn id="20" dur="1" fill="hold">
                                          <p:stCondLst>
                                            <p:cond delay="0"/>
                                          </p:stCondLst>
                                        </p:cTn>
                                        <p:tgtEl>
                                          <p:spTgt spid="6">
                                            <p:graphicEl>
                                              <a:chart seriesIdx="1" categoryIdx="-4" bldStep="series"/>
                                            </p:graphicEl>
                                          </p:spTgt>
                                        </p:tgtEl>
                                        <p:attrNameLst>
                                          <p:attrName>style.visibility</p:attrName>
                                        </p:attrNameLst>
                                      </p:cBhvr>
                                      <p:to>
                                        <p:strVal val="visible"/>
                                      </p:to>
                                    </p:set>
                                    <p:animEffect transition="in" filter="wipe(left)">
                                      <p:cBhvr>
                                        <p:cTn id="21" dur="2500"/>
                                        <p:tgtEl>
                                          <p:spTgt spid="6">
                                            <p:graphicEl>
                                              <a:chart seriesIdx="1" categoryIdx="-4" bldStep="series"/>
                                            </p:graphicEl>
                                          </p:spTgt>
                                        </p:tgtEl>
                                      </p:cBhvr>
                                    </p:animEffect>
                                  </p:childTnLst>
                                </p:cTn>
                              </p:par>
                              <p:par>
                                <p:cTn id="22" presetID="22" presetClass="entr" presetSubtype="8" fill="hold" grpId="0" nodeType="withEffect">
                                  <p:stCondLst>
                                    <p:cond delay="1000"/>
                                  </p:stCondLst>
                                  <p:childTnLst>
                                    <p:set>
                                      <p:cBhvr>
                                        <p:cTn id="23" dur="1" fill="hold">
                                          <p:stCondLst>
                                            <p:cond delay="0"/>
                                          </p:stCondLst>
                                        </p:cTn>
                                        <p:tgtEl>
                                          <p:spTgt spid="27">
                                            <p:graphicEl>
                                              <a:chart seriesIdx="-3" categoryIdx="-3" bldStep="gridLegend"/>
                                            </p:graphicEl>
                                          </p:spTgt>
                                        </p:tgtEl>
                                        <p:attrNameLst>
                                          <p:attrName>style.visibility</p:attrName>
                                        </p:attrNameLst>
                                      </p:cBhvr>
                                      <p:to>
                                        <p:strVal val="visible"/>
                                      </p:to>
                                    </p:set>
                                    <p:animEffect transition="in" filter="wipe(left)">
                                      <p:cBhvr>
                                        <p:cTn id="24" dur="1500"/>
                                        <p:tgtEl>
                                          <p:spTgt spid="27">
                                            <p:graphicEl>
                                              <a:chart seriesIdx="-3" categoryIdx="-3" bldStep="gridLegend"/>
                                            </p:graphicEl>
                                          </p:spTgt>
                                        </p:tgtEl>
                                      </p:cBhvr>
                                    </p:animEffect>
                                  </p:childTnLst>
                                </p:cTn>
                              </p:par>
                              <p:par>
                                <p:cTn id="25" presetID="22" presetClass="entr" presetSubtype="8" fill="hold" grpId="0" nodeType="withEffect">
                                  <p:stCondLst>
                                    <p:cond delay="2750"/>
                                  </p:stCondLst>
                                  <p:childTnLst>
                                    <p:set>
                                      <p:cBhvr>
                                        <p:cTn id="26" dur="1" fill="hold">
                                          <p:stCondLst>
                                            <p:cond delay="0"/>
                                          </p:stCondLst>
                                        </p:cTn>
                                        <p:tgtEl>
                                          <p:spTgt spid="27">
                                            <p:graphicEl>
                                              <a:chart seriesIdx="0" categoryIdx="-4" bldStep="series"/>
                                            </p:graphicEl>
                                          </p:spTgt>
                                        </p:tgtEl>
                                        <p:attrNameLst>
                                          <p:attrName>style.visibility</p:attrName>
                                        </p:attrNameLst>
                                      </p:cBhvr>
                                      <p:to>
                                        <p:strVal val="visible"/>
                                      </p:to>
                                    </p:set>
                                    <p:animEffect transition="in" filter="wipe(left)">
                                      <p:cBhvr>
                                        <p:cTn id="27" dur="2500"/>
                                        <p:tgtEl>
                                          <p:spTgt spid="27">
                                            <p:graphicEl>
                                              <a:chart seriesIdx="0" categoryIdx="-4" bldStep="series"/>
                                            </p:graphicEl>
                                          </p:spTgt>
                                        </p:tgtEl>
                                      </p:cBhvr>
                                    </p:animEffect>
                                  </p:childTnLst>
                                </p:cTn>
                              </p:par>
                              <p:par>
                                <p:cTn id="28" presetID="22" presetClass="entr" presetSubtype="8" fill="hold" grpId="0" nodeType="withEffect">
                                  <p:stCondLst>
                                    <p:cond delay="1750"/>
                                  </p:stCondLst>
                                  <p:childTnLst>
                                    <p:set>
                                      <p:cBhvr>
                                        <p:cTn id="29" dur="1" fill="hold">
                                          <p:stCondLst>
                                            <p:cond delay="0"/>
                                          </p:stCondLst>
                                        </p:cTn>
                                        <p:tgtEl>
                                          <p:spTgt spid="27">
                                            <p:graphicEl>
                                              <a:chart seriesIdx="1" categoryIdx="-4" bldStep="series"/>
                                            </p:graphicEl>
                                          </p:spTgt>
                                        </p:tgtEl>
                                        <p:attrNameLst>
                                          <p:attrName>style.visibility</p:attrName>
                                        </p:attrNameLst>
                                      </p:cBhvr>
                                      <p:to>
                                        <p:strVal val="visible"/>
                                      </p:to>
                                    </p:set>
                                    <p:animEffect transition="in" filter="wipe(left)">
                                      <p:cBhvr>
                                        <p:cTn id="30" dur="2500"/>
                                        <p:tgtEl>
                                          <p:spTgt spid="27">
                                            <p:graphicEl>
                                              <a:chart seriesIdx="1" categoryIdx="-4" bldStep="series"/>
                                            </p:graphicEl>
                                          </p:spTgt>
                                        </p:tgtEl>
                                      </p:cBhvr>
                                    </p:animEffect>
                                  </p:childTnLst>
                                </p:cTn>
                              </p:par>
                              <p:par>
                                <p:cTn id="31" presetID="10" presetClass="entr" presetSubtype="0" fill="hold" nodeType="withEffect">
                                  <p:stCondLst>
                                    <p:cond delay="275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000"/>
                                        <p:tgtEl>
                                          <p:spTgt spid="9"/>
                                        </p:tgtEl>
                                      </p:cBhvr>
                                    </p:animEffect>
                                  </p:childTnLst>
                                </p:cTn>
                              </p:par>
                              <p:par>
                                <p:cTn id="34" presetID="10" presetClass="entr" presetSubtype="0" fill="hold" nodeType="withEffect">
                                  <p:stCondLst>
                                    <p:cond delay="175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1000"/>
                                        <p:tgtEl>
                                          <p:spTgt spid="7"/>
                                        </p:tgtEl>
                                      </p:cBhvr>
                                    </p:animEffect>
                                  </p:childTnLst>
                                </p:cTn>
                              </p:par>
                              <p:par>
                                <p:cTn id="37" presetID="10" presetClass="entr" presetSubtype="0" fill="hold" nodeType="withEffect">
                                  <p:stCondLst>
                                    <p:cond delay="175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1000"/>
                                        <p:tgtEl>
                                          <p:spTgt spid="2"/>
                                        </p:tgtEl>
                                      </p:cBhvr>
                                    </p:animEffect>
                                  </p:childTnLst>
                                </p:cTn>
                              </p:par>
                              <p:par>
                                <p:cTn id="40" presetID="10" presetClass="entr" presetSubtype="0" fill="hold" nodeType="withEffect">
                                  <p:stCondLst>
                                    <p:cond delay="275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1000"/>
                                        <p:tgtEl>
                                          <p:spTgt spid="3"/>
                                        </p:tgtEl>
                                      </p:cBhvr>
                                    </p:animEffect>
                                  </p:childTnLst>
                                </p:cTn>
                              </p:par>
                              <p:par>
                                <p:cTn id="43" presetID="53" presetClass="entr" presetSubtype="16" fill="hold" grpId="0" nodeType="withEffect">
                                  <p:stCondLst>
                                    <p:cond delay="2000"/>
                                  </p:stCondLst>
                                  <p:childTnLst>
                                    <p:set>
                                      <p:cBhvr>
                                        <p:cTn id="44" dur="1" fill="hold">
                                          <p:stCondLst>
                                            <p:cond delay="0"/>
                                          </p:stCondLst>
                                        </p:cTn>
                                        <p:tgtEl>
                                          <p:spTgt spid="47"/>
                                        </p:tgtEl>
                                        <p:attrNameLst>
                                          <p:attrName>style.visibility</p:attrName>
                                        </p:attrNameLst>
                                      </p:cBhvr>
                                      <p:to>
                                        <p:strVal val="visible"/>
                                      </p:to>
                                    </p:set>
                                    <p:anim calcmode="lin" valueType="num">
                                      <p:cBhvr>
                                        <p:cTn id="45" dur="1500" fill="hold"/>
                                        <p:tgtEl>
                                          <p:spTgt spid="47"/>
                                        </p:tgtEl>
                                        <p:attrNameLst>
                                          <p:attrName>ppt_w</p:attrName>
                                        </p:attrNameLst>
                                      </p:cBhvr>
                                      <p:tavLst>
                                        <p:tav tm="0">
                                          <p:val>
                                            <p:fltVal val="0"/>
                                          </p:val>
                                        </p:tav>
                                        <p:tav tm="100000">
                                          <p:val>
                                            <p:strVal val="#ppt_w"/>
                                          </p:val>
                                        </p:tav>
                                      </p:tavLst>
                                    </p:anim>
                                    <p:anim calcmode="lin" valueType="num">
                                      <p:cBhvr>
                                        <p:cTn id="46" dur="1500" fill="hold"/>
                                        <p:tgtEl>
                                          <p:spTgt spid="47"/>
                                        </p:tgtEl>
                                        <p:attrNameLst>
                                          <p:attrName>ppt_h</p:attrName>
                                        </p:attrNameLst>
                                      </p:cBhvr>
                                      <p:tavLst>
                                        <p:tav tm="0">
                                          <p:val>
                                            <p:fltVal val="0"/>
                                          </p:val>
                                        </p:tav>
                                        <p:tav tm="100000">
                                          <p:val>
                                            <p:strVal val="#ppt_h"/>
                                          </p:val>
                                        </p:tav>
                                      </p:tavLst>
                                    </p:anim>
                                    <p:animEffect transition="in" filter="fade">
                                      <p:cBhvr>
                                        <p:cTn id="47" dur="1500"/>
                                        <p:tgtEl>
                                          <p:spTgt spid="47"/>
                                        </p:tgtEl>
                                      </p:cBhvr>
                                    </p:animEffect>
                                  </p:childTnLst>
                                </p:cTn>
                              </p:par>
                              <p:par>
                                <p:cTn id="48" presetID="53" presetClass="entr" presetSubtype="16" fill="hold" grpId="0" nodeType="withEffect">
                                  <p:stCondLst>
                                    <p:cond delay="2000"/>
                                  </p:stCondLst>
                                  <p:childTnLst>
                                    <p:set>
                                      <p:cBhvr>
                                        <p:cTn id="49" dur="1" fill="hold">
                                          <p:stCondLst>
                                            <p:cond delay="0"/>
                                          </p:stCondLst>
                                        </p:cTn>
                                        <p:tgtEl>
                                          <p:spTgt spid="40"/>
                                        </p:tgtEl>
                                        <p:attrNameLst>
                                          <p:attrName>style.visibility</p:attrName>
                                        </p:attrNameLst>
                                      </p:cBhvr>
                                      <p:to>
                                        <p:strVal val="visible"/>
                                      </p:to>
                                    </p:set>
                                    <p:anim calcmode="lin" valueType="num">
                                      <p:cBhvr>
                                        <p:cTn id="50" dur="1500" fill="hold"/>
                                        <p:tgtEl>
                                          <p:spTgt spid="40"/>
                                        </p:tgtEl>
                                        <p:attrNameLst>
                                          <p:attrName>ppt_w</p:attrName>
                                        </p:attrNameLst>
                                      </p:cBhvr>
                                      <p:tavLst>
                                        <p:tav tm="0">
                                          <p:val>
                                            <p:fltVal val="0"/>
                                          </p:val>
                                        </p:tav>
                                        <p:tav tm="100000">
                                          <p:val>
                                            <p:strVal val="#ppt_w"/>
                                          </p:val>
                                        </p:tav>
                                      </p:tavLst>
                                    </p:anim>
                                    <p:anim calcmode="lin" valueType="num">
                                      <p:cBhvr>
                                        <p:cTn id="51" dur="1500" fill="hold"/>
                                        <p:tgtEl>
                                          <p:spTgt spid="40"/>
                                        </p:tgtEl>
                                        <p:attrNameLst>
                                          <p:attrName>ppt_h</p:attrName>
                                        </p:attrNameLst>
                                      </p:cBhvr>
                                      <p:tavLst>
                                        <p:tav tm="0">
                                          <p:val>
                                            <p:fltVal val="0"/>
                                          </p:val>
                                        </p:tav>
                                        <p:tav tm="100000">
                                          <p:val>
                                            <p:strVal val="#ppt_h"/>
                                          </p:val>
                                        </p:tav>
                                      </p:tavLst>
                                    </p:anim>
                                    <p:animEffect transition="in" filter="fade">
                                      <p:cBhvr>
                                        <p:cTn id="52" dur="1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0" grpId="0" animBg="1"/>
      <p:bldP spid="22" grpId="0" animBg="1"/>
      <p:bldP spid="5" grpId="0" animBg="1"/>
      <p:bldGraphic spid="6" grpId="0" uiExpand="1">
        <p:bldSub>
          <a:bldChart bld="series"/>
        </p:bldSub>
      </p:bldGraphic>
      <p:bldGraphic spid="27" grpId="0" uiExpand="1">
        <p:bldSub>
          <a:bldChart bld="series"/>
        </p:bldSub>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E83823C2-34ED-5057-3B5F-1374787AD3BE}"/>
              </a:ext>
            </a:extLst>
          </p:cNvPr>
          <p:cNvSpPr/>
          <p:nvPr/>
        </p:nvSpPr>
        <p:spPr>
          <a:xfrm>
            <a:off x="4738204" y="-4446286"/>
            <a:ext cx="7777692" cy="7777692"/>
          </a:xfrm>
          <a:prstGeom prst="rect">
            <a:avLst/>
          </a:prstGeom>
          <a:blipFill dpi="0" rotWithShape="1">
            <a:blip r:embed="rId2">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32C1B96-C6DA-D4BD-A87E-09E1B07C64AD}"/>
              </a:ext>
            </a:extLst>
          </p:cNvPr>
          <p:cNvSpPr/>
          <p:nvPr/>
        </p:nvSpPr>
        <p:spPr>
          <a:xfrm>
            <a:off x="-96792" y="3526595"/>
            <a:ext cx="7777692" cy="7777692"/>
          </a:xfrm>
          <a:prstGeom prst="rect">
            <a:avLst/>
          </a:prstGeom>
          <a:blipFill dpi="0" rotWithShape="1">
            <a:blip r:embed="rId2">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CFB30C0-6FE2-397E-4C3A-415F90291D76}"/>
              </a:ext>
            </a:extLst>
          </p:cNvPr>
          <p:cNvSpPr txBox="1"/>
          <p:nvPr/>
        </p:nvSpPr>
        <p:spPr>
          <a:xfrm>
            <a:off x="600394" y="380314"/>
            <a:ext cx="6714806" cy="477054"/>
          </a:xfrm>
          <a:prstGeom prst="rect">
            <a:avLst/>
          </a:prstGeom>
          <a:noFill/>
          <a:effectLst>
            <a:outerShdw blurRad="63500" sx="102000" sy="102000" algn="ctr" rotWithShape="0">
              <a:prstClr val="black">
                <a:alpha val="40000"/>
              </a:prstClr>
            </a:outerShdw>
          </a:effectLst>
        </p:spPr>
        <p:txBody>
          <a:bodyPr wrap="square" rtlCol="0">
            <a:spAutoFit/>
          </a:bodyPr>
          <a:lstStyle>
            <a:defPPr>
              <a:defRPr lang="en-US"/>
            </a:defPPr>
            <a:lvl1pPr algn="ctr">
              <a:defRPr sz="3500" b="1" spc="300">
                <a:solidFill>
                  <a:schemeClr val="accent2"/>
                </a:solidFill>
                <a:latin typeface="Montserrat" panose="00000500000000000000" pitchFamily="50" charset="0"/>
              </a:defRPr>
            </a:lvl1pPr>
          </a:lstStyle>
          <a:p>
            <a:pPr algn="l"/>
            <a:r>
              <a:rPr lang="en-US" sz="2500" spc="0" dirty="0"/>
              <a:t>CRISIS SENTIMENT ANALYSIS</a:t>
            </a:r>
          </a:p>
        </p:txBody>
      </p:sp>
      <p:grpSp>
        <p:nvGrpSpPr>
          <p:cNvPr id="183" name="Group 182">
            <a:extLst>
              <a:ext uri="{FF2B5EF4-FFF2-40B4-BE49-F238E27FC236}">
                <a16:creationId xmlns:a16="http://schemas.microsoft.com/office/drawing/2014/main" id="{5A07C7C7-B878-9EA5-9EC8-70A5DB054753}"/>
              </a:ext>
            </a:extLst>
          </p:cNvPr>
          <p:cNvGrpSpPr/>
          <p:nvPr/>
        </p:nvGrpSpPr>
        <p:grpSpPr>
          <a:xfrm>
            <a:off x="4535863" y="2250421"/>
            <a:ext cx="5585532" cy="2838729"/>
            <a:chOff x="4535862" y="1786976"/>
            <a:chExt cx="5010189" cy="2580663"/>
          </a:xfrm>
        </p:grpSpPr>
        <p:cxnSp>
          <p:nvCxnSpPr>
            <p:cNvPr id="178" name="Straight Connector 177">
              <a:extLst>
                <a:ext uri="{FF2B5EF4-FFF2-40B4-BE49-F238E27FC236}">
                  <a16:creationId xmlns:a16="http://schemas.microsoft.com/office/drawing/2014/main" id="{CBD1CEF2-93A6-C12D-43EA-C3A55EBAD439}"/>
                </a:ext>
              </a:extLst>
            </p:cNvPr>
            <p:cNvCxnSpPr>
              <a:cxnSpLocks/>
            </p:cNvCxnSpPr>
            <p:nvPr/>
          </p:nvCxnSpPr>
          <p:spPr>
            <a:xfrm>
              <a:off x="4535862" y="1786976"/>
              <a:ext cx="0" cy="2580663"/>
            </a:xfrm>
            <a:prstGeom prst="line">
              <a:avLst/>
            </a:prstGeom>
            <a:ln>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B0B3D284-A38B-CB30-F98F-5C5AB6C876A2}"/>
                </a:ext>
              </a:extLst>
            </p:cNvPr>
            <p:cNvCxnSpPr>
              <a:cxnSpLocks/>
            </p:cNvCxnSpPr>
            <p:nvPr/>
          </p:nvCxnSpPr>
          <p:spPr>
            <a:xfrm>
              <a:off x="6205925" y="1786976"/>
              <a:ext cx="0" cy="2580663"/>
            </a:xfrm>
            <a:prstGeom prst="line">
              <a:avLst/>
            </a:prstGeom>
            <a:ln>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26695F96-77F9-CF7C-17FF-A7AEEA5B3BBF}"/>
                </a:ext>
              </a:extLst>
            </p:cNvPr>
            <p:cNvCxnSpPr>
              <a:cxnSpLocks/>
            </p:cNvCxnSpPr>
            <p:nvPr/>
          </p:nvCxnSpPr>
          <p:spPr>
            <a:xfrm>
              <a:off x="7875988" y="1786976"/>
              <a:ext cx="0" cy="2580663"/>
            </a:xfrm>
            <a:prstGeom prst="line">
              <a:avLst/>
            </a:prstGeom>
            <a:ln>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DDF6692D-735E-BC36-9835-1764613A85E5}"/>
                </a:ext>
              </a:extLst>
            </p:cNvPr>
            <p:cNvCxnSpPr>
              <a:cxnSpLocks/>
            </p:cNvCxnSpPr>
            <p:nvPr/>
          </p:nvCxnSpPr>
          <p:spPr>
            <a:xfrm>
              <a:off x="9546051" y="1786976"/>
              <a:ext cx="0" cy="2580663"/>
            </a:xfrm>
            <a:prstGeom prst="line">
              <a:avLst/>
            </a:prstGeom>
            <a:ln>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67" name="Straight Connector 166">
            <a:extLst>
              <a:ext uri="{FF2B5EF4-FFF2-40B4-BE49-F238E27FC236}">
                <a16:creationId xmlns:a16="http://schemas.microsoft.com/office/drawing/2014/main" id="{4A5757B0-05C5-F24B-6392-7C0231F8F5D5}"/>
              </a:ext>
            </a:extLst>
          </p:cNvPr>
          <p:cNvCxnSpPr>
            <a:cxnSpLocks/>
          </p:cNvCxnSpPr>
          <p:nvPr/>
        </p:nvCxnSpPr>
        <p:spPr>
          <a:xfrm>
            <a:off x="4000679" y="2980571"/>
            <a:ext cx="7574005" cy="0"/>
          </a:xfrm>
          <a:prstGeom prst="line">
            <a:avLst/>
          </a:prstGeom>
          <a:ln>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0BAFEA94-4AF9-A047-3EA5-DB04395FEA3A}"/>
              </a:ext>
            </a:extLst>
          </p:cNvPr>
          <p:cNvCxnSpPr>
            <a:cxnSpLocks/>
          </p:cNvCxnSpPr>
          <p:nvPr/>
        </p:nvCxnSpPr>
        <p:spPr>
          <a:xfrm>
            <a:off x="4000679" y="2358182"/>
            <a:ext cx="7574005" cy="0"/>
          </a:xfrm>
          <a:prstGeom prst="line">
            <a:avLst/>
          </a:prstGeom>
          <a:ln>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EA0A6C6-98CB-AA7F-DE05-0C0A6A897EF8}"/>
              </a:ext>
            </a:extLst>
          </p:cNvPr>
          <p:cNvCxnSpPr>
            <a:cxnSpLocks/>
          </p:cNvCxnSpPr>
          <p:nvPr/>
        </p:nvCxnSpPr>
        <p:spPr>
          <a:xfrm>
            <a:off x="4000679" y="4230803"/>
            <a:ext cx="7574005" cy="0"/>
          </a:xfrm>
          <a:prstGeom prst="line">
            <a:avLst/>
          </a:prstGeom>
          <a:ln>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2C07482C-3377-848F-759F-14D69B681164}"/>
              </a:ext>
            </a:extLst>
          </p:cNvPr>
          <p:cNvCxnSpPr>
            <a:cxnSpLocks/>
          </p:cNvCxnSpPr>
          <p:nvPr/>
        </p:nvCxnSpPr>
        <p:spPr>
          <a:xfrm>
            <a:off x="4000679" y="4857393"/>
            <a:ext cx="7574005" cy="0"/>
          </a:xfrm>
          <a:prstGeom prst="line">
            <a:avLst/>
          </a:prstGeom>
          <a:ln>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4" name="Rechteck">
            <a:extLst>
              <a:ext uri="{FF2B5EF4-FFF2-40B4-BE49-F238E27FC236}">
                <a16:creationId xmlns:a16="http://schemas.microsoft.com/office/drawing/2014/main" id="{2BA76871-7746-53C8-0066-E63B1BDBF3D6}"/>
              </a:ext>
            </a:extLst>
          </p:cNvPr>
          <p:cNvSpPr/>
          <p:nvPr/>
        </p:nvSpPr>
        <p:spPr>
          <a:xfrm>
            <a:off x="690320" y="1788894"/>
            <a:ext cx="2821940" cy="3767843"/>
          </a:xfrm>
          <a:prstGeom prst="roundRect">
            <a:avLst>
              <a:gd name="adj" fmla="val 4113"/>
            </a:avLst>
          </a:prstGeom>
          <a:solidFill>
            <a:schemeClr val="accent2"/>
          </a:solidFill>
          <a:ln w="12700">
            <a:noFill/>
          </a:ln>
          <a:effectLst>
            <a:outerShdw blurRad="508000" dist="254000" dir="2700000" algn="tl" rotWithShape="0">
              <a:schemeClr val="accent3">
                <a:alpha val="20000"/>
              </a:schemeClr>
            </a:outerShdw>
          </a:effectLst>
        </p:spPr>
        <p:txBody>
          <a:bodyPr lIns="182880" tIns="365760" rIns="182880" bIns="38100" anchor="ctr"/>
          <a:lstStyle/>
          <a:p>
            <a:pPr marL="184150" indent="-171450" algn="l" defTabSz="457200">
              <a:lnSpc>
                <a:spcPts val="1700"/>
              </a:lnSpc>
              <a:buFont typeface="Arial" panose="020B0604020202020204" pitchFamily="34" charset="0"/>
              <a:buChar char="•"/>
              <a:defRPr sz="1600">
                <a:solidFill>
                  <a:srgbClr val="939598"/>
                </a:solidFill>
                <a:uFill>
                  <a:solidFill>
                    <a:srgbClr val="939598"/>
                  </a:solidFill>
                </a:uFill>
                <a:latin typeface="+mn-lt"/>
                <a:ea typeface="+mn-ea"/>
                <a:cs typeface="+mn-cs"/>
                <a:sym typeface="Roboto Regular"/>
              </a:defRPr>
            </a:pPr>
            <a:endParaRPr sz="1100" dirty="0">
              <a:solidFill>
                <a:srgbClr val="000000"/>
              </a:solidFill>
              <a:latin typeface="Montserrat" panose="00000500000000000000" pitchFamily="50" charset="0"/>
            </a:endParaRPr>
          </a:p>
        </p:txBody>
      </p:sp>
      <p:sp>
        <p:nvSpPr>
          <p:cNvPr id="4" name="TextBox 3">
            <a:extLst>
              <a:ext uri="{FF2B5EF4-FFF2-40B4-BE49-F238E27FC236}">
                <a16:creationId xmlns:a16="http://schemas.microsoft.com/office/drawing/2014/main" id="{EABB94BB-2558-AFB9-B1F7-C507DFBDDAA5}"/>
              </a:ext>
            </a:extLst>
          </p:cNvPr>
          <p:cNvSpPr txBox="1"/>
          <p:nvPr/>
        </p:nvSpPr>
        <p:spPr>
          <a:xfrm>
            <a:off x="896229" y="1968229"/>
            <a:ext cx="1506312" cy="270843"/>
          </a:xfrm>
          <a:prstGeom prst="rect">
            <a:avLst/>
          </a:prstGeom>
          <a:noFill/>
          <a:effectLst>
            <a:outerShdw blurRad="63500" sx="102000" sy="102000" algn="ctr" rotWithShape="0">
              <a:prstClr val="black">
                <a:alpha val="40000"/>
              </a:prstClr>
            </a:outerShdw>
          </a:effectLst>
        </p:spPr>
        <p:txBody>
          <a:bodyPr wrap="square" rtlCol="0">
            <a:spAutoFit/>
          </a:bodyPr>
          <a:lstStyle>
            <a:defPPr>
              <a:defRPr lang="en-US"/>
            </a:defPPr>
            <a:lvl1pPr algn="ctr">
              <a:defRPr sz="3500" b="1" spc="300">
                <a:solidFill>
                  <a:schemeClr val="accent2"/>
                </a:solidFill>
                <a:latin typeface="Montserrat" panose="00000500000000000000" pitchFamily="50" charset="0"/>
              </a:defRPr>
            </a:lvl1pPr>
          </a:lstStyle>
          <a:p>
            <a:pPr algn="l"/>
            <a:r>
              <a:rPr lang="en-US" sz="1000" spc="0" dirty="0">
                <a:solidFill>
                  <a:schemeClr val="tx1">
                    <a:lumMod val="95000"/>
                  </a:schemeClr>
                </a:solidFill>
              </a:rPr>
              <a:t>SENTIMENT</a:t>
            </a:r>
          </a:p>
        </p:txBody>
      </p:sp>
      <p:cxnSp>
        <p:nvCxnSpPr>
          <p:cNvPr id="6" name="Straight Connector 5">
            <a:extLst>
              <a:ext uri="{FF2B5EF4-FFF2-40B4-BE49-F238E27FC236}">
                <a16:creationId xmlns:a16="http://schemas.microsoft.com/office/drawing/2014/main" id="{793E75A6-2BA0-681F-22FB-045B7C9B71C6}"/>
              </a:ext>
            </a:extLst>
          </p:cNvPr>
          <p:cNvCxnSpPr>
            <a:cxnSpLocks/>
          </p:cNvCxnSpPr>
          <p:nvPr/>
        </p:nvCxnSpPr>
        <p:spPr>
          <a:xfrm>
            <a:off x="690320" y="3602961"/>
            <a:ext cx="282194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501F1A4-79AF-66B5-0507-B4317F8FA23E}"/>
              </a:ext>
            </a:extLst>
          </p:cNvPr>
          <p:cNvSpPr txBox="1"/>
          <p:nvPr/>
        </p:nvSpPr>
        <p:spPr>
          <a:xfrm>
            <a:off x="896229" y="3723038"/>
            <a:ext cx="1506312" cy="270843"/>
          </a:xfrm>
          <a:prstGeom prst="rect">
            <a:avLst/>
          </a:prstGeom>
          <a:noFill/>
          <a:effectLst>
            <a:outerShdw blurRad="63500" sx="102000" sy="102000" algn="ctr" rotWithShape="0">
              <a:prstClr val="black">
                <a:alpha val="40000"/>
              </a:prstClr>
            </a:outerShdw>
          </a:effectLst>
        </p:spPr>
        <p:txBody>
          <a:bodyPr wrap="square" rtlCol="0">
            <a:spAutoFit/>
          </a:bodyPr>
          <a:lstStyle>
            <a:defPPr>
              <a:defRPr lang="en-US"/>
            </a:defPPr>
            <a:lvl1pPr algn="ctr">
              <a:defRPr sz="3500" b="1" spc="300">
                <a:solidFill>
                  <a:schemeClr val="accent2"/>
                </a:solidFill>
                <a:latin typeface="Montserrat" panose="00000500000000000000" pitchFamily="50" charset="0"/>
              </a:defRPr>
            </a:lvl1pPr>
          </a:lstStyle>
          <a:p>
            <a:pPr algn="l"/>
            <a:r>
              <a:rPr lang="en-US" sz="1000" spc="0" dirty="0">
                <a:solidFill>
                  <a:schemeClr val="tx1">
                    <a:lumMod val="95000"/>
                  </a:schemeClr>
                </a:solidFill>
              </a:rPr>
              <a:t>ENGAGEMENT</a:t>
            </a:r>
          </a:p>
        </p:txBody>
      </p:sp>
      <p:sp>
        <p:nvSpPr>
          <p:cNvPr id="9" name="TextBox 8">
            <a:extLst>
              <a:ext uri="{FF2B5EF4-FFF2-40B4-BE49-F238E27FC236}">
                <a16:creationId xmlns:a16="http://schemas.microsoft.com/office/drawing/2014/main" id="{3B0D7DFD-6962-CDAB-ABFB-BC8EDE652B3E}"/>
              </a:ext>
            </a:extLst>
          </p:cNvPr>
          <p:cNvSpPr txBox="1"/>
          <p:nvPr/>
        </p:nvSpPr>
        <p:spPr>
          <a:xfrm>
            <a:off x="896229" y="4169897"/>
            <a:ext cx="1626254" cy="575542"/>
          </a:xfrm>
          <a:prstGeom prst="rect">
            <a:avLst/>
          </a:prstGeom>
          <a:noFill/>
          <a:effectLst>
            <a:outerShdw blurRad="63500" sx="102000" sy="102000" algn="ctr" rotWithShape="0">
              <a:prstClr val="black">
                <a:alpha val="40000"/>
              </a:prstClr>
            </a:outerShdw>
          </a:effectLst>
        </p:spPr>
        <p:txBody>
          <a:bodyPr wrap="square" rtlCol="0">
            <a:spAutoFit/>
          </a:bodyPr>
          <a:lstStyle>
            <a:defPPr>
              <a:defRPr lang="en-US"/>
            </a:defPPr>
            <a:lvl1pPr algn="ctr">
              <a:defRPr sz="3500" b="1" spc="300">
                <a:solidFill>
                  <a:schemeClr val="accent2"/>
                </a:solidFill>
                <a:latin typeface="Montserrat" panose="00000500000000000000" pitchFamily="50" charset="0"/>
              </a:defRPr>
            </a:lvl1pPr>
          </a:lstStyle>
          <a:p>
            <a:pPr algn="l"/>
            <a:r>
              <a:rPr lang="en-US" sz="2800" spc="0" dirty="0">
                <a:solidFill>
                  <a:schemeClr val="tx1"/>
                </a:solidFill>
              </a:rPr>
              <a:t>651.2K</a:t>
            </a:r>
          </a:p>
        </p:txBody>
      </p:sp>
      <p:grpSp>
        <p:nvGrpSpPr>
          <p:cNvPr id="2" name="Group 1">
            <a:extLst>
              <a:ext uri="{FF2B5EF4-FFF2-40B4-BE49-F238E27FC236}">
                <a16:creationId xmlns:a16="http://schemas.microsoft.com/office/drawing/2014/main" id="{E84543DA-16F0-4F52-8FF4-740A30773561}"/>
              </a:ext>
            </a:extLst>
          </p:cNvPr>
          <p:cNvGrpSpPr/>
          <p:nvPr/>
        </p:nvGrpSpPr>
        <p:grpSpPr>
          <a:xfrm>
            <a:off x="896229" y="2337716"/>
            <a:ext cx="1084971" cy="702523"/>
            <a:chOff x="896229" y="2337716"/>
            <a:chExt cx="1084971" cy="702523"/>
          </a:xfrm>
        </p:grpSpPr>
        <p:sp>
          <p:nvSpPr>
            <p:cNvPr id="8" name="TextBox 7">
              <a:extLst>
                <a:ext uri="{FF2B5EF4-FFF2-40B4-BE49-F238E27FC236}">
                  <a16:creationId xmlns:a16="http://schemas.microsoft.com/office/drawing/2014/main" id="{B62B5512-F6EA-4F59-1429-0F32809B06C7}"/>
                </a:ext>
              </a:extLst>
            </p:cNvPr>
            <p:cNvSpPr txBox="1"/>
            <p:nvPr/>
          </p:nvSpPr>
          <p:spPr>
            <a:xfrm>
              <a:off x="896229" y="2337716"/>
              <a:ext cx="1084971" cy="575542"/>
            </a:xfrm>
            <a:prstGeom prst="rect">
              <a:avLst/>
            </a:prstGeom>
            <a:noFill/>
            <a:effectLst>
              <a:outerShdw blurRad="63500" sx="102000" sy="102000" algn="ctr" rotWithShape="0">
                <a:prstClr val="black">
                  <a:alpha val="40000"/>
                </a:prstClr>
              </a:outerShdw>
            </a:effectLst>
          </p:spPr>
          <p:txBody>
            <a:bodyPr wrap="square" rtlCol="0">
              <a:spAutoFit/>
            </a:bodyPr>
            <a:lstStyle>
              <a:defPPr>
                <a:defRPr lang="en-US"/>
              </a:defPPr>
              <a:lvl1pPr algn="ctr">
                <a:defRPr sz="3500" b="1" spc="300">
                  <a:solidFill>
                    <a:schemeClr val="accent2"/>
                  </a:solidFill>
                  <a:latin typeface="Montserrat" panose="00000500000000000000" pitchFamily="50" charset="0"/>
                </a:defRPr>
              </a:lvl1pPr>
            </a:lstStyle>
            <a:p>
              <a:pPr algn="l"/>
              <a:r>
                <a:rPr lang="en-US" sz="2800" spc="0" dirty="0">
                  <a:solidFill>
                    <a:schemeClr val="tx1"/>
                  </a:solidFill>
                </a:rPr>
                <a:t>15%</a:t>
              </a:r>
            </a:p>
          </p:txBody>
        </p:sp>
        <p:sp>
          <p:nvSpPr>
            <p:cNvPr id="10" name="TextBox 9">
              <a:extLst>
                <a:ext uri="{FF2B5EF4-FFF2-40B4-BE49-F238E27FC236}">
                  <a16:creationId xmlns:a16="http://schemas.microsoft.com/office/drawing/2014/main" id="{45C7DF99-447E-BB87-D239-11DAD9B6C39B}"/>
                </a:ext>
              </a:extLst>
            </p:cNvPr>
            <p:cNvSpPr txBox="1"/>
            <p:nvPr/>
          </p:nvSpPr>
          <p:spPr>
            <a:xfrm>
              <a:off x="896229" y="2769400"/>
              <a:ext cx="1084971" cy="270839"/>
            </a:xfrm>
            <a:prstGeom prst="rect">
              <a:avLst/>
            </a:prstGeom>
            <a:noFill/>
            <a:effectLst>
              <a:outerShdw blurRad="63500" sx="102000" sy="102000" algn="ctr" rotWithShape="0">
                <a:prstClr val="black">
                  <a:alpha val="40000"/>
                </a:prstClr>
              </a:outerShdw>
            </a:effectLst>
          </p:spPr>
          <p:txBody>
            <a:bodyPr wrap="square" rtlCol="0">
              <a:noAutofit/>
            </a:bodyPr>
            <a:lstStyle>
              <a:defPPr>
                <a:defRPr lang="en-US"/>
              </a:defPPr>
              <a:lvl1pPr algn="ctr">
                <a:defRPr sz="3500" b="1" spc="300">
                  <a:solidFill>
                    <a:schemeClr val="accent2"/>
                  </a:solidFill>
                  <a:latin typeface="Montserrat" panose="00000500000000000000" pitchFamily="50" charset="0"/>
                </a:defRPr>
              </a:lvl1pPr>
            </a:lstStyle>
            <a:p>
              <a:pPr algn="l"/>
              <a:r>
                <a:rPr lang="en-US" sz="1000" spc="0" dirty="0">
                  <a:solidFill>
                    <a:schemeClr val="tx1"/>
                  </a:solidFill>
                </a:rPr>
                <a:t>POSITIVE</a:t>
              </a:r>
            </a:p>
          </p:txBody>
        </p:sp>
      </p:grpSp>
      <p:grpSp>
        <p:nvGrpSpPr>
          <p:cNvPr id="5" name="Group 4">
            <a:extLst>
              <a:ext uri="{FF2B5EF4-FFF2-40B4-BE49-F238E27FC236}">
                <a16:creationId xmlns:a16="http://schemas.microsoft.com/office/drawing/2014/main" id="{55608166-D53A-418C-B182-4C8608EEA386}"/>
              </a:ext>
            </a:extLst>
          </p:cNvPr>
          <p:cNvGrpSpPr/>
          <p:nvPr/>
        </p:nvGrpSpPr>
        <p:grpSpPr>
          <a:xfrm>
            <a:off x="2070606" y="2337716"/>
            <a:ext cx="1084971" cy="702528"/>
            <a:chOff x="2070606" y="2337716"/>
            <a:chExt cx="1084971" cy="702528"/>
          </a:xfrm>
        </p:grpSpPr>
        <p:sp>
          <p:nvSpPr>
            <p:cNvPr id="12" name="TextBox 11">
              <a:extLst>
                <a:ext uri="{FF2B5EF4-FFF2-40B4-BE49-F238E27FC236}">
                  <a16:creationId xmlns:a16="http://schemas.microsoft.com/office/drawing/2014/main" id="{3D04CF30-C97E-A85C-9E57-17A2DB8D66F9}"/>
                </a:ext>
              </a:extLst>
            </p:cNvPr>
            <p:cNvSpPr txBox="1"/>
            <p:nvPr/>
          </p:nvSpPr>
          <p:spPr>
            <a:xfrm>
              <a:off x="2070606" y="2337716"/>
              <a:ext cx="1084971" cy="575542"/>
            </a:xfrm>
            <a:prstGeom prst="rect">
              <a:avLst/>
            </a:prstGeom>
            <a:noFill/>
            <a:effectLst>
              <a:outerShdw blurRad="63500" sx="102000" sy="102000" algn="ctr" rotWithShape="0">
                <a:prstClr val="black">
                  <a:alpha val="40000"/>
                </a:prstClr>
              </a:outerShdw>
            </a:effectLst>
          </p:spPr>
          <p:txBody>
            <a:bodyPr wrap="square" rtlCol="0">
              <a:spAutoFit/>
            </a:bodyPr>
            <a:lstStyle>
              <a:defPPr>
                <a:defRPr lang="en-US"/>
              </a:defPPr>
              <a:lvl1pPr algn="ctr">
                <a:defRPr sz="3500" b="1" spc="300">
                  <a:solidFill>
                    <a:schemeClr val="accent2"/>
                  </a:solidFill>
                  <a:latin typeface="Montserrat" panose="00000500000000000000" pitchFamily="50" charset="0"/>
                </a:defRPr>
              </a:lvl1pPr>
            </a:lstStyle>
            <a:p>
              <a:pPr algn="l"/>
              <a:r>
                <a:rPr lang="en-US" sz="2800" spc="0" dirty="0">
                  <a:solidFill>
                    <a:schemeClr val="accent4">
                      <a:lumMod val="40000"/>
                      <a:lumOff val="60000"/>
                    </a:schemeClr>
                  </a:solidFill>
                </a:rPr>
                <a:t>43%</a:t>
              </a:r>
            </a:p>
          </p:txBody>
        </p:sp>
        <p:sp>
          <p:nvSpPr>
            <p:cNvPr id="13" name="TextBox 12">
              <a:extLst>
                <a:ext uri="{FF2B5EF4-FFF2-40B4-BE49-F238E27FC236}">
                  <a16:creationId xmlns:a16="http://schemas.microsoft.com/office/drawing/2014/main" id="{1A6223D0-F402-C02F-A996-8FBCA0173F94}"/>
                </a:ext>
              </a:extLst>
            </p:cNvPr>
            <p:cNvSpPr txBox="1"/>
            <p:nvPr/>
          </p:nvSpPr>
          <p:spPr>
            <a:xfrm>
              <a:off x="2070606" y="2769401"/>
              <a:ext cx="1084971" cy="270843"/>
            </a:xfrm>
            <a:prstGeom prst="rect">
              <a:avLst/>
            </a:prstGeom>
            <a:noFill/>
            <a:effectLst>
              <a:outerShdw blurRad="63500" sx="102000" sy="102000" algn="ctr" rotWithShape="0">
                <a:prstClr val="black">
                  <a:alpha val="40000"/>
                </a:prstClr>
              </a:outerShdw>
            </a:effectLst>
          </p:spPr>
          <p:txBody>
            <a:bodyPr wrap="square" rtlCol="0">
              <a:noAutofit/>
            </a:bodyPr>
            <a:lstStyle>
              <a:defPPr>
                <a:defRPr lang="en-US"/>
              </a:defPPr>
              <a:lvl1pPr algn="ctr">
                <a:defRPr sz="3500" b="1" spc="300">
                  <a:solidFill>
                    <a:schemeClr val="accent2"/>
                  </a:solidFill>
                  <a:latin typeface="Montserrat" panose="00000500000000000000" pitchFamily="50" charset="0"/>
                </a:defRPr>
              </a:lvl1pPr>
            </a:lstStyle>
            <a:p>
              <a:pPr algn="l"/>
              <a:r>
                <a:rPr lang="en-US" sz="1000" spc="0" dirty="0">
                  <a:solidFill>
                    <a:schemeClr val="accent4">
                      <a:lumMod val="40000"/>
                      <a:lumOff val="60000"/>
                    </a:schemeClr>
                  </a:solidFill>
                </a:rPr>
                <a:t>NEGATIVE</a:t>
              </a:r>
            </a:p>
          </p:txBody>
        </p:sp>
      </p:grpSp>
      <p:grpSp>
        <p:nvGrpSpPr>
          <p:cNvPr id="11" name="Group 10">
            <a:extLst>
              <a:ext uri="{FF2B5EF4-FFF2-40B4-BE49-F238E27FC236}">
                <a16:creationId xmlns:a16="http://schemas.microsoft.com/office/drawing/2014/main" id="{AF41CAED-B1A1-4F03-8AEA-1538606158D3}"/>
              </a:ext>
            </a:extLst>
          </p:cNvPr>
          <p:cNvGrpSpPr/>
          <p:nvPr/>
        </p:nvGrpSpPr>
        <p:grpSpPr>
          <a:xfrm>
            <a:off x="1065819" y="4828650"/>
            <a:ext cx="2082954" cy="355481"/>
            <a:chOff x="1065819" y="4828650"/>
            <a:chExt cx="2082954" cy="355481"/>
          </a:xfrm>
        </p:grpSpPr>
        <p:sp>
          <p:nvSpPr>
            <p:cNvPr id="16" name="TextBox 15">
              <a:extLst>
                <a:ext uri="{FF2B5EF4-FFF2-40B4-BE49-F238E27FC236}">
                  <a16:creationId xmlns:a16="http://schemas.microsoft.com/office/drawing/2014/main" id="{920908DB-1573-C09E-4BF0-70609A613E30}"/>
                </a:ext>
              </a:extLst>
            </p:cNvPr>
            <p:cNvSpPr txBox="1"/>
            <p:nvPr/>
          </p:nvSpPr>
          <p:spPr>
            <a:xfrm>
              <a:off x="1954996" y="4828650"/>
              <a:ext cx="1193777" cy="355481"/>
            </a:xfrm>
            <a:prstGeom prst="rect">
              <a:avLst/>
            </a:prstGeom>
            <a:noFill/>
          </p:spPr>
          <p:txBody>
            <a:bodyPr wrap="square" lIns="0" rtlCol="0" anchor="ctr">
              <a:noAutofit/>
            </a:bodyPr>
            <a:lstStyle/>
            <a:p>
              <a:r>
                <a:rPr lang="en-US" sz="900" dirty="0">
                  <a:latin typeface="Montserrat" panose="00000500000000000000" pitchFamily="50" charset="0"/>
                </a:rPr>
                <a:t>Compared to the previous period</a:t>
              </a:r>
            </a:p>
          </p:txBody>
        </p:sp>
        <p:sp>
          <p:nvSpPr>
            <p:cNvPr id="17" name="TextBox 16">
              <a:extLst>
                <a:ext uri="{FF2B5EF4-FFF2-40B4-BE49-F238E27FC236}">
                  <a16:creationId xmlns:a16="http://schemas.microsoft.com/office/drawing/2014/main" id="{EE132B62-B57C-737C-8973-DC15A8FD42AE}"/>
                </a:ext>
              </a:extLst>
            </p:cNvPr>
            <p:cNvSpPr txBox="1"/>
            <p:nvPr/>
          </p:nvSpPr>
          <p:spPr>
            <a:xfrm>
              <a:off x="1119083" y="4828650"/>
              <a:ext cx="867444" cy="355481"/>
            </a:xfrm>
            <a:prstGeom prst="rect">
              <a:avLst/>
            </a:prstGeom>
            <a:noFill/>
          </p:spPr>
          <p:txBody>
            <a:bodyPr wrap="square" rtlCol="0" anchor="ctr">
              <a:noAutofit/>
            </a:bodyPr>
            <a:lstStyle/>
            <a:p>
              <a:r>
                <a:rPr lang="en-US" b="1" dirty="0">
                  <a:latin typeface="Montserrat" panose="00000500000000000000" pitchFamily="50" charset="0"/>
                </a:rPr>
                <a:t>21,6%</a:t>
              </a:r>
            </a:p>
          </p:txBody>
        </p:sp>
        <p:cxnSp>
          <p:nvCxnSpPr>
            <p:cNvPr id="18" name="Straight Arrow Connector 17">
              <a:extLst>
                <a:ext uri="{FF2B5EF4-FFF2-40B4-BE49-F238E27FC236}">
                  <a16:creationId xmlns:a16="http://schemas.microsoft.com/office/drawing/2014/main" id="{578E94C1-ECC4-349A-0505-8AEE6901F320}"/>
                </a:ext>
              </a:extLst>
            </p:cNvPr>
            <p:cNvCxnSpPr/>
            <p:nvPr/>
          </p:nvCxnSpPr>
          <p:spPr>
            <a:xfrm flipV="1">
              <a:off x="1065819" y="4857415"/>
              <a:ext cx="0" cy="245885"/>
            </a:xfrm>
            <a:prstGeom prst="straightConnector1">
              <a:avLst/>
            </a:prstGeom>
            <a:ln w="31750" cap="rnd">
              <a:solidFill>
                <a:schemeClr val="tx1"/>
              </a:solidFill>
              <a:round/>
              <a:tailEnd type="arrow"/>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51700569-35D2-9406-09A5-649009EC91D8}"/>
              </a:ext>
            </a:extLst>
          </p:cNvPr>
          <p:cNvSpPr txBox="1"/>
          <p:nvPr/>
        </p:nvSpPr>
        <p:spPr>
          <a:xfrm>
            <a:off x="4038821" y="1968229"/>
            <a:ext cx="2231349" cy="270843"/>
          </a:xfrm>
          <a:prstGeom prst="rect">
            <a:avLst/>
          </a:prstGeom>
          <a:noFill/>
          <a:effectLst>
            <a:outerShdw blurRad="63500" sx="102000" sy="102000" algn="ctr" rotWithShape="0">
              <a:prstClr val="black">
                <a:alpha val="40000"/>
              </a:prstClr>
            </a:outerShdw>
          </a:effectLst>
        </p:spPr>
        <p:txBody>
          <a:bodyPr wrap="square" lIns="0" rtlCol="0">
            <a:spAutoFit/>
          </a:bodyPr>
          <a:lstStyle>
            <a:defPPr>
              <a:defRPr lang="en-US"/>
            </a:defPPr>
            <a:lvl1pPr algn="ctr">
              <a:defRPr sz="3500" b="1" spc="300">
                <a:solidFill>
                  <a:schemeClr val="accent2"/>
                </a:solidFill>
                <a:latin typeface="Montserrat" panose="00000500000000000000" pitchFamily="50" charset="0"/>
              </a:defRPr>
            </a:lvl1pPr>
          </a:lstStyle>
          <a:p>
            <a:pPr algn="l"/>
            <a:r>
              <a:rPr lang="en-US" sz="1000" spc="0" dirty="0">
                <a:solidFill>
                  <a:schemeClr val="accent2">
                    <a:lumMod val="60000"/>
                    <a:lumOff val="40000"/>
                  </a:schemeClr>
                </a:solidFill>
              </a:rPr>
              <a:t>NET SENTIMENT OVER TIME</a:t>
            </a:r>
          </a:p>
        </p:txBody>
      </p:sp>
      <p:grpSp>
        <p:nvGrpSpPr>
          <p:cNvPr id="130" name="Graphic 127">
            <a:extLst>
              <a:ext uri="{FF2B5EF4-FFF2-40B4-BE49-F238E27FC236}">
                <a16:creationId xmlns:a16="http://schemas.microsoft.com/office/drawing/2014/main" id="{769C979D-36BC-7627-56EA-878B39A589CF}"/>
              </a:ext>
            </a:extLst>
          </p:cNvPr>
          <p:cNvGrpSpPr/>
          <p:nvPr/>
        </p:nvGrpSpPr>
        <p:grpSpPr>
          <a:xfrm>
            <a:off x="4585875" y="3607043"/>
            <a:ext cx="6709895" cy="1197648"/>
            <a:chOff x="3022844" y="2871101"/>
            <a:chExt cx="5704655" cy="865137"/>
          </a:xfrm>
          <a:gradFill>
            <a:gsLst>
              <a:gs pos="100000">
                <a:schemeClr val="accent6"/>
              </a:gs>
              <a:gs pos="0">
                <a:schemeClr val="tx1">
                  <a:lumMod val="85000"/>
                </a:schemeClr>
              </a:gs>
            </a:gsLst>
            <a:lin ang="5400000" scaled="0"/>
          </a:gradFill>
        </p:grpSpPr>
        <p:sp>
          <p:nvSpPr>
            <p:cNvPr id="131" name="Freeform 130">
              <a:extLst>
                <a:ext uri="{FF2B5EF4-FFF2-40B4-BE49-F238E27FC236}">
                  <a16:creationId xmlns:a16="http://schemas.microsoft.com/office/drawing/2014/main" id="{23871203-8851-AEB0-5E38-C1B04525729C}"/>
                </a:ext>
              </a:extLst>
            </p:cNvPr>
            <p:cNvSpPr/>
            <p:nvPr/>
          </p:nvSpPr>
          <p:spPr>
            <a:xfrm>
              <a:off x="3530422" y="2871101"/>
              <a:ext cx="82724" cy="298237"/>
            </a:xfrm>
            <a:custGeom>
              <a:avLst/>
              <a:gdLst>
                <a:gd name="connsiteX0" fmla="*/ 16545 w 82724"/>
                <a:gd name="connsiteY0" fmla="*/ 165363 h 298237"/>
                <a:gd name="connsiteX1" fmla="*/ 45949 w 82724"/>
                <a:gd name="connsiteY1" fmla="*/ 168364 h 298237"/>
                <a:gd name="connsiteX2" fmla="*/ 73295 w 82724"/>
                <a:gd name="connsiteY2" fmla="*/ 298237 h 298237"/>
                <a:gd name="connsiteX3" fmla="*/ 82725 w 82724"/>
                <a:gd name="connsiteY3" fmla="*/ 0 h 298237"/>
                <a:gd name="connsiteX4" fmla="*/ 0 w 82724"/>
                <a:gd name="connsiteY4" fmla="*/ 0 h 298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4" h="298237">
                  <a:moveTo>
                    <a:pt x="16545" y="165363"/>
                  </a:moveTo>
                  <a:lnTo>
                    <a:pt x="45949" y="168364"/>
                  </a:lnTo>
                  <a:lnTo>
                    <a:pt x="73295" y="298237"/>
                  </a:lnTo>
                  <a:lnTo>
                    <a:pt x="82725" y="0"/>
                  </a:lnTo>
                  <a:lnTo>
                    <a:pt x="0" y="0"/>
                  </a:lnTo>
                  <a:close/>
                </a:path>
              </a:pathLst>
            </a:custGeom>
            <a:grpFill/>
            <a:ln w="8572" cap="flat">
              <a:noFill/>
              <a:prstDash val="solid"/>
              <a:miter/>
            </a:ln>
          </p:spPr>
          <p:txBody>
            <a:bodyPr rtlCol="0" anchor="ctr"/>
            <a:lstStyle/>
            <a:p>
              <a:endParaRPr lang="en-UA"/>
            </a:p>
          </p:txBody>
        </p:sp>
        <p:sp>
          <p:nvSpPr>
            <p:cNvPr id="132" name="Freeform 131">
              <a:extLst>
                <a:ext uri="{FF2B5EF4-FFF2-40B4-BE49-F238E27FC236}">
                  <a16:creationId xmlns:a16="http://schemas.microsoft.com/office/drawing/2014/main" id="{1177793E-3D5A-7A86-2439-84739B09D4DA}"/>
                </a:ext>
              </a:extLst>
            </p:cNvPr>
            <p:cNvSpPr/>
            <p:nvPr/>
          </p:nvSpPr>
          <p:spPr>
            <a:xfrm>
              <a:off x="5140166" y="2871101"/>
              <a:ext cx="240715" cy="822531"/>
            </a:xfrm>
            <a:custGeom>
              <a:avLst/>
              <a:gdLst>
                <a:gd name="connsiteX0" fmla="*/ 27518 w 240715"/>
                <a:gd name="connsiteY0" fmla="*/ 405736 h 822531"/>
                <a:gd name="connsiteX1" fmla="*/ 40634 w 240715"/>
                <a:gd name="connsiteY1" fmla="*/ 428025 h 822531"/>
                <a:gd name="connsiteX2" fmla="*/ 47749 w 240715"/>
                <a:gd name="connsiteY2" fmla="*/ 489918 h 822531"/>
                <a:gd name="connsiteX3" fmla="*/ 73123 w 240715"/>
                <a:gd name="connsiteY3" fmla="*/ 449285 h 822531"/>
                <a:gd name="connsiteX4" fmla="*/ 91383 w 240715"/>
                <a:gd name="connsiteY4" fmla="*/ 554812 h 822531"/>
                <a:gd name="connsiteX5" fmla="*/ 115729 w 240715"/>
                <a:gd name="connsiteY5" fmla="*/ 471659 h 822531"/>
                <a:gd name="connsiteX6" fmla="*/ 128930 w 240715"/>
                <a:gd name="connsiteY6" fmla="*/ 649110 h 822531"/>
                <a:gd name="connsiteX7" fmla="*/ 158334 w 240715"/>
                <a:gd name="connsiteY7" fmla="*/ 236344 h 822531"/>
                <a:gd name="connsiteX8" fmla="*/ 178565 w 240715"/>
                <a:gd name="connsiteY8" fmla="*/ 685628 h 822531"/>
                <a:gd name="connsiteX9" fmla="*/ 191767 w 240715"/>
                <a:gd name="connsiteY9" fmla="*/ 721119 h 822531"/>
                <a:gd name="connsiteX10" fmla="*/ 207026 w 240715"/>
                <a:gd name="connsiteY10" fmla="*/ 822531 h 822531"/>
                <a:gd name="connsiteX11" fmla="*/ 240716 w 240715"/>
                <a:gd name="connsiteY11" fmla="*/ 0 h 822531"/>
                <a:gd name="connsiteX12" fmla="*/ 0 w 240715"/>
                <a:gd name="connsiteY12" fmla="*/ 0 h 82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0715" h="822531">
                  <a:moveTo>
                    <a:pt x="27518" y="405736"/>
                  </a:moveTo>
                  <a:lnTo>
                    <a:pt x="40634" y="428025"/>
                  </a:lnTo>
                  <a:lnTo>
                    <a:pt x="47749" y="489918"/>
                  </a:lnTo>
                  <a:lnTo>
                    <a:pt x="73123" y="449285"/>
                  </a:lnTo>
                  <a:lnTo>
                    <a:pt x="91383" y="554812"/>
                  </a:lnTo>
                  <a:lnTo>
                    <a:pt x="115729" y="471659"/>
                  </a:lnTo>
                  <a:lnTo>
                    <a:pt x="128930" y="649110"/>
                  </a:lnTo>
                  <a:lnTo>
                    <a:pt x="158334" y="236344"/>
                  </a:lnTo>
                  <a:lnTo>
                    <a:pt x="178565" y="685628"/>
                  </a:lnTo>
                  <a:lnTo>
                    <a:pt x="191767" y="721119"/>
                  </a:lnTo>
                  <a:lnTo>
                    <a:pt x="207026" y="822531"/>
                  </a:lnTo>
                  <a:lnTo>
                    <a:pt x="240716" y="0"/>
                  </a:lnTo>
                  <a:lnTo>
                    <a:pt x="0" y="0"/>
                  </a:lnTo>
                  <a:close/>
                </a:path>
              </a:pathLst>
            </a:custGeom>
            <a:grpFill/>
            <a:ln w="8572" cap="flat">
              <a:noFill/>
              <a:prstDash val="solid"/>
              <a:miter/>
            </a:ln>
          </p:spPr>
          <p:txBody>
            <a:bodyPr rtlCol="0" anchor="ctr"/>
            <a:lstStyle/>
            <a:p>
              <a:endParaRPr lang="en-UA"/>
            </a:p>
          </p:txBody>
        </p:sp>
        <p:sp>
          <p:nvSpPr>
            <p:cNvPr id="133" name="Freeform 132">
              <a:extLst>
                <a:ext uri="{FF2B5EF4-FFF2-40B4-BE49-F238E27FC236}">
                  <a16:creationId xmlns:a16="http://schemas.microsoft.com/office/drawing/2014/main" id="{FD52A5C0-9F7B-5FA8-4FF8-22B45BCB5367}"/>
                </a:ext>
              </a:extLst>
            </p:cNvPr>
            <p:cNvSpPr/>
            <p:nvPr/>
          </p:nvSpPr>
          <p:spPr>
            <a:xfrm>
              <a:off x="3618547" y="2871102"/>
              <a:ext cx="781640" cy="865136"/>
            </a:xfrm>
            <a:custGeom>
              <a:avLst/>
              <a:gdLst>
                <a:gd name="connsiteX0" fmla="*/ 21688 w 781640"/>
                <a:gd name="connsiteY0" fmla="*/ 318468 h 865136"/>
                <a:gd name="connsiteX1" fmla="*/ 46034 w 781640"/>
                <a:gd name="connsiteY1" fmla="*/ 317440 h 865136"/>
                <a:gd name="connsiteX2" fmla="*/ 70380 w 781640"/>
                <a:gd name="connsiteY2" fmla="*/ 363902 h 865136"/>
                <a:gd name="connsiteX3" fmla="*/ 77495 w 781640"/>
                <a:gd name="connsiteY3" fmla="*/ 305267 h 865136"/>
                <a:gd name="connsiteX4" fmla="*/ 138360 w 781640"/>
                <a:gd name="connsiteY4" fmla="*/ 211998 h 865136"/>
                <a:gd name="connsiteX5" fmla="*/ 138360 w 781640"/>
                <a:gd name="connsiteY5" fmla="*/ 247488 h 865136"/>
                <a:gd name="connsiteX6" fmla="*/ 152505 w 781640"/>
                <a:gd name="connsiteY6" fmla="*/ 287093 h 865136"/>
                <a:gd name="connsiteX7" fmla="*/ 179937 w 781640"/>
                <a:gd name="connsiteY7" fmla="*/ 532524 h 865136"/>
                <a:gd name="connsiteX8" fmla="*/ 204283 w 781640"/>
                <a:gd name="connsiteY8" fmla="*/ 769810 h 865136"/>
                <a:gd name="connsiteX9" fmla="*/ 226571 w 781640"/>
                <a:gd name="connsiteY9" fmla="*/ 597417 h 865136"/>
                <a:gd name="connsiteX10" fmla="*/ 245859 w 781640"/>
                <a:gd name="connsiteY10" fmla="*/ 346929 h 865136"/>
                <a:gd name="connsiteX11" fmla="*/ 266090 w 781640"/>
                <a:gd name="connsiteY11" fmla="*/ 547697 h 865136"/>
                <a:gd name="connsiteX12" fmla="*/ 293522 w 781640"/>
                <a:gd name="connsiteY12" fmla="*/ 313411 h 865136"/>
                <a:gd name="connsiteX13" fmla="*/ 316840 w 781640"/>
                <a:gd name="connsiteY13" fmla="*/ 504063 h 865136"/>
                <a:gd name="connsiteX14" fmla="*/ 338099 w 781640"/>
                <a:gd name="connsiteY14" fmla="*/ 865137 h 865136"/>
                <a:gd name="connsiteX15" fmla="*/ 351301 w 781640"/>
                <a:gd name="connsiteY15" fmla="*/ 745465 h 865136"/>
                <a:gd name="connsiteX16" fmla="*/ 361417 w 781640"/>
                <a:gd name="connsiteY16" fmla="*/ 757637 h 865136"/>
                <a:gd name="connsiteX17" fmla="*/ 372647 w 781640"/>
                <a:gd name="connsiteY17" fmla="*/ 700887 h 865136"/>
                <a:gd name="connsiteX18" fmla="*/ 384820 w 781640"/>
                <a:gd name="connsiteY18" fmla="*/ 708946 h 865136"/>
                <a:gd name="connsiteX19" fmla="*/ 391849 w 781640"/>
                <a:gd name="connsiteY19" fmla="*/ 465572 h 865136"/>
                <a:gd name="connsiteX20" fmla="*/ 416195 w 781640"/>
                <a:gd name="connsiteY20" fmla="*/ 401621 h 865136"/>
                <a:gd name="connsiteX21" fmla="*/ 457771 w 781640"/>
                <a:gd name="connsiteY21" fmla="*/ 428025 h 865136"/>
                <a:gd name="connsiteX22" fmla="*/ 465915 w 781640"/>
                <a:gd name="connsiteY22" fmla="*/ 621763 h 865136"/>
                <a:gd name="connsiteX23" fmla="*/ 484175 w 781640"/>
                <a:gd name="connsiteY23" fmla="*/ 514264 h 865136"/>
                <a:gd name="connsiteX24" fmla="*/ 523694 w 781640"/>
                <a:gd name="connsiteY24" fmla="*/ 565956 h 865136"/>
                <a:gd name="connsiteX25" fmla="*/ 555155 w 781640"/>
                <a:gd name="connsiteY25" fmla="*/ 406765 h 865136"/>
                <a:gd name="connsiteX26" fmla="*/ 583530 w 781640"/>
                <a:gd name="connsiteY26" fmla="*/ 407708 h 865136"/>
                <a:gd name="connsiteX27" fmla="*/ 596732 w 781640"/>
                <a:gd name="connsiteY27" fmla="*/ 540582 h 865136"/>
                <a:gd name="connsiteX28" fmla="*/ 618077 w 781640"/>
                <a:gd name="connsiteY28" fmla="*/ 559870 h 865136"/>
                <a:gd name="connsiteX29" fmla="*/ 618077 w 781640"/>
                <a:gd name="connsiteY29" fmla="*/ 606504 h 865136"/>
                <a:gd name="connsiteX30" fmla="*/ 632222 w 781640"/>
                <a:gd name="connsiteY30" fmla="*/ 618677 h 865136"/>
                <a:gd name="connsiteX31" fmla="*/ 645423 w 781640"/>
                <a:gd name="connsiteY31" fmla="*/ 732263 h 865136"/>
                <a:gd name="connsiteX32" fmla="*/ 678942 w 781640"/>
                <a:gd name="connsiteY32" fmla="*/ 680571 h 865136"/>
                <a:gd name="connsiteX33" fmla="*/ 691115 w 781640"/>
                <a:gd name="connsiteY33" fmla="*/ 485803 h 865136"/>
                <a:gd name="connsiteX34" fmla="*/ 715375 w 781640"/>
                <a:gd name="connsiteY34" fmla="*/ 729262 h 865136"/>
                <a:gd name="connsiteX35" fmla="*/ 741778 w 781640"/>
                <a:gd name="connsiteY35" fmla="*/ 750522 h 865136"/>
                <a:gd name="connsiteX36" fmla="*/ 781641 w 781640"/>
                <a:gd name="connsiteY36" fmla="*/ 0 h 865136"/>
                <a:gd name="connsiteX37" fmla="*/ 0 w 781640"/>
                <a:gd name="connsiteY37" fmla="*/ 0 h 865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81640" h="865136">
                  <a:moveTo>
                    <a:pt x="21688" y="318468"/>
                  </a:moveTo>
                  <a:lnTo>
                    <a:pt x="46034" y="317440"/>
                  </a:lnTo>
                  <a:lnTo>
                    <a:pt x="70380" y="363902"/>
                  </a:lnTo>
                  <a:lnTo>
                    <a:pt x="77495" y="305267"/>
                  </a:lnTo>
                  <a:lnTo>
                    <a:pt x="138360" y="211998"/>
                  </a:lnTo>
                  <a:lnTo>
                    <a:pt x="138360" y="247488"/>
                  </a:lnTo>
                  <a:lnTo>
                    <a:pt x="152505" y="287093"/>
                  </a:lnTo>
                  <a:lnTo>
                    <a:pt x="179937" y="532524"/>
                  </a:lnTo>
                  <a:lnTo>
                    <a:pt x="204283" y="769810"/>
                  </a:lnTo>
                  <a:lnTo>
                    <a:pt x="226571" y="597417"/>
                  </a:lnTo>
                  <a:lnTo>
                    <a:pt x="245859" y="346929"/>
                  </a:lnTo>
                  <a:lnTo>
                    <a:pt x="266090" y="547697"/>
                  </a:lnTo>
                  <a:lnTo>
                    <a:pt x="293522" y="313411"/>
                  </a:lnTo>
                  <a:lnTo>
                    <a:pt x="316840" y="504063"/>
                  </a:lnTo>
                  <a:lnTo>
                    <a:pt x="338099" y="865137"/>
                  </a:lnTo>
                  <a:lnTo>
                    <a:pt x="351301" y="745465"/>
                  </a:lnTo>
                  <a:lnTo>
                    <a:pt x="361417" y="757637"/>
                  </a:lnTo>
                  <a:lnTo>
                    <a:pt x="372647" y="700887"/>
                  </a:lnTo>
                  <a:lnTo>
                    <a:pt x="384820" y="708946"/>
                  </a:lnTo>
                  <a:lnTo>
                    <a:pt x="391849" y="465572"/>
                  </a:lnTo>
                  <a:lnTo>
                    <a:pt x="416195" y="401621"/>
                  </a:lnTo>
                  <a:lnTo>
                    <a:pt x="457771" y="428025"/>
                  </a:lnTo>
                  <a:lnTo>
                    <a:pt x="465915" y="621763"/>
                  </a:lnTo>
                  <a:lnTo>
                    <a:pt x="484175" y="514264"/>
                  </a:lnTo>
                  <a:lnTo>
                    <a:pt x="523694" y="565956"/>
                  </a:lnTo>
                  <a:lnTo>
                    <a:pt x="555155" y="406765"/>
                  </a:lnTo>
                  <a:lnTo>
                    <a:pt x="583530" y="407708"/>
                  </a:lnTo>
                  <a:lnTo>
                    <a:pt x="596732" y="540582"/>
                  </a:lnTo>
                  <a:lnTo>
                    <a:pt x="618077" y="559870"/>
                  </a:lnTo>
                  <a:lnTo>
                    <a:pt x="618077" y="606504"/>
                  </a:lnTo>
                  <a:lnTo>
                    <a:pt x="632222" y="618677"/>
                  </a:lnTo>
                  <a:lnTo>
                    <a:pt x="645423" y="732263"/>
                  </a:lnTo>
                  <a:lnTo>
                    <a:pt x="678942" y="680571"/>
                  </a:lnTo>
                  <a:lnTo>
                    <a:pt x="691115" y="485803"/>
                  </a:lnTo>
                  <a:lnTo>
                    <a:pt x="715375" y="729262"/>
                  </a:lnTo>
                  <a:lnTo>
                    <a:pt x="741778" y="750522"/>
                  </a:lnTo>
                  <a:lnTo>
                    <a:pt x="781641" y="0"/>
                  </a:lnTo>
                  <a:lnTo>
                    <a:pt x="0" y="0"/>
                  </a:lnTo>
                  <a:close/>
                </a:path>
              </a:pathLst>
            </a:custGeom>
            <a:grpFill/>
            <a:ln w="8572" cap="flat">
              <a:noFill/>
              <a:prstDash val="solid"/>
              <a:miter/>
            </a:ln>
          </p:spPr>
          <p:txBody>
            <a:bodyPr rtlCol="0" anchor="ctr"/>
            <a:lstStyle/>
            <a:p>
              <a:endParaRPr lang="en-UA"/>
            </a:p>
          </p:txBody>
        </p:sp>
        <p:sp>
          <p:nvSpPr>
            <p:cNvPr id="134" name="Freeform 133">
              <a:extLst>
                <a:ext uri="{FF2B5EF4-FFF2-40B4-BE49-F238E27FC236}">
                  <a16:creationId xmlns:a16="http://schemas.microsoft.com/office/drawing/2014/main" id="{CE03837D-FE70-B053-6240-F4B9AC84DEF0}"/>
                </a:ext>
              </a:extLst>
            </p:cNvPr>
            <p:cNvSpPr/>
            <p:nvPr/>
          </p:nvSpPr>
          <p:spPr>
            <a:xfrm>
              <a:off x="3109598" y="2871101"/>
              <a:ext cx="44662" cy="182594"/>
            </a:xfrm>
            <a:custGeom>
              <a:avLst/>
              <a:gdLst>
                <a:gd name="connsiteX0" fmla="*/ 27603 w 44662"/>
                <a:gd name="connsiteY0" fmla="*/ 182594 h 182594"/>
                <a:gd name="connsiteX1" fmla="*/ 44663 w 44662"/>
                <a:gd name="connsiteY1" fmla="*/ 0 h 182594"/>
                <a:gd name="connsiteX2" fmla="*/ 0 w 44662"/>
                <a:gd name="connsiteY2" fmla="*/ 0 h 182594"/>
              </a:gdLst>
              <a:ahLst/>
              <a:cxnLst>
                <a:cxn ang="0">
                  <a:pos x="connsiteX0" y="connsiteY0"/>
                </a:cxn>
                <a:cxn ang="0">
                  <a:pos x="connsiteX1" y="connsiteY1"/>
                </a:cxn>
                <a:cxn ang="0">
                  <a:pos x="connsiteX2" y="connsiteY2"/>
                </a:cxn>
              </a:cxnLst>
              <a:rect l="l" t="t" r="r" b="b"/>
              <a:pathLst>
                <a:path w="44662" h="182594">
                  <a:moveTo>
                    <a:pt x="27603" y="182594"/>
                  </a:moveTo>
                  <a:lnTo>
                    <a:pt x="44663" y="0"/>
                  </a:lnTo>
                  <a:lnTo>
                    <a:pt x="0" y="0"/>
                  </a:lnTo>
                  <a:close/>
                </a:path>
              </a:pathLst>
            </a:custGeom>
            <a:grpFill/>
            <a:ln w="8572" cap="flat">
              <a:noFill/>
              <a:prstDash val="solid"/>
              <a:miter/>
            </a:ln>
          </p:spPr>
          <p:txBody>
            <a:bodyPr rtlCol="0" anchor="ctr"/>
            <a:lstStyle/>
            <a:p>
              <a:endParaRPr lang="en-UA"/>
            </a:p>
          </p:txBody>
        </p:sp>
        <p:sp>
          <p:nvSpPr>
            <p:cNvPr id="135" name="Freeform 134">
              <a:extLst>
                <a:ext uri="{FF2B5EF4-FFF2-40B4-BE49-F238E27FC236}">
                  <a16:creationId xmlns:a16="http://schemas.microsoft.com/office/drawing/2014/main" id="{06AB7976-2E3E-EE1A-62DB-0F6E304A6CA8}"/>
                </a:ext>
              </a:extLst>
            </p:cNvPr>
            <p:cNvSpPr/>
            <p:nvPr/>
          </p:nvSpPr>
          <p:spPr>
            <a:xfrm>
              <a:off x="4401388" y="2871101"/>
              <a:ext cx="737492" cy="798185"/>
            </a:xfrm>
            <a:custGeom>
              <a:avLst/>
              <a:gdLst>
                <a:gd name="connsiteX0" fmla="*/ 18774 w 737492"/>
                <a:gd name="connsiteY0" fmla="*/ 466601 h 798185"/>
                <a:gd name="connsiteX1" fmla="*/ 44148 w 737492"/>
                <a:gd name="connsiteY1" fmla="*/ 470630 h 798185"/>
                <a:gd name="connsiteX2" fmla="*/ 72523 w 737492"/>
                <a:gd name="connsiteY2" fmla="*/ 644052 h 798185"/>
                <a:gd name="connsiteX3" fmla="*/ 92840 w 737492"/>
                <a:gd name="connsiteY3" fmla="*/ 85210 h 798185"/>
                <a:gd name="connsiteX4" fmla="*/ 105013 w 737492"/>
                <a:gd name="connsiteY4" fmla="*/ 430082 h 798185"/>
                <a:gd name="connsiteX5" fmla="*/ 125244 w 737492"/>
                <a:gd name="connsiteY5" fmla="*/ 460515 h 798185"/>
                <a:gd name="connsiteX6" fmla="*/ 170936 w 737492"/>
                <a:gd name="connsiteY6" fmla="*/ 516236 h 798185"/>
                <a:gd name="connsiteX7" fmla="*/ 170936 w 737492"/>
                <a:gd name="connsiteY7" fmla="*/ 384391 h 798185"/>
                <a:gd name="connsiteX8" fmla="*/ 205397 w 737492"/>
                <a:gd name="connsiteY8" fmla="*/ 284007 h 798185"/>
                <a:gd name="connsiteX9" fmla="*/ 227686 w 737492"/>
                <a:gd name="connsiteY9" fmla="*/ 500034 h 798185"/>
                <a:gd name="connsiteX10" fmla="*/ 259147 w 737492"/>
                <a:gd name="connsiteY10" fmla="*/ 505092 h 798185"/>
                <a:gd name="connsiteX11" fmla="*/ 265233 w 737492"/>
                <a:gd name="connsiteY11" fmla="*/ 608562 h 798185"/>
                <a:gd name="connsiteX12" fmla="*/ 305781 w 737492"/>
                <a:gd name="connsiteY12" fmla="*/ 604533 h 798185"/>
                <a:gd name="connsiteX13" fmla="*/ 313925 w 737492"/>
                <a:gd name="connsiteY13" fmla="*/ 721119 h 798185"/>
                <a:gd name="connsiteX14" fmla="*/ 344357 w 737492"/>
                <a:gd name="connsiteY14" fmla="*/ 722147 h 798185"/>
                <a:gd name="connsiteX15" fmla="*/ 349415 w 737492"/>
                <a:gd name="connsiteY15" fmla="*/ 437198 h 798185"/>
                <a:gd name="connsiteX16" fmla="*/ 364588 w 737492"/>
                <a:gd name="connsiteY16" fmla="*/ 409765 h 798185"/>
                <a:gd name="connsiteX17" fmla="*/ 405222 w 737492"/>
                <a:gd name="connsiteY17" fmla="*/ 258632 h 798185"/>
                <a:gd name="connsiteX18" fmla="*/ 450828 w 737492"/>
                <a:gd name="connsiteY18" fmla="*/ 798185 h 798185"/>
                <a:gd name="connsiteX19" fmla="*/ 458972 w 737492"/>
                <a:gd name="connsiteY19" fmla="*/ 733291 h 798185"/>
                <a:gd name="connsiteX20" fmla="*/ 471145 w 737492"/>
                <a:gd name="connsiteY20" fmla="*/ 721119 h 798185"/>
                <a:gd name="connsiteX21" fmla="*/ 494462 w 737492"/>
                <a:gd name="connsiteY21" fmla="*/ 393563 h 798185"/>
                <a:gd name="connsiteX22" fmla="*/ 521808 w 737492"/>
                <a:gd name="connsiteY22" fmla="*/ 673456 h 798185"/>
                <a:gd name="connsiteX23" fmla="*/ 537067 w 737492"/>
                <a:gd name="connsiteY23" fmla="*/ 635908 h 798185"/>
                <a:gd name="connsiteX24" fmla="*/ 563385 w 737492"/>
                <a:gd name="connsiteY24" fmla="*/ 526437 h 798185"/>
                <a:gd name="connsiteX25" fmla="*/ 589788 w 737492"/>
                <a:gd name="connsiteY25" fmla="*/ 658282 h 798185"/>
                <a:gd name="connsiteX26" fmla="*/ 605990 w 737492"/>
                <a:gd name="connsiteY26" fmla="*/ 363902 h 798185"/>
                <a:gd name="connsiteX27" fmla="*/ 628364 w 737492"/>
                <a:gd name="connsiteY27" fmla="*/ 511178 h 798185"/>
                <a:gd name="connsiteX28" fmla="*/ 661797 w 737492"/>
                <a:gd name="connsiteY28" fmla="*/ 554812 h 798185"/>
                <a:gd name="connsiteX29" fmla="*/ 681085 w 737492"/>
                <a:gd name="connsiteY29" fmla="*/ 631879 h 798185"/>
                <a:gd name="connsiteX30" fmla="*/ 698316 w 737492"/>
                <a:gd name="connsiteY30" fmla="*/ 446284 h 798185"/>
                <a:gd name="connsiteX31" fmla="*/ 722662 w 737492"/>
                <a:gd name="connsiteY31" fmla="*/ 547697 h 798185"/>
                <a:gd name="connsiteX32" fmla="*/ 737492 w 737492"/>
                <a:gd name="connsiteY32" fmla="*/ 0 h 798185"/>
                <a:gd name="connsiteX33" fmla="*/ 0 w 737492"/>
                <a:gd name="connsiteY33" fmla="*/ 0 h 798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37492" h="798185">
                  <a:moveTo>
                    <a:pt x="18774" y="466601"/>
                  </a:moveTo>
                  <a:lnTo>
                    <a:pt x="44148" y="470630"/>
                  </a:lnTo>
                  <a:lnTo>
                    <a:pt x="72523" y="644052"/>
                  </a:lnTo>
                  <a:lnTo>
                    <a:pt x="92840" y="85210"/>
                  </a:lnTo>
                  <a:lnTo>
                    <a:pt x="105013" y="430082"/>
                  </a:lnTo>
                  <a:lnTo>
                    <a:pt x="125244" y="460515"/>
                  </a:lnTo>
                  <a:lnTo>
                    <a:pt x="170936" y="516236"/>
                  </a:lnTo>
                  <a:lnTo>
                    <a:pt x="170936" y="384391"/>
                  </a:lnTo>
                  <a:lnTo>
                    <a:pt x="205397" y="284007"/>
                  </a:lnTo>
                  <a:lnTo>
                    <a:pt x="227686" y="500034"/>
                  </a:lnTo>
                  <a:lnTo>
                    <a:pt x="259147" y="505092"/>
                  </a:lnTo>
                  <a:lnTo>
                    <a:pt x="265233" y="608562"/>
                  </a:lnTo>
                  <a:lnTo>
                    <a:pt x="305781" y="604533"/>
                  </a:lnTo>
                  <a:lnTo>
                    <a:pt x="313925" y="721119"/>
                  </a:lnTo>
                  <a:lnTo>
                    <a:pt x="344357" y="722147"/>
                  </a:lnTo>
                  <a:lnTo>
                    <a:pt x="349415" y="437198"/>
                  </a:lnTo>
                  <a:lnTo>
                    <a:pt x="364588" y="409765"/>
                  </a:lnTo>
                  <a:lnTo>
                    <a:pt x="405222" y="258632"/>
                  </a:lnTo>
                  <a:lnTo>
                    <a:pt x="450828" y="798185"/>
                  </a:lnTo>
                  <a:lnTo>
                    <a:pt x="458972" y="733291"/>
                  </a:lnTo>
                  <a:lnTo>
                    <a:pt x="471145" y="721119"/>
                  </a:lnTo>
                  <a:lnTo>
                    <a:pt x="494462" y="393563"/>
                  </a:lnTo>
                  <a:lnTo>
                    <a:pt x="521808" y="673456"/>
                  </a:lnTo>
                  <a:lnTo>
                    <a:pt x="537067" y="635908"/>
                  </a:lnTo>
                  <a:lnTo>
                    <a:pt x="563385" y="526437"/>
                  </a:lnTo>
                  <a:lnTo>
                    <a:pt x="589788" y="658282"/>
                  </a:lnTo>
                  <a:lnTo>
                    <a:pt x="605990" y="363902"/>
                  </a:lnTo>
                  <a:lnTo>
                    <a:pt x="628364" y="511178"/>
                  </a:lnTo>
                  <a:lnTo>
                    <a:pt x="661797" y="554812"/>
                  </a:lnTo>
                  <a:lnTo>
                    <a:pt x="681085" y="631879"/>
                  </a:lnTo>
                  <a:lnTo>
                    <a:pt x="698316" y="446284"/>
                  </a:lnTo>
                  <a:lnTo>
                    <a:pt x="722662" y="547697"/>
                  </a:lnTo>
                  <a:lnTo>
                    <a:pt x="737492" y="0"/>
                  </a:lnTo>
                  <a:lnTo>
                    <a:pt x="0" y="0"/>
                  </a:lnTo>
                  <a:close/>
                </a:path>
              </a:pathLst>
            </a:custGeom>
            <a:grpFill/>
            <a:ln w="8572" cap="flat">
              <a:noFill/>
              <a:prstDash val="solid"/>
              <a:miter/>
            </a:ln>
          </p:spPr>
          <p:txBody>
            <a:bodyPr rtlCol="0" anchor="ctr"/>
            <a:lstStyle/>
            <a:p>
              <a:endParaRPr lang="en-UA"/>
            </a:p>
          </p:txBody>
        </p:sp>
        <p:sp>
          <p:nvSpPr>
            <p:cNvPr id="136" name="Freeform 135">
              <a:extLst>
                <a:ext uri="{FF2B5EF4-FFF2-40B4-BE49-F238E27FC236}">
                  <a16:creationId xmlns:a16="http://schemas.microsoft.com/office/drawing/2014/main" id="{FCEBA2EC-E5D5-1C25-6540-957F44538935}"/>
                </a:ext>
              </a:extLst>
            </p:cNvPr>
            <p:cNvSpPr/>
            <p:nvPr/>
          </p:nvSpPr>
          <p:spPr>
            <a:xfrm>
              <a:off x="3022844" y="2871101"/>
              <a:ext cx="14058" cy="116671"/>
            </a:xfrm>
            <a:custGeom>
              <a:avLst/>
              <a:gdLst>
                <a:gd name="connsiteX0" fmla="*/ 6858 w 14058"/>
                <a:gd name="connsiteY0" fmla="*/ 116672 h 116671"/>
                <a:gd name="connsiteX1" fmla="*/ 14059 w 14058"/>
                <a:gd name="connsiteY1" fmla="*/ 0 h 116671"/>
                <a:gd name="connsiteX2" fmla="*/ 0 w 14058"/>
                <a:gd name="connsiteY2" fmla="*/ 0 h 116671"/>
              </a:gdLst>
              <a:ahLst/>
              <a:cxnLst>
                <a:cxn ang="0">
                  <a:pos x="connsiteX0" y="connsiteY0"/>
                </a:cxn>
                <a:cxn ang="0">
                  <a:pos x="connsiteX1" y="connsiteY1"/>
                </a:cxn>
                <a:cxn ang="0">
                  <a:pos x="connsiteX2" y="connsiteY2"/>
                </a:cxn>
              </a:cxnLst>
              <a:rect l="l" t="t" r="r" b="b"/>
              <a:pathLst>
                <a:path w="14058" h="116671">
                  <a:moveTo>
                    <a:pt x="6858" y="116672"/>
                  </a:moveTo>
                  <a:lnTo>
                    <a:pt x="14059" y="0"/>
                  </a:lnTo>
                  <a:lnTo>
                    <a:pt x="0" y="0"/>
                  </a:lnTo>
                  <a:close/>
                </a:path>
              </a:pathLst>
            </a:custGeom>
            <a:grpFill/>
            <a:ln w="8572" cap="flat">
              <a:noFill/>
              <a:prstDash val="solid"/>
              <a:miter/>
            </a:ln>
          </p:spPr>
          <p:txBody>
            <a:bodyPr rtlCol="0" anchor="ctr"/>
            <a:lstStyle/>
            <a:p>
              <a:endParaRPr lang="en-UA"/>
            </a:p>
          </p:txBody>
        </p:sp>
        <p:sp>
          <p:nvSpPr>
            <p:cNvPr id="137" name="Freeform 136">
              <a:extLst>
                <a:ext uri="{FF2B5EF4-FFF2-40B4-BE49-F238E27FC236}">
                  <a16:creationId xmlns:a16="http://schemas.microsoft.com/office/drawing/2014/main" id="{D24F6E4E-232F-22DE-1949-0FFB81BB368C}"/>
                </a:ext>
              </a:extLst>
            </p:cNvPr>
            <p:cNvSpPr/>
            <p:nvPr/>
          </p:nvSpPr>
          <p:spPr>
            <a:xfrm>
              <a:off x="3194294" y="2871101"/>
              <a:ext cx="82210" cy="563899"/>
            </a:xfrm>
            <a:custGeom>
              <a:avLst/>
              <a:gdLst>
                <a:gd name="connsiteX0" fmla="*/ 40291 w 82210"/>
                <a:gd name="connsiteY0" fmla="*/ 563899 h 563899"/>
                <a:gd name="connsiteX1" fmla="*/ 51435 w 82210"/>
                <a:gd name="connsiteY1" fmla="*/ 167335 h 563899"/>
                <a:gd name="connsiteX2" fmla="*/ 82210 w 82210"/>
                <a:gd name="connsiteY2" fmla="*/ 0 h 563899"/>
                <a:gd name="connsiteX3" fmla="*/ 0 w 82210"/>
                <a:gd name="connsiteY3" fmla="*/ 0 h 563899"/>
              </a:gdLst>
              <a:ahLst/>
              <a:cxnLst>
                <a:cxn ang="0">
                  <a:pos x="connsiteX0" y="connsiteY0"/>
                </a:cxn>
                <a:cxn ang="0">
                  <a:pos x="connsiteX1" y="connsiteY1"/>
                </a:cxn>
                <a:cxn ang="0">
                  <a:pos x="connsiteX2" y="connsiteY2"/>
                </a:cxn>
                <a:cxn ang="0">
                  <a:pos x="connsiteX3" y="connsiteY3"/>
                </a:cxn>
              </a:cxnLst>
              <a:rect l="l" t="t" r="r" b="b"/>
              <a:pathLst>
                <a:path w="82210" h="563899">
                  <a:moveTo>
                    <a:pt x="40291" y="563899"/>
                  </a:moveTo>
                  <a:lnTo>
                    <a:pt x="51435" y="167335"/>
                  </a:lnTo>
                  <a:lnTo>
                    <a:pt x="82210" y="0"/>
                  </a:lnTo>
                  <a:lnTo>
                    <a:pt x="0" y="0"/>
                  </a:lnTo>
                  <a:close/>
                </a:path>
              </a:pathLst>
            </a:custGeom>
            <a:grpFill/>
            <a:ln w="8572" cap="flat">
              <a:noFill/>
              <a:prstDash val="solid"/>
              <a:miter/>
            </a:ln>
          </p:spPr>
          <p:txBody>
            <a:bodyPr rtlCol="0" anchor="ctr"/>
            <a:lstStyle/>
            <a:p>
              <a:endParaRPr lang="en-UA"/>
            </a:p>
          </p:txBody>
        </p:sp>
        <p:sp>
          <p:nvSpPr>
            <p:cNvPr id="138" name="Freeform 137">
              <a:extLst>
                <a:ext uri="{FF2B5EF4-FFF2-40B4-BE49-F238E27FC236}">
                  <a16:creationId xmlns:a16="http://schemas.microsoft.com/office/drawing/2014/main" id="{D799E145-EBB2-C627-3E7F-F135822B13AC}"/>
                </a:ext>
              </a:extLst>
            </p:cNvPr>
            <p:cNvSpPr/>
            <p:nvPr/>
          </p:nvSpPr>
          <p:spPr>
            <a:xfrm>
              <a:off x="3279162" y="2871101"/>
              <a:ext cx="35490" cy="241401"/>
            </a:xfrm>
            <a:custGeom>
              <a:avLst/>
              <a:gdLst>
                <a:gd name="connsiteX0" fmla="*/ 27432 w 35490"/>
                <a:gd name="connsiteY0" fmla="*/ 241401 h 241401"/>
                <a:gd name="connsiteX1" fmla="*/ 35490 w 35490"/>
                <a:gd name="connsiteY1" fmla="*/ 0 h 241401"/>
                <a:gd name="connsiteX2" fmla="*/ 0 w 35490"/>
                <a:gd name="connsiteY2" fmla="*/ 0 h 241401"/>
              </a:gdLst>
              <a:ahLst/>
              <a:cxnLst>
                <a:cxn ang="0">
                  <a:pos x="connsiteX0" y="connsiteY0"/>
                </a:cxn>
                <a:cxn ang="0">
                  <a:pos x="connsiteX1" y="connsiteY1"/>
                </a:cxn>
                <a:cxn ang="0">
                  <a:pos x="connsiteX2" y="connsiteY2"/>
                </a:cxn>
              </a:cxnLst>
              <a:rect l="l" t="t" r="r" b="b"/>
              <a:pathLst>
                <a:path w="35490" h="241401">
                  <a:moveTo>
                    <a:pt x="27432" y="241401"/>
                  </a:moveTo>
                  <a:lnTo>
                    <a:pt x="35490" y="0"/>
                  </a:lnTo>
                  <a:lnTo>
                    <a:pt x="0" y="0"/>
                  </a:lnTo>
                  <a:close/>
                </a:path>
              </a:pathLst>
            </a:custGeom>
            <a:grpFill/>
            <a:ln w="8572" cap="flat">
              <a:noFill/>
              <a:prstDash val="solid"/>
              <a:miter/>
            </a:ln>
          </p:spPr>
          <p:txBody>
            <a:bodyPr rtlCol="0" anchor="ctr"/>
            <a:lstStyle/>
            <a:p>
              <a:endParaRPr lang="en-UA"/>
            </a:p>
          </p:txBody>
        </p:sp>
        <p:sp>
          <p:nvSpPr>
            <p:cNvPr id="139" name="Freeform 138">
              <a:extLst>
                <a:ext uri="{FF2B5EF4-FFF2-40B4-BE49-F238E27FC236}">
                  <a16:creationId xmlns:a16="http://schemas.microsoft.com/office/drawing/2014/main" id="{8D159042-C0F8-1AE8-4274-D815488DA948}"/>
                </a:ext>
              </a:extLst>
            </p:cNvPr>
            <p:cNvSpPr/>
            <p:nvPr/>
          </p:nvSpPr>
          <p:spPr>
            <a:xfrm>
              <a:off x="3343884" y="2871101"/>
              <a:ext cx="182165" cy="305266"/>
            </a:xfrm>
            <a:custGeom>
              <a:avLst/>
              <a:gdLst>
                <a:gd name="connsiteX0" fmla="*/ 19460 w 182165"/>
                <a:gd name="connsiteY0" fmla="*/ 305267 h 305266"/>
                <a:gd name="connsiteX1" fmla="*/ 53921 w 182165"/>
                <a:gd name="connsiteY1" fmla="*/ 247488 h 305266"/>
                <a:gd name="connsiteX2" fmla="*/ 66094 w 182165"/>
                <a:gd name="connsiteY2" fmla="*/ 66951 h 305266"/>
                <a:gd name="connsiteX3" fmla="*/ 86411 w 182165"/>
                <a:gd name="connsiteY3" fmla="*/ 281949 h 305266"/>
                <a:gd name="connsiteX4" fmla="*/ 148304 w 182165"/>
                <a:gd name="connsiteY4" fmla="*/ 219113 h 305266"/>
                <a:gd name="connsiteX5" fmla="*/ 182166 w 182165"/>
                <a:gd name="connsiteY5" fmla="*/ 0 h 305266"/>
                <a:gd name="connsiteX6" fmla="*/ 0 w 182165"/>
                <a:gd name="connsiteY6" fmla="*/ 0 h 305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165" h="305266">
                  <a:moveTo>
                    <a:pt x="19460" y="305267"/>
                  </a:moveTo>
                  <a:lnTo>
                    <a:pt x="53921" y="247488"/>
                  </a:lnTo>
                  <a:lnTo>
                    <a:pt x="66094" y="66951"/>
                  </a:lnTo>
                  <a:lnTo>
                    <a:pt x="86411" y="281949"/>
                  </a:lnTo>
                  <a:lnTo>
                    <a:pt x="148304" y="219113"/>
                  </a:lnTo>
                  <a:lnTo>
                    <a:pt x="182166" y="0"/>
                  </a:lnTo>
                  <a:lnTo>
                    <a:pt x="0" y="0"/>
                  </a:lnTo>
                  <a:close/>
                </a:path>
              </a:pathLst>
            </a:custGeom>
            <a:grpFill/>
            <a:ln w="8572" cap="flat">
              <a:noFill/>
              <a:prstDash val="solid"/>
              <a:miter/>
            </a:ln>
          </p:spPr>
          <p:txBody>
            <a:bodyPr rtlCol="0" anchor="ctr"/>
            <a:lstStyle/>
            <a:p>
              <a:endParaRPr lang="en-UA"/>
            </a:p>
          </p:txBody>
        </p:sp>
        <p:sp>
          <p:nvSpPr>
            <p:cNvPr id="140" name="Freeform 139">
              <a:extLst>
                <a:ext uri="{FF2B5EF4-FFF2-40B4-BE49-F238E27FC236}">
                  <a16:creationId xmlns:a16="http://schemas.microsoft.com/office/drawing/2014/main" id="{1681F2FA-78F1-80AB-5465-E1A25B283517}"/>
                </a:ext>
              </a:extLst>
            </p:cNvPr>
            <p:cNvSpPr/>
            <p:nvPr/>
          </p:nvSpPr>
          <p:spPr>
            <a:xfrm>
              <a:off x="8089706" y="2871101"/>
              <a:ext cx="188423" cy="796556"/>
            </a:xfrm>
            <a:custGeom>
              <a:avLst/>
              <a:gdLst>
                <a:gd name="connsiteX0" fmla="*/ 18516 w 188423"/>
                <a:gd name="connsiteY0" fmla="*/ 595017 h 796556"/>
                <a:gd name="connsiteX1" fmla="*/ 38748 w 188423"/>
                <a:gd name="connsiteY1" fmla="*/ 737063 h 796556"/>
                <a:gd name="connsiteX2" fmla="*/ 64465 w 188423"/>
                <a:gd name="connsiteY2" fmla="*/ 557213 h 796556"/>
                <a:gd name="connsiteX3" fmla="*/ 86068 w 188423"/>
                <a:gd name="connsiteY3" fmla="*/ 796557 h 796556"/>
                <a:gd name="connsiteX4" fmla="*/ 103641 w 188423"/>
                <a:gd name="connsiteY4" fmla="*/ 434111 h 796556"/>
                <a:gd name="connsiteX5" fmla="*/ 134759 w 188423"/>
                <a:gd name="connsiteY5" fmla="*/ 714003 h 796556"/>
                <a:gd name="connsiteX6" fmla="*/ 157734 w 188423"/>
                <a:gd name="connsiteY6" fmla="*/ 451685 h 796556"/>
                <a:gd name="connsiteX7" fmla="*/ 171278 w 188423"/>
                <a:gd name="connsiteY7" fmla="*/ 436855 h 796556"/>
                <a:gd name="connsiteX8" fmla="*/ 188423 w 188423"/>
                <a:gd name="connsiteY8" fmla="*/ 0 h 796556"/>
                <a:gd name="connsiteX9" fmla="*/ 0 w 188423"/>
                <a:gd name="connsiteY9" fmla="*/ 0 h 79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8423" h="796556">
                  <a:moveTo>
                    <a:pt x="18516" y="595017"/>
                  </a:moveTo>
                  <a:lnTo>
                    <a:pt x="38748" y="737063"/>
                  </a:lnTo>
                  <a:lnTo>
                    <a:pt x="64465" y="557213"/>
                  </a:lnTo>
                  <a:lnTo>
                    <a:pt x="86068" y="796557"/>
                  </a:lnTo>
                  <a:lnTo>
                    <a:pt x="103641" y="434111"/>
                  </a:lnTo>
                  <a:lnTo>
                    <a:pt x="134759" y="714003"/>
                  </a:lnTo>
                  <a:lnTo>
                    <a:pt x="157734" y="451685"/>
                  </a:lnTo>
                  <a:lnTo>
                    <a:pt x="171278" y="436855"/>
                  </a:lnTo>
                  <a:lnTo>
                    <a:pt x="188423" y="0"/>
                  </a:lnTo>
                  <a:lnTo>
                    <a:pt x="0" y="0"/>
                  </a:lnTo>
                  <a:close/>
                </a:path>
              </a:pathLst>
            </a:custGeom>
            <a:grpFill/>
            <a:ln w="8572" cap="flat">
              <a:noFill/>
              <a:prstDash val="solid"/>
              <a:miter/>
            </a:ln>
          </p:spPr>
          <p:txBody>
            <a:bodyPr rtlCol="0" anchor="ctr"/>
            <a:lstStyle/>
            <a:p>
              <a:endParaRPr lang="en-UA"/>
            </a:p>
          </p:txBody>
        </p:sp>
        <p:sp>
          <p:nvSpPr>
            <p:cNvPr id="141" name="Freeform 140">
              <a:extLst>
                <a:ext uri="{FF2B5EF4-FFF2-40B4-BE49-F238E27FC236}">
                  <a16:creationId xmlns:a16="http://schemas.microsoft.com/office/drawing/2014/main" id="{ED0D0FAB-93F3-5C10-F9A2-F35AD3579445}"/>
                </a:ext>
              </a:extLst>
            </p:cNvPr>
            <p:cNvSpPr/>
            <p:nvPr/>
          </p:nvSpPr>
          <p:spPr>
            <a:xfrm>
              <a:off x="7659966" y="2871101"/>
              <a:ext cx="420309" cy="779925"/>
            </a:xfrm>
            <a:custGeom>
              <a:avLst/>
              <a:gdLst>
                <a:gd name="connsiteX0" fmla="*/ 26318 w 420309"/>
                <a:gd name="connsiteY0" fmla="*/ 615334 h 779925"/>
                <a:gd name="connsiteX1" fmla="*/ 55379 w 420309"/>
                <a:gd name="connsiteY1" fmla="*/ 630850 h 779925"/>
                <a:gd name="connsiteX2" fmla="*/ 67551 w 420309"/>
                <a:gd name="connsiteY2" fmla="*/ 770839 h 779925"/>
                <a:gd name="connsiteX3" fmla="*/ 95926 w 420309"/>
                <a:gd name="connsiteY3" fmla="*/ 572043 h 779925"/>
                <a:gd name="connsiteX4" fmla="*/ 118300 w 420309"/>
                <a:gd name="connsiteY4" fmla="*/ 724205 h 779925"/>
                <a:gd name="connsiteX5" fmla="*/ 144618 w 420309"/>
                <a:gd name="connsiteY5" fmla="*/ 641052 h 779925"/>
                <a:gd name="connsiteX6" fmla="*/ 159877 w 420309"/>
                <a:gd name="connsiteY6" fmla="*/ 359102 h 779925"/>
                <a:gd name="connsiteX7" fmla="*/ 182166 w 420309"/>
                <a:gd name="connsiteY7" fmla="*/ 641994 h 779925"/>
                <a:gd name="connsiteX8" fmla="*/ 202482 w 420309"/>
                <a:gd name="connsiteY8" fmla="*/ 541611 h 779925"/>
                <a:gd name="connsiteX9" fmla="*/ 228800 w 420309"/>
                <a:gd name="connsiteY9" fmla="*/ 526437 h 779925"/>
                <a:gd name="connsiteX10" fmla="*/ 252117 w 420309"/>
                <a:gd name="connsiteY10" fmla="*/ 714003 h 779925"/>
                <a:gd name="connsiteX11" fmla="*/ 270376 w 420309"/>
                <a:gd name="connsiteY11" fmla="*/ 622792 h 779925"/>
                <a:gd name="connsiteX12" fmla="*/ 298837 w 420309"/>
                <a:gd name="connsiteY12" fmla="*/ 630850 h 779925"/>
                <a:gd name="connsiteX13" fmla="*/ 335270 w 420309"/>
                <a:gd name="connsiteY13" fmla="*/ 552755 h 779925"/>
                <a:gd name="connsiteX14" fmla="*/ 357644 w 420309"/>
                <a:gd name="connsiteY14" fmla="*/ 621763 h 779925"/>
                <a:gd name="connsiteX15" fmla="*/ 366731 w 420309"/>
                <a:gd name="connsiteY15" fmla="*/ 667369 h 779925"/>
                <a:gd name="connsiteX16" fmla="*/ 383019 w 420309"/>
                <a:gd name="connsiteY16" fmla="*/ 680571 h 779925"/>
                <a:gd name="connsiteX17" fmla="*/ 400250 w 420309"/>
                <a:gd name="connsiteY17" fmla="*/ 779926 h 779925"/>
                <a:gd name="connsiteX18" fmla="*/ 420309 w 420309"/>
                <a:gd name="connsiteY18" fmla="*/ 0 h 779925"/>
                <a:gd name="connsiteX19" fmla="*/ 0 w 420309"/>
                <a:gd name="connsiteY19" fmla="*/ 0 h 77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0309" h="779925">
                  <a:moveTo>
                    <a:pt x="26318" y="615334"/>
                  </a:moveTo>
                  <a:lnTo>
                    <a:pt x="55379" y="630850"/>
                  </a:lnTo>
                  <a:lnTo>
                    <a:pt x="67551" y="770839"/>
                  </a:lnTo>
                  <a:lnTo>
                    <a:pt x="95926" y="572043"/>
                  </a:lnTo>
                  <a:lnTo>
                    <a:pt x="118300" y="724205"/>
                  </a:lnTo>
                  <a:lnTo>
                    <a:pt x="144618" y="641052"/>
                  </a:lnTo>
                  <a:lnTo>
                    <a:pt x="159877" y="359102"/>
                  </a:lnTo>
                  <a:lnTo>
                    <a:pt x="182166" y="641994"/>
                  </a:lnTo>
                  <a:lnTo>
                    <a:pt x="202482" y="541611"/>
                  </a:lnTo>
                  <a:lnTo>
                    <a:pt x="228800" y="526437"/>
                  </a:lnTo>
                  <a:lnTo>
                    <a:pt x="252117" y="714003"/>
                  </a:lnTo>
                  <a:lnTo>
                    <a:pt x="270376" y="622792"/>
                  </a:lnTo>
                  <a:lnTo>
                    <a:pt x="298837" y="630850"/>
                  </a:lnTo>
                  <a:lnTo>
                    <a:pt x="335270" y="552755"/>
                  </a:lnTo>
                  <a:lnTo>
                    <a:pt x="357644" y="621763"/>
                  </a:lnTo>
                  <a:lnTo>
                    <a:pt x="366731" y="667369"/>
                  </a:lnTo>
                  <a:lnTo>
                    <a:pt x="383019" y="680571"/>
                  </a:lnTo>
                  <a:lnTo>
                    <a:pt x="400250" y="779926"/>
                  </a:lnTo>
                  <a:lnTo>
                    <a:pt x="420309" y="0"/>
                  </a:lnTo>
                  <a:lnTo>
                    <a:pt x="0" y="0"/>
                  </a:lnTo>
                  <a:close/>
                </a:path>
              </a:pathLst>
            </a:custGeom>
            <a:grpFill/>
            <a:ln w="8572" cap="flat">
              <a:noFill/>
              <a:prstDash val="solid"/>
              <a:miter/>
            </a:ln>
          </p:spPr>
          <p:txBody>
            <a:bodyPr rtlCol="0" anchor="ctr"/>
            <a:lstStyle/>
            <a:p>
              <a:endParaRPr lang="en-UA"/>
            </a:p>
          </p:txBody>
        </p:sp>
        <p:sp>
          <p:nvSpPr>
            <p:cNvPr id="142" name="Freeform 141">
              <a:extLst>
                <a:ext uri="{FF2B5EF4-FFF2-40B4-BE49-F238E27FC236}">
                  <a16:creationId xmlns:a16="http://schemas.microsoft.com/office/drawing/2014/main" id="{AF8118E4-4B41-DBAD-2970-EA706FDC6ABB}"/>
                </a:ext>
              </a:extLst>
            </p:cNvPr>
            <p:cNvSpPr/>
            <p:nvPr/>
          </p:nvSpPr>
          <p:spPr>
            <a:xfrm>
              <a:off x="8300761" y="2871101"/>
              <a:ext cx="426738" cy="630164"/>
            </a:xfrm>
            <a:custGeom>
              <a:avLst/>
              <a:gdLst>
                <a:gd name="connsiteX0" fmla="*/ 31889 w 426738"/>
                <a:gd name="connsiteY0" fmla="*/ 630164 h 630164"/>
                <a:gd name="connsiteX1" fmla="*/ 63008 w 426738"/>
                <a:gd name="connsiteY1" fmla="*/ 250231 h 630164"/>
                <a:gd name="connsiteX2" fmla="*/ 83324 w 426738"/>
                <a:gd name="connsiteY2" fmla="*/ 277235 h 630164"/>
                <a:gd name="connsiteX3" fmla="*/ 106299 w 426738"/>
                <a:gd name="connsiteY3" fmla="*/ 244831 h 630164"/>
                <a:gd name="connsiteX4" fmla="*/ 123873 w 426738"/>
                <a:gd name="connsiteY4" fmla="*/ 311096 h 630164"/>
                <a:gd name="connsiteX5" fmla="*/ 167164 w 426738"/>
                <a:gd name="connsiteY5" fmla="*/ 549069 h 630164"/>
                <a:gd name="connsiteX6" fmla="*/ 191510 w 426738"/>
                <a:gd name="connsiteY6" fmla="*/ 404365 h 630164"/>
                <a:gd name="connsiteX7" fmla="*/ 221256 w 426738"/>
                <a:gd name="connsiteY7" fmla="*/ 457086 h 630164"/>
                <a:gd name="connsiteX8" fmla="*/ 245602 w 426738"/>
                <a:gd name="connsiteY8" fmla="*/ 309724 h 630164"/>
                <a:gd name="connsiteX9" fmla="*/ 260433 w 426738"/>
                <a:gd name="connsiteY9" fmla="*/ 512550 h 630164"/>
                <a:gd name="connsiteX10" fmla="*/ 288808 w 426738"/>
                <a:gd name="connsiteY10" fmla="*/ 596389 h 630164"/>
                <a:gd name="connsiteX11" fmla="*/ 322669 w 426738"/>
                <a:gd name="connsiteY11" fmla="*/ 496348 h 630164"/>
                <a:gd name="connsiteX12" fmla="*/ 334842 w 426738"/>
                <a:gd name="connsiteY12" fmla="*/ 171793 h 630164"/>
                <a:gd name="connsiteX13" fmla="*/ 363217 w 426738"/>
                <a:gd name="connsiteY13" fmla="*/ 96012 h 630164"/>
                <a:gd name="connsiteX14" fmla="*/ 398364 w 426738"/>
                <a:gd name="connsiteY14" fmla="*/ 417909 h 630164"/>
                <a:gd name="connsiteX15" fmla="*/ 426739 w 426738"/>
                <a:gd name="connsiteY15" fmla="*/ 0 h 630164"/>
                <a:gd name="connsiteX16" fmla="*/ 0 w 426738"/>
                <a:gd name="connsiteY16" fmla="*/ 0 h 630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6738" h="630164">
                  <a:moveTo>
                    <a:pt x="31889" y="630164"/>
                  </a:moveTo>
                  <a:lnTo>
                    <a:pt x="63008" y="250231"/>
                  </a:lnTo>
                  <a:lnTo>
                    <a:pt x="83324" y="277235"/>
                  </a:lnTo>
                  <a:lnTo>
                    <a:pt x="106299" y="244831"/>
                  </a:lnTo>
                  <a:lnTo>
                    <a:pt x="123873" y="311096"/>
                  </a:lnTo>
                  <a:lnTo>
                    <a:pt x="167164" y="549069"/>
                  </a:lnTo>
                  <a:lnTo>
                    <a:pt x="191510" y="404365"/>
                  </a:lnTo>
                  <a:lnTo>
                    <a:pt x="221256" y="457086"/>
                  </a:lnTo>
                  <a:lnTo>
                    <a:pt x="245602" y="309724"/>
                  </a:lnTo>
                  <a:lnTo>
                    <a:pt x="260433" y="512550"/>
                  </a:lnTo>
                  <a:lnTo>
                    <a:pt x="288808" y="596389"/>
                  </a:lnTo>
                  <a:lnTo>
                    <a:pt x="322669" y="496348"/>
                  </a:lnTo>
                  <a:lnTo>
                    <a:pt x="334842" y="171793"/>
                  </a:lnTo>
                  <a:lnTo>
                    <a:pt x="363217" y="96012"/>
                  </a:lnTo>
                  <a:lnTo>
                    <a:pt x="398364" y="417909"/>
                  </a:lnTo>
                  <a:lnTo>
                    <a:pt x="426739" y="0"/>
                  </a:lnTo>
                  <a:lnTo>
                    <a:pt x="0" y="0"/>
                  </a:lnTo>
                  <a:close/>
                </a:path>
              </a:pathLst>
            </a:custGeom>
            <a:grpFill/>
            <a:ln w="8572" cap="flat">
              <a:noFill/>
              <a:prstDash val="solid"/>
              <a:miter/>
            </a:ln>
          </p:spPr>
          <p:txBody>
            <a:bodyPr rtlCol="0" anchor="ctr"/>
            <a:lstStyle/>
            <a:p>
              <a:endParaRPr lang="en-UA"/>
            </a:p>
          </p:txBody>
        </p:sp>
        <p:sp>
          <p:nvSpPr>
            <p:cNvPr id="143" name="Freeform 142">
              <a:extLst>
                <a:ext uri="{FF2B5EF4-FFF2-40B4-BE49-F238E27FC236}">
                  <a16:creationId xmlns:a16="http://schemas.microsoft.com/office/drawing/2014/main" id="{90010FC4-5AF6-EF8F-1808-73B765547941}"/>
                </a:ext>
              </a:extLst>
            </p:cNvPr>
            <p:cNvSpPr/>
            <p:nvPr/>
          </p:nvSpPr>
          <p:spPr>
            <a:xfrm>
              <a:off x="6556343" y="2871101"/>
              <a:ext cx="31803" cy="551725"/>
            </a:xfrm>
            <a:custGeom>
              <a:avLst/>
              <a:gdLst>
                <a:gd name="connsiteX0" fmla="*/ 23060 w 31803"/>
                <a:gd name="connsiteY0" fmla="*/ 551726 h 551725"/>
                <a:gd name="connsiteX1" fmla="*/ 31804 w 31803"/>
                <a:gd name="connsiteY1" fmla="*/ 0 h 551725"/>
                <a:gd name="connsiteX2" fmla="*/ 0 w 31803"/>
                <a:gd name="connsiteY2" fmla="*/ 0 h 551725"/>
              </a:gdLst>
              <a:ahLst/>
              <a:cxnLst>
                <a:cxn ang="0">
                  <a:pos x="connsiteX0" y="connsiteY0"/>
                </a:cxn>
                <a:cxn ang="0">
                  <a:pos x="connsiteX1" y="connsiteY1"/>
                </a:cxn>
                <a:cxn ang="0">
                  <a:pos x="connsiteX2" y="connsiteY2"/>
                </a:cxn>
              </a:cxnLst>
              <a:rect l="l" t="t" r="r" b="b"/>
              <a:pathLst>
                <a:path w="31803" h="551725">
                  <a:moveTo>
                    <a:pt x="23060" y="551726"/>
                  </a:moveTo>
                  <a:lnTo>
                    <a:pt x="31804" y="0"/>
                  </a:lnTo>
                  <a:lnTo>
                    <a:pt x="0" y="0"/>
                  </a:lnTo>
                  <a:close/>
                </a:path>
              </a:pathLst>
            </a:custGeom>
            <a:grpFill/>
            <a:ln w="8572" cap="flat">
              <a:noFill/>
              <a:prstDash val="solid"/>
              <a:miter/>
            </a:ln>
          </p:spPr>
          <p:txBody>
            <a:bodyPr rtlCol="0" anchor="ctr"/>
            <a:lstStyle/>
            <a:p>
              <a:endParaRPr lang="en-UA"/>
            </a:p>
          </p:txBody>
        </p:sp>
        <p:sp>
          <p:nvSpPr>
            <p:cNvPr id="144" name="Freeform 143">
              <a:extLst>
                <a:ext uri="{FF2B5EF4-FFF2-40B4-BE49-F238E27FC236}">
                  <a16:creationId xmlns:a16="http://schemas.microsoft.com/office/drawing/2014/main" id="{B0AD1B9C-513C-CCC5-50F6-40BEE3ACF675}"/>
                </a:ext>
              </a:extLst>
            </p:cNvPr>
            <p:cNvSpPr/>
            <p:nvPr/>
          </p:nvSpPr>
          <p:spPr>
            <a:xfrm>
              <a:off x="5389025" y="2871101"/>
              <a:ext cx="1162688" cy="861107"/>
            </a:xfrm>
            <a:custGeom>
              <a:avLst/>
              <a:gdLst>
                <a:gd name="connsiteX0" fmla="*/ 40291 w 1162688"/>
                <a:gd name="connsiteY0" fmla="*/ 861107 h 861107"/>
                <a:gd name="connsiteX1" fmla="*/ 65665 w 1162688"/>
                <a:gd name="connsiteY1" fmla="*/ 494976 h 861107"/>
                <a:gd name="connsiteX2" fmla="*/ 102184 w 1162688"/>
                <a:gd name="connsiteY2" fmla="*/ 643023 h 861107"/>
                <a:gd name="connsiteX3" fmla="*/ 118386 w 1162688"/>
                <a:gd name="connsiteY3" fmla="*/ 765781 h 861107"/>
                <a:gd name="connsiteX4" fmla="*/ 156962 w 1162688"/>
                <a:gd name="connsiteY4" fmla="*/ 289065 h 861107"/>
                <a:gd name="connsiteX5" fmla="*/ 201540 w 1162688"/>
                <a:gd name="connsiteY5" fmla="*/ 471659 h 861107"/>
                <a:gd name="connsiteX6" fmla="*/ 208655 w 1162688"/>
                <a:gd name="connsiteY6" fmla="*/ 712032 h 861107"/>
                <a:gd name="connsiteX7" fmla="*/ 228971 w 1162688"/>
                <a:gd name="connsiteY7" fmla="*/ 675513 h 861107"/>
                <a:gd name="connsiteX8" fmla="*/ 243116 w 1162688"/>
                <a:gd name="connsiteY8" fmla="*/ 569985 h 861107"/>
                <a:gd name="connsiteX9" fmla="*/ 283664 w 1162688"/>
                <a:gd name="connsiteY9" fmla="*/ 480746 h 861107"/>
                <a:gd name="connsiteX10" fmla="*/ 325241 w 1162688"/>
                <a:gd name="connsiteY10" fmla="*/ 635908 h 861107"/>
                <a:gd name="connsiteX11" fmla="*/ 338442 w 1162688"/>
                <a:gd name="connsiteY11" fmla="*/ 395535 h 861107"/>
                <a:gd name="connsiteX12" fmla="*/ 373932 w 1162688"/>
                <a:gd name="connsiteY12" fmla="*/ 629822 h 861107"/>
                <a:gd name="connsiteX13" fmla="*/ 381048 w 1162688"/>
                <a:gd name="connsiteY13" fmla="*/ 510149 h 861107"/>
                <a:gd name="connsiteX14" fmla="*/ 414566 w 1162688"/>
                <a:gd name="connsiteY14" fmla="*/ 462486 h 861107"/>
                <a:gd name="connsiteX15" fmla="*/ 414566 w 1162688"/>
                <a:gd name="connsiteY15" fmla="*/ 363902 h 861107"/>
                <a:gd name="connsiteX16" fmla="*/ 429739 w 1162688"/>
                <a:gd name="connsiteY16" fmla="*/ 344872 h 861107"/>
                <a:gd name="connsiteX17" fmla="*/ 459143 w 1162688"/>
                <a:gd name="connsiteY17" fmla="*/ 63951 h 861107"/>
                <a:gd name="connsiteX18" fmla="*/ 503806 w 1162688"/>
                <a:gd name="connsiteY18" fmla="*/ 751551 h 861107"/>
                <a:gd name="connsiteX19" fmla="*/ 503806 w 1162688"/>
                <a:gd name="connsiteY19" fmla="*/ 454428 h 861107"/>
                <a:gd name="connsiteX20" fmla="*/ 536210 w 1162688"/>
                <a:gd name="connsiteY20" fmla="*/ 363902 h 861107"/>
                <a:gd name="connsiteX21" fmla="*/ 567671 w 1162688"/>
                <a:gd name="connsiteY21" fmla="*/ 674484 h 861107"/>
                <a:gd name="connsiteX22" fmla="*/ 604190 w 1162688"/>
                <a:gd name="connsiteY22" fmla="*/ 587302 h 861107"/>
                <a:gd name="connsiteX23" fmla="*/ 630593 w 1162688"/>
                <a:gd name="connsiteY23" fmla="*/ 718118 h 861107"/>
                <a:gd name="connsiteX24" fmla="*/ 641738 w 1162688"/>
                <a:gd name="connsiteY24" fmla="*/ 649110 h 861107"/>
                <a:gd name="connsiteX25" fmla="*/ 677228 w 1162688"/>
                <a:gd name="connsiteY25" fmla="*/ 564928 h 861107"/>
                <a:gd name="connsiteX26" fmla="*/ 688372 w 1162688"/>
                <a:gd name="connsiteY26" fmla="*/ 439169 h 861107"/>
                <a:gd name="connsiteX27" fmla="*/ 725919 w 1162688"/>
                <a:gd name="connsiteY27" fmla="*/ 490947 h 861107"/>
                <a:gd name="connsiteX28" fmla="*/ 733035 w 1162688"/>
                <a:gd name="connsiteY28" fmla="*/ 583187 h 861107"/>
                <a:gd name="connsiteX29" fmla="*/ 770496 w 1162688"/>
                <a:gd name="connsiteY29" fmla="*/ 626821 h 861107"/>
                <a:gd name="connsiteX30" fmla="*/ 797928 w 1162688"/>
                <a:gd name="connsiteY30" fmla="*/ 559870 h 861107"/>
                <a:gd name="connsiteX31" fmla="*/ 797928 w 1162688"/>
                <a:gd name="connsiteY31" fmla="*/ 506120 h 861107"/>
                <a:gd name="connsiteX32" fmla="*/ 819188 w 1162688"/>
                <a:gd name="connsiteY32" fmla="*/ 488890 h 861107"/>
                <a:gd name="connsiteX33" fmla="*/ 819188 w 1162688"/>
                <a:gd name="connsiteY33" fmla="*/ 392535 h 861107"/>
                <a:gd name="connsiteX34" fmla="*/ 834447 w 1162688"/>
                <a:gd name="connsiteY34" fmla="*/ 373246 h 861107"/>
                <a:gd name="connsiteX35" fmla="*/ 855707 w 1162688"/>
                <a:gd name="connsiteY35" fmla="*/ 270291 h 861107"/>
                <a:gd name="connsiteX36" fmla="*/ 880053 w 1162688"/>
                <a:gd name="connsiteY36" fmla="*/ 481774 h 861107"/>
                <a:gd name="connsiteX37" fmla="*/ 893255 w 1162688"/>
                <a:gd name="connsiteY37" fmla="*/ 134931 h 861107"/>
                <a:gd name="connsiteX38" fmla="*/ 930802 w 1162688"/>
                <a:gd name="connsiteY38" fmla="*/ 534495 h 861107"/>
                <a:gd name="connsiteX39" fmla="*/ 945975 w 1162688"/>
                <a:gd name="connsiteY39" fmla="*/ 409765 h 861107"/>
                <a:gd name="connsiteX40" fmla="*/ 967321 w 1162688"/>
                <a:gd name="connsiteY40" fmla="*/ 712032 h 861107"/>
                <a:gd name="connsiteX41" fmla="*/ 1003754 w 1162688"/>
                <a:gd name="connsiteY41" fmla="*/ 12173 h 861107"/>
                <a:gd name="connsiteX42" fmla="*/ 1038301 w 1162688"/>
                <a:gd name="connsiteY42" fmla="*/ 202911 h 861107"/>
                <a:gd name="connsiteX43" fmla="*/ 1052446 w 1162688"/>
                <a:gd name="connsiteY43" fmla="*/ 836762 h 861107"/>
                <a:gd name="connsiteX44" fmla="*/ 1074820 w 1162688"/>
                <a:gd name="connsiteY44" fmla="*/ 36519 h 861107"/>
                <a:gd name="connsiteX45" fmla="*/ 1102166 w 1162688"/>
                <a:gd name="connsiteY45" fmla="*/ 622792 h 861107"/>
                <a:gd name="connsiteX46" fmla="*/ 1148801 w 1162688"/>
                <a:gd name="connsiteY46" fmla="*/ 830675 h 861107"/>
                <a:gd name="connsiteX47" fmla="*/ 1162688 w 1162688"/>
                <a:gd name="connsiteY47" fmla="*/ 0 h 861107"/>
                <a:gd name="connsiteX48" fmla="*/ 0 w 1162688"/>
                <a:gd name="connsiteY48" fmla="*/ 0 h 86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162688" h="861107">
                  <a:moveTo>
                    <a:pt x="40291" y="861107"/>
                  </a:moveTo>
                  <a:lnTo>
                    <a:pt x="65665" y="494976"/>
                  </a:lnTo>
                  <a:lnTo>
                    <a:pt x="102184" y="643023"/>
                  </a:lnTo>
                  <a:lnTo>
                    <a:pt x="118386" y="765781"/>
                  </a:lnTo>
                  <a:lnTo>
                    <a:pt x="156962" y="289065"/>
                  </a:lnTo>
                  <a:lnTo>
                    <a:pt x="201540" y="471659"/>
                  </a:lnTo>
                  <a:lnTo>
                    <a:pt x="208655" y="712032"/>
                  </a:lnTo>
                  <a:lnTo>
                    <a:pt x="228971" y="675513"/>
                  </a:lnTo>
                  <a:lnTo>
                    <a:pt x="243116" y="569985"/>
                  </a:lnTo>
                  <a:lnTo>
                    <a:pt x="283664" y="480746"/>
                  </a:lnTo>
                  <a:lnTo>
                    <a:pt x="325241" y="635908"/>
                  </a:lnTo>
                  <a:lnTo>
                    <a:pt x="338442" y="395535"/>
                  </a:lnTo>
                  <a:lnTo>
                    <a:pt x="373932" y="629822"/>
                  </a:lnTo>
                  <a:lnTo>
                    <a:pt x="381048" y="510149"/>
                  </a:lnTo>
                  <a:lnTo>
                    <a:pt x="414566" y="462486"/>
                  </a:lnTo>
                  <a:lnTo>
                    <a:pt x="414566" y="363902"/>
                  </a:lnTo>
                  <a:lnTo>
                    <a:pt x="429739" y="344872"/>
                  </a:lnTo>
                  <a:lnTo>
                    <a:pt x="459143" y="63951"/>
                  </a:lnTo>
                  <a:lnTo>
                    <a:pt x="503806" y="751551"/>
                  </a:lnTo>
                  <a:lnTo>
                    <a:pt x="503806" y="454428"/>
                  </a:lnTo>
                  <a:lnTo>
                    <a:pt x="536210" y="363902"/>
                  </a:lnTo>
                  <a:lnTo>
                    <a:pt x="567671" y="674484"/>
                  </a:lnTo>
                  <a:lnTo>
                    <a:pt x="604190" y="587302"/>
                  </a:lnTo>
                  <a:lnTo>
                    <a:pt x="630593" y="718118"/>
                  </a:lnTo>
                  <a:lnTo>
                    <a:pt x="641738" y="649110"/>
                  </a:lnTo>
                  <a:lnTo>
                    <a:pt x="677228" y="564928"/>
                  </a:lnTo>
                  <a:lnTo>
                    <a:pt x="688372" y="439169"/>
                  </a:lnTo>
                  <a:lnTo>
                    <a:pt x="725919" y="490947"/>
                  </a:lnTo>
                  <a:lnTo>
                    <a:pt x="733035" y="583187"/>
                  </a:lnTo>
                  <a:lnTo>
                    <a:pt x="770496" y="626821"/>
                  </a:lnTo>
                  <a:lnTo>
                    <a:pt x="797928" y="559870"/>
                  </a:lnTo>
                  <a:lnTo>
                    <a:pt x="797928" y="506120"/>
                  </a:lnTo>
                  <a:lnTo>
                    <a:pt x="819188" y="488890"/>
                  </a:lnTo>
                  <a:lnTo>
                    <a:pt x="819188" y="392535"/>
                  </a:lnTo>
                  <a:lnTo>
                    <a:pt x="834447" y="373246"/>
                  </a:lnTo>
                  <a:lnTo>
                    <a:pt x="855707" y="270291"/>
                  </a:lnTo>
                  <a:lnTo>
                    <a:pt x="880053" y="481774"/>
                  </a:lnTo>
                  <a:lnTo>
                    <a:pt x="893255" y="134931"/>
                  </a:lnTo>
                  <a:lnTo>
                    <a:pt x="930802" y="534495"/>
                  </a:lnTo>
                  <a:lnTo>
                    <a:pt x="945975" y="409765"/>
                  </a:lnTo>
                  <a:lnTo>
                    <a:pt x="967321" y="712032"/>
                  </a:lnTo>
                  <a:lnTo>
                    <a:pt x="1003754" y="12173"/>
                  </a:lnTo>
                  <a:lnTo>
                    <a:pt x="1038301" y="202911"/>
                  </a:lnTo>
                  <a:lnTo>
                    <a:pt x="1052446" y="836762"/>
                  </a:lnTo>
                  <a:lnTo>
                    <a:pt x="1074820" y="36519"/>
                  </a:lnTo>
                  <a:lnTo>
                    <a:pt x="1102166" y="622792"/>
                  </a:lnTo>
                  <a:lnTo>
                    <a:pt x="1148801" y="830675"/>
                  </a:lnTo>
                  <a:lnTo>
                    <a:pt x="1162688" y="0"/>
                  </a:lnTo>
                  <a:lnTo>
                    <a:pt x="0" y="0"/>
                  </a:lnTo>
                  <a:close/>
                </a:path>
              </a:pathLst>
            </a:custGeom>
            <a:grpFill/>
            <a:ln w="8572" cap="flat">
              <a:noFill/>
              <a:prstDash val="solid"/>
              <a:miter/>
            </a:ln>
          </p:spPr>
          <p:txBody>
            <a:bodyPr rtlCol="0" anchor="ctr"/>
            <a:lstStyle/>
            <a:p>
              <a:endParaRPr lang="en-UA"/>
            </a:p>
          </p:txBody>
        </p:sp>
        <p:sp>
          <p:nvSpPr>
            <p:cNvPr id="145" name="Freeform 144">
              <a:extLst>
                <a:ext uri="{FF2B5EF4-FFF2-40B4-BE49-F238E27FC236}">
                  <a16:creationId xmlns:a16="http://schemas.microsoft.com/office/drawing/2014/main" id="{4119C1CE-6FA4-72DE-AE9F-95576C174828}"/>
                </a:ext>
              </a:extLst>
            </p:cNvPr>
            <p:cNvSpPr/>
            <p:nvPr/>
          </p:nvSpPr>
          <p:spPr>
            <a:xfrm>
              <a:off x="6642496" y="2871101"/>
              <a:ext cx="359102" cy="754637"/>
            </a:xfrm>
            <a:custGeom>
              <a:avLst/>
              <a:gdLst>
                <a:gd name="connsiteX0" fmla="*/ 5915 w 359102"/>
                <a:gd name="connsiteY0" fmla="*/ 658282 h 754637"/>
                <a:gd name="connsiteX1" fmla="*/ 19117 w 359102"/>
                <a:gd name="connsiteY1" fmla="*/ 538610 h 754637"/>
                <a:gd name="connsiteX2" fmla="*/ 59665 w 359102"/>
                <a:gd name="connsiteY2" fmla="*/ 448342 h 754637"/>
                <a:gd name="connsiteX3" fmla="*/ 81953 w 359102"/>
                <a:gd name="connsiteY3" fmla="*/ 754637 h 754637"/>
                <a:gd name="connsiteX4" fmla="*/ 99184 w 359102"/>
                <a:gd name="connsiteY4" fmla="*/ 449370 h 754637"/>
                <a:gd name="connsiteX5" fmla="*/ 124301 w 359102"/>
                <a:gd name="connsiteY5" fmla="*/ 397678 h 754637"/>
                <a:gd name="connsiteX6" fmla="*/ 124301 w 359102"/>
                <a:gd name="connsiteY6" fmla="*/ 310496 h 754637"/>
                <a:gd name="connsiteX7" fmla="*/ 156962 w 359102"/>
                <a:gd name="connsiteY7" fmla="*/ 266862 h 754637"/>
                <a:gd name="connsiteX8" fmla="*/ 164078 w 359102"/>
                <a:gd name="connsiteY8" fmla="*/ 522408 h 754637"/>
                <a:gd name="connsiteX9" fmla="*/ 184395 w 359102"/>
                <a:gd name="connsiteY9" fmla="*/ 407794 h 754637"/>
                <a:gd name="connsiteX10" fmla="*/ 192538 w 359102"/>
                <a:gd name="connsiteY10" fmla="*/ 393563 h 754637"/>
                <a:gd name="connsiteX11" fmla="*/ 210798 w 359102"/>
                <a:gd name="connsiteY11" fmla="*/ 549754 h 754637"/>
                <a:gd name="connsiteX12" fmla="*/ 228029 w 359102"/>
                <a:gd name="connsiteY12" fmla="*/ 121729 h 754637"/>
                <a:gd name="connsiteX13" fmla="*/ 241230 w 359102"/>
                <a:gd name="connsiteY13" fmla="*/ 99441 h 754637"/>
                <a:gd name="connsiteX14" fmla="*/ 264547 w 359102"/>
                <a:gd name="connsiteY14" fmla="*/ 236344 h 754637"/>
                <a:gd name="connsiteX15" fmla="*/ 297980 w 359102"/>
                <a:gd name="connsiteY15" fmla="*/ 127816 h 754637"/>
                <a:gd name="connsiteX16" fmla="*/ 322326 w 359102"/>
                <a:gd name="connsiteY16" fmla="*/ 509121 h 754637"/>
                <a:gd name="connsiteX17" fmla="*/ 359102 w 359102"/>
                <a:gd name="connsiteY17" fmla="*/ 0 h 754637"/>
                <a:gd name="connsiteX18" fmla="*/ 0 w 359102"/>
                <a:gd name="connsiteY18" fmla="*/ 0 h 754637"/>
                <a:gd name="connsiteX19" fmla="*/ 5915 w 359102"/>
                <a:gd name="connsiteY19" fmla="*/ 658282 h 754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9102" h="754637">
                  <a:moveTo>
                    <a:pt x="5915" y="658282"/>
                  </a:moveTo>
                  <a:lnTo>
                    <a:pt x="19117" y="538610"/>
                  </a:lnTo>
                  <a:lnTo>
                    <a:pt x="59665" y="448342"/>
                  </a:lnTo>
                  <a:lnTo>
                    <a:pt x="81953" y="754637"/>
                  </a:lnTo>
                  <a:lnTo>
                    <a:pt x="99184" y="449370"/>
                  </a:lnTo>
                  <a:lnTo>
                    <a:pt x="124301" y="397678"/>
                  </a:lnTo>
                  <a:lnTo>
                    <a:pt x="124301" y="310496"/>
                  </a:lnTo>
                  <a:lnTo>
                    <a:pt x="156962" y="266862"/>
                  </a:lnTo>
                  <a:lnTo>
                    <a:pt x="164078" y="522408"/>
                  </a:lnTo>
                  <a:lnTo>
                    <a:pt x="184395" y="407794"/>
                  </a:lnTo>
                  <a:lnTo>
                    <a:pt x="192538" y="393563"/>
                  </a:lnTo>
                  <a:cubicBezTo>
                    <a:pt x="192538" y="393563"/>
                    <a:pt x="209769" y="543668"/>
                    <a:pt x="210798" y="549754"/>
                  </a:cubicBezTo>
                  <a:cubicBezTo>
                    <a:pt x="211826" y="555841"/>
                    <a:pt x="228029" y="121729"/>
                    <a:pt x="228029" y="121729"/>
                  </a:cubicBezTo>
                  <a:lnTo>
                    <a:pt x="241230" y="99441"/>
                  </a:lnTo>
                  <a:lnTo>
                    <a:pt x="264547" y="236344"/>
                  </a:lnTo>
                  <a:lnTo>
                    <a:pt x="297980" y="127816"/>
                  </a:lnTo>
                  <a:lnTo>
                    <a:pt x="322326" y="509121"/>
                  </a:lnTo>
                  <a:lnTo>
                    <a:pt x="359102" y="0"/>
                  </a:lnTo>
                  <a:lnTo>
                    <a:pt x="0" y="0"/>
                  </a:lnTo>
                  <a:lnTo>
                    <a:pt x="5915" y="658282"/>
                  </a:lnTo>
                  <a:close/>
                </a:path>
              </a:pathLst>
            </a:custGeom>
            <a:grpFill/>
            <a:ln w="8572" cap="flat">
              <a:noFill/>
              <a:prstDash val="solid"/>
              <a:miter/>
            </a:ln>
          </p:spPr>
          <p:txBody>
            <a:bodyPr rtlCol="0" anchor="ctr"/>
            <a:lstStyle/>
            <a:p>
              <a:endParaRPr lang="en-UA"/>
            </a:p>
          </p:txBody>
        </p:sp>
        <p:sp>
          <p:nvSpPr>
            <p:cNvPr id="146" name="Freeform 145">
              <a:extLst>
                <a:ext uri="{FF2B5EF4-FFF2-40B4-BE49-F238E27FC236}">
                  <a16:creationId xmlns:a16="http://schemas.microsoft.com/office/drawing/2014/main" id="{DB2DB4F6-0236-5A20-242D-5FBE0E10FA99}"/>
                </a:ext>
              </a:extLst>
            </p:cNvPr>
            <p:cNvSpPr/>
            <p:nvPr/>
          </p:nvSpPr>
          <p:spPr>
            <a:xfrm>
              <a:off x="7011800" y="2871444"/>
              <a:ext cx="613534" cy="822360"/>
            </a:xfrm>
            <a:custGeom>
              <a:avLst/>
              <a:gdLst>
                <a:gd name="connsiteX0" fmla="*/ 19974 w 613534"/>
                <a:gd name="connsiteY0" fmla="*/ 549412 h 822360"/>
                <a:gd name="connsiteX1" fmla="*/ 41234 w 613534"/>
                <a:gd name="connsiteY1" fmla="*/ 340500 h 822360"/>
                <a:gd name="connsiteX2" fmla="*/ 64551 w 613534"/>
                <a:gd name="connsiteY2" fmla="*/ 467287 h 822360"/>
                <a:gd name="connsiteX3" fmla="*/ 85811 w 613534"/>
                <a:gd name="connsiteY3" fmla="*/ 151905 h 822360"/>
                <a:gd name="connsiteX4" fmla="*/ 148733 w 613534"/>
                <a:gd name="connsiteY4" fmla="*/ 593131 h 822360"/>
                <a:gd name="connsiteX5" fmla="*/ 156877 w 613534"/>
                <a:gd name="connsiteY5" fmla="*/ 822360 h 822360"/>
                <a:gd name="connsiteX6" fmla="*/ 175136 w 613534"/>
                <a:gd name="connsiteY6" fmla="*/ 562699 h 822360"/>
                <a:gd name="connsiteX7" fmla="*/ 195453 w 613534"/>
                <a:gd name="connsiteY7" fmla="*/ 700631 h 822360"/>
                <a:gd name="connsiteX8" fmla="*/ 221857 w 613534"/>
                <a:gd name="connsiteY8" fmla="*/ 768610 h 822360"/>
                <a:gd name="connsiteX9" fmla="*/ 259404 w 613534"/>
                <a:gd name="connsiteY9" fmla="*/ 414652 h 822360"/>
                <a:gd name="connsiteX10" fmla="*/ 282721 w 613534"/>
                <a:gd name="connsiteY10" fmla="*/ 525237 h 822360"/>
                <a:gd name="connsiteX11" fmla="*/ 313153 w 613534"/>
                <a:gd name="connsiteY11" fmla="*/ 773754 h 822360"/>
                <a:gd name="connsiteX12" fmla="*/ 332442 w 613534"/>
                <a:gd name="connsiteY12" fmla="*/ 522237 h 822360"/>
                <a:gd name="connsiteX13" fmla="*/ 353702 w 613534"/>
                <a:gd name="connsiteY13" fmla="*/ 446199 h 822360"/>
                <a:gd name="connsiteX14" fmla="*/ 388163 w 613534"/>
                <a:gd name="connsiteY14" fmla="*/ 583102 h 822360"/>
                <a:gd name="connsiteX15" fmla="*/ 419624 w 613534"/>
                <a:gd name="connsiteY15" fmla="*/ 532352 h 822360"/>
                <a:gd name="connsiteX16" fmla="*/ 419624 w 613534"/>
                <a:gd name="connsiteY16" fmla="*/ 316325 h 822360"/>
                <a:gd name="connsiteX17" fmla="*/ 454085 w 613534"/>
                <a:gd name="connsiteY17" fmla="*/ 445170 h 822360"/>
                <a:gd name="connsiteX18" fmla="*/ 470288 w 613534"/>
                <a:gd name="connsiteY18" fmla="*/ 276806 h 822360"/>
                <a:gd name="connsiteX19" fmla="*/ 508864 w 613534"/>
                <a:gd name="connsiteY19" fmla="*/ 387391 h 822360"/>
                <a:gd name="connsiteX20" fmla="*/ 508864 w 613534"/>
                <a:gd name="connsiteY20" fmla="*/ 549669 h 822360"/>
                <a:gd name="connsiteX21" fmla="*/ 542297 w 613534"/>
                <a:gd name="connsiteY21" fmla="*/ 766724 h 822360"/>
                <a:gd name="connsiteX22" fmla="*/ 560556 w 613534"/>
                <a:gd name="connsiteY22" fmla="*/ 243373 h 822360"/>
                <a:gd name="connsiteX23" fmla="*/ 582844 w 613534"/>
                <a:gd name="connsiteY23" fmla="*/ 553698 h 822360"/>
                <a:gd name="connsiteX24" fmla="*/ 605133 w 613534"/>
                <a:gd name="connsiteY24" fmla="*/ 519236 h 822360"/>
                <a:gd name="connsiteX25" fmla="*/ 613534 w 613534"/>
                <a:gd name="connsiteY25" fmla="*/ 0 h 822360"/>
                <a:gd name="connsiteX26" fmla="*/ 0 w 613534"/>
                <a:gd name="connsiteY26" fmla="*/ 0 h 822360"/>
                <a:gd name="connsiteX27" fmla="*/ 19974 w 613534"/>
                <a:gd name="connsiteY27" fmla="*/ 549412 h 822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13534" h="822360">
                  <a:moveTo>
                    <a:pt x="19974" y="549412"/>
                  </a:moveTo>
                  <a:lnTo>
                    <a:pt x="41234" y="340500"/>
                  </a:lnTo>
                  <a:lnTo>
                    <a:pt x="64551" y="467287"/>
                  </a:lnTo>
                  <a:lnTo>
                    <a:pt x="85811" y="151905"/>
                  </a:lnTo>
                  <a:lnTo>
                    <a:pt x="148733" y="593131"/>
                  </a:lnTo>
                  <a:lnTo>
                    <a:pt x="156877" y="822360"/>
                  </a:lnTo>
                  <a:lnTo>
                    <a:pt x="175136" y="562699"/>
                  </a:lnTo>
                  <a:lnTo>
                    <a:pt x="195453" y="700631"/>
                  </a:lnTo>
                  <a:lnTo>
                    <a:pt x="221857" y="768610"/>
                  </a:lnTo>
                  <a:lnTo>
                    <a:pt x="259404" y="414652"/>
                  </a:lnTo>
                  <a:lnTo>
                    <a:pt x="282721" y="525237"/>
                  </a:lnTo>
                  <a:cubicBezTo>
                    <a:pt x="282721" y="525237"/>
                    <a:pt x="313153" y="770668"/>
                    <a:pt x="313153" y="773754"/>
                  </a:cubicBezTo>
                  <a:cubicBezTo>
                    <a:pt x="313153" y="776840"/>
                    <a:pt x="332442" y="522237"/>
                    <a:pt x="332442" y="522237"/>
                  </a:cubicBezTo>
                  <a:lnTo>
                    <a:pt x="353702" y="446199"/>
                  </a:lnTo>
                  <a:lnTo>
                    <a:pt x="388163" y="583102"/>
                  </a:lnTo>
                  <a:lnTo>
                    <a:pt x="419624" y="532352"/>
                  </a:lnTo>
                  <a:lnTo>
                    <a:pt x="419624" y="316325"/>
                  </a:lnTo>
                  <a:lnTo>
                    <a:pt x="454085" y="445170"/>
                  </a:lnTo>
                  <a:lnTo>
                    <a:pt x="470288" y="276806"/>
                  </a:lnTo>
                  <a:lnTo>
                    <a:pt x="508864" y="387391"/>
                  </a:lnTo>
                  <a:lnTo>
                    <a:pt x="508864" y="549669"/>
                  </a:lnTo>
                  <a:lnTo>
                    <a:pt x="542297" y="766724"/>
                  </a:lnTo>
                  <a:lnTo>
                    <a:pt x="560556" y="243373"/>
                  </a:lnTo>
                  <a:lnTo>
                    <a:pt x="582844" y="553698"/>
                  </a:lnTo>
                  <a:lnTo>
                    <a:pt x="605133" y="519236"/>
                  </a:lnTo>
                  <a:lnTo>
                    <a:pt x="613534" y="0"/>
                  </a:lnTo>
                  <a:lnTo>
                    <a:pt x="0" y="0"/>
                  </a:lnTo>
                  <a:lnTo>
                    <a:pt x="19974" y="549412"/>
                  </a:lnTo>
                  <a:close/>
                </a:path>
              </a:pathLst>
            </a:custGeom>
            <a:grpFill/>
            <a:ln w="8572" cap="flat">
              <a:noFill/>
              <a:prstDash val="solid"/>
              <a:miter/>
            </a:ln>
          </p:spPr>
          <p:txBody>
            <a:bodyPr rtlCol="0" anchor="ctr"/>
            <a:lstStyle/>
            <a:p>
              <a:endParaRPr lang="en-UA"/>
            </a:p>
          </p:txBody>
        </p:sp>
      </p:grpSp>
      <p:grpSp>
        <p:nvGrpSpPr>
          <p:cNvPr id="147" name="Graphic 127">
            <a:extLst>
              <a:ext uri="{FF2B5EF4-FFF2-40B4-BE49-F238E27FC236}">
                <a16:creationId xmlns:a16="http://schemas.microsoft.com/office/drawing/2014/main" id="{CE9F874F-992B-4918-0411-84B3D4523DE0}"/>
              </a:ext>
            </a:extLst>
          </p:cNvPr>
          <p:cNvGrpSpPr/>
          <p:nvPr/>
        </p:nvGrpSpPr>
        <p:grpSpPr>
          <a:xfrm>
            <a:off x="4535862" y="2796507"/>
            <a:ext cx="6257973" cy="810535"/>
            <a:chOff x="2980324" y="2285599"/>
            <a:chExt cx="5320436" cy="585501"/>
          </a:xfrm>
          <a:gradFill>
            <a:gsLst>
              <a:gs pos="0">
                <a:schemeClr val="accent6"/>
              </a:gs>
              <a:gs pos="96000">
                <a:schemeClr val="accent2"/>
              </a:gs>
            </a:gsLst>
            <a:lin ang="5400000" scaled="0"/>
          </a:gradFill>
        </p:grpSpPr>
        <p:sp>
          <p:nvSpPr>
            <p:cNvPr id="148" name="Freeform 147">
              <a:extLst>
                <a:ext uri="{FF2B5EF4-FFF2-40B4-BE49-F238E27FC236}">
                  <a16:creationId xmlns:a16="http://schemas.microsoft.com/office/drawing/2014/main" id="{9B1E2364-F83D-E96B-0F09-43D7CEFA4ED0}"/>
                </a:ext>
              </a:extLst>
            </p:cNvPr>
            <p:cNvSpPr/>
            <p:nvPr/>
          </p:nvSpPr>
          <p:spPr>
            <a:xfrm>
              <a:off x="6551714" y="2793006"/>
              <a:ext cx="4629" cy="78095"/>
            </a:xfrm>
            <a:custGeom>
              <a:avLst/>
              <a:gdLst>
                <a:gd name="connsiteX0" fmla="*/ 0 w 4629"/>
                <a:gd name="connsiteY0" fmla="*/ 78096 h 78095"/>
                <a:gd name="connsiteX1" fmla="*/ 4629 w 4629"/>
                <a:gd name="connsiteY1" fmla="*/ 78096 h 78095"/>
                <a:gd name="connsiteX2" fmla="*/ 1372 w 4629"/>
                <a:gd name="connsiteY2" fmla="*/ 0 h 78095"/>
              </a:gdLst>
              <a:ahLst/>
              <a:cxnLst>
                <a:cxn ang="0">
                  <a:pos x="connsiteX0" y="connsiteY0"/>
                </a:cxn>
                <a:cxn ang="0">
                  <a:pos x="connsiteX1" y="connsiteY1"/>
                </a:cxn>
                <a:cxn ang="0">
                  <a:pos x="connsiteX2" y="connsiteY2"/>
                </a:cxn>
              </a:cxnLst>
              <a:rect l="l" t="t" r="r" b="b"/>
              <a:pathLst>
                <a:path w="4629" h="78095">
                  <a:moveTo>
                    <a:pt x="0" y="78096"/>
                  </a:moveTo>
                  <a:lnTo>
                    <a:pt x="4629" y="78096"/>
                  </a:lnTo>
                  <a:lnTo>
                    <a:pt x="1372" y="0"/>
                  </a:lnTo>
                  <a:close/>
                </a:path>
              </a:pathLst>
            </a:custGeom>
            <a:grpFill/>
            <a:ln w="8572" cap="flat">
              <a:noFill/>
              <a:prstDash val="solid"/>
              <a:miter/>
            </a:ln>
          </p:spPr>
          <p:txBody>
            <a:bodyPr rtlCol="0" anchor="ctr"/>
            <a:lstStyle/>
            <a:p>
              <a:endParaRPr lang="en-UA"/>
            </a:p>
          </p:txBody>
        </p:sp>
        <p:sp>
          <p:nvSpPr>
            <p:cNvPr id="149" name="Freeform 148">
              <a:extLst>
                <a:ext uri="{FF2B5EF4-FFF2-40B4-BE49-F238E27FC236}">
                  <a16:creationId xmlns:a16="http://schemas.microsoft.com/office/drawing/2014/main" id="{4892357D-A3FC-2C9E-9866-3CBF48989902}"/>
                </a:ext>
              </a:extLst>
            </p:cNvPr>
            <p:cNvSpPr/>
            <p:nvPr/>
          </p:nvSpPr>
          <p:spPr>
            <a:xfrm>
              <a:off x="5138880" y="2857985"/>
              <a:ext cx="1285" cy="13115"/>
            </a:xfrm>
            <a:custGeom>
              <a:avLst/>
              <a:gdLst>
                <a:gd name="connsiteX0" fmla="*/ 0 w 1285"/>
                <a:gd name="connsiteY0" fmla="*/ 13116 h 13115"/>
                <a:gd name="connsiteX1" fmla="*/ 1286 w 1285"/>
                <a:gd name="connsiteY1" fmla="*/ 13116 h 13115"/>
                <a:gd name="connsiteX2" fmla="*/ 343 w 1285"/>
                <a:gd name="connsiteY2" fmla="*/ 0 h 13115"/>
              </a:gdLst>
              <a:ahLst/>
              <a:cxnLst>
                <a:cxn ang="0">
                  <a:pos x="connsiteX0" y="connsiteY0"/>
                </a:cxn>
                <a:cxn ang="0">
                  <a:pos x="connsiteX1" y="connsiteY1"/>
                </a:cxn>
                <a:cxn ang="0">
                  <a:pos x="connsiteX2" y="connsiteY2"/>
                </a:cxn>
              </a:cxnLst>
              <a:rect l="l" t="t" r="r" b="b"/>
              <a:pathLst>
                <a:path w="1285" h="13115">
                  <a:moveTo>
                    <a:pt x="0" y="13116"/>
                  </a:moveTo>
                  <a:lnTo>
                    <a:pt x="1286" y="13116"/>
                  </a:lnTo>
                  <a:lnTo>
                    <a:pt x="343" y="0"/>
                  </a:lnTo>
                  <a:close/>
                </a:path>
              </a:pathLst>
            </a:custGeom>
            <a:grpFill/>
            <a:ln w="8572" cap="flat">
              <a:noFill/>
              <a:prstDash val="solid"/>
              <a:miter/>
            </a:ln>
          </p:spPr>
          <p:txBody>
            <a:bodyPr rtlCol="0" anchor="ctr"/>
            <a:lstStyle/>
            <a:p>
              <a:endParaRPr lang="en-UA"/>
            </a:p>
          </p:txBody>
        </p:sp>
        <p:sp>
          <p:nvSpPr>
            <p:cNvPr id="150" name="Freeform 149">
              <a:extLst>
                <a:ext uri="{FF2B5EF4-FFF2-40B4-BE49-F238E27FC236}">
                  <a16:creationId xmlns:a16="http://schemas.microsoft.com/office/drawing/2014/main" id="{1EBD37EB-8268-9C46-F3AB-CA55A5BD3DD6}"/>
                </a:ext>
              </a:extLst>
            </p:cNvPr>
            <p:cNvSpPr/>
            <p:nvPr/>
          </p:nvSpPr>
          <p:spPr>
            <a:xfrm>
              <a:off x="5380881" y="2778861"/>
              <a:ext cx="8143" cy="92240"/>
            </a:xfrm>
            <a:custGeom>
              <a:avLst/>
              <a:gdLst>
                <a:gd name="connsiteX0" fmla="*/ 0 w 8143"/>
                <a:gd name="connsiteY0" fmla="*/ 92240 h 92240"/>
                <a:gd name="connsiteX1" fmla="*/ 8144 w 8143"/>
                <a:gd name="connsiteY1" fmla="*/ 92240 h 92240"/>
                <a:gd name="connsiteX2" fmla="*/ 3772 w 8143"/>
                <a:gd name="connsiteY2" fmla="*/ 0 h 92240"/>
              </a:gdLst>
              <a:ahLst/>
              <a:cxnLst>
                <a:cxn ang="0">
                  <a:pos x="connsiteX0" y="connsiteY0"/>
                </a:cxn>
                <a:cxn ang="0">
                  <a:pos x="connsiteX1" y="connsiteY1"/>
                </a:cxn>
                <a:cxn ang="0">
                  <a:pos x="connsiteX2" y="connsiteY2"/>
                </a:cxn>
              </a:cxnLst>
              <a:rect l="l" t="t" r="r" b="b"/>
              <a:pathLst>
                <a:path w="8143" h="92240">
                  <a:moveTo>
                    <a:pt x="0" y="92240"/>
                  </a:moveTo>
                  <a:lnTo>
                    <a:pt x="8144" y="92240"/>
                  </a:lnTo>
                  <a:lnTo>
                    <a:pt x="3772" y="0"/>
                  </a:lnTo>
                  <a:close/>
                </a:path>
              </a:pathLst>
            </a:custGeom>
            <a:grpFill/>
            <a:ln w="8572" cap="flat">
              <a:noFill/>
              <a:prstDash val="solid"/>
              <a:miter/>
            </a:ln>
          </p:spPr>
          <p:txBody>
            <a:bodyPr rtlCol="0" anchor="ctr"/>
            <a:lstStyle/>
            <a:p>
              <a:endParaRPr lang="en-UA"/>
            </a:p>
          </p:txBody>
        </p:sp>
        <p:sp>
          <p:nvSpPr>
            <p:cNvPr id="151" name="Freeform 150">
              <a:extLst>
                <a:ext uri="{FF2B5EF4-FFF2-40B4-BE49-F238E27FC236}">
                  <a16:creationId xmlns:a16="http://schemas.microsoft.com/office/drawing/2014/main" id="{C2725D10-FDC9-C4A4-0CCE-3E8A932C2DA6}"/>
                </a:ext>
              </a:extLst>
            </p:cNvPr>
            <p:cNvSpPr/>
            <p:nvPr/>
          </p:nvSpPr>
          <p:spPr>
            <a:xfrm>
              <a:off x="7001599" y="2776804"/>
              <a:ext cx="10286" cy="94297"/>
            </a:xfrm>
            <a:custGeom>
              <a:avLst/>
              <a:gdLst>
                <a:gd name="connsiteX0" fmla="*/ 0 w 10286"/>
                <a:gd name="connsiteY0" fmla="*/ 94298 h 94297"/>
                <a:gd name="connsiteX1" fmla="*/ 10287 w 10286"/>
                <a:gd name="connsiteY1" fmla="*/ 94298 h 94297"/>
                <a:gd name="connsiteX2" fmla="*/ 6858 w 10286"/>
                <a:gd name="connsiteY2" fmla="*/ 0 h 94297"/>
              </a:gdLst>
              <a:ahLst/>
              <a:cxnLst>
                <a:cxn ang="0">
                  <a:pos x="connsiteX0" y="connsiteY0"/>
                </a:cxn>
                <a:cxn ang="0">
                  <a:pos x="connsiteX1" y="connsiteY1"/>
                </a:cxn>
                <a:cxn ang="0">
                  <a:pos x="connsiteX2" y="connsiteY2"/>
                </a:cxn>
              </a:cxnLst>
              <a:rect l="l" t="t" r="r" b="b"/>
              <a:pathLst>
                <a:path w="10286" h="94297">
                  <a:moveTo>
                    <a:pt x="0" y="94298"/>
                  </a:moveTo>
                  <a:lnTo>
                    <a:pt x="10287" y="94298"/>
                  </a:lnTo>
                  <a:lnTo>
                    <a:pt x="6858" y="0"/>
                  </a:lnTo>
                  <a:close/>
                </a:path>
              </a:pathLst>
            </a:custGeom>
            <a:grpFill/>
            <a:ln w="8572" cap="flat">
              <a:noFill/>
              <a:prstDash val="solid"/>
              <a:miter/>
            </a:ln>
          </p:spPr>
          <p:txBody>
            <a:bodyPr rtlCol="0" anchor="ctr"/>
            <a:lstStyle/>
            <a:p>
              <a:endParaRPr lang="en-UA"/>
            </a:p>
          </p:txBody>
        </p:sp>
        <p:sp>
          <p:nvSpPr>
            <p:cNvPr id="152" name="Freeform 151">
              <a:extLst>
                <a:ext uri="{FF2B5EF4-FFF2-40B4-BE49-F238E27FC236}">
                  <a16:creationId xmlns:a16="http://schemas.microsoft.com/office/drawing/2014/main" id="{BF816268-D32B-F2CD-FD4F-955327515362}"/>
                </a:ext>
              </a:extLst>
            </p:cNvPr>
            <p:cNvSpPr/>
            <p:nvPr/>
          </p:nvSpPr>
          <p:spPr>
            <a:xfrm>
              <a:off x="6588147" y="2397471"/>
              <a:ext cx="54349" cy="473630"/>
            </a:xfrm>
            <a:custGeom>
              <a:avLst/>
              <a:gdLst>
                <a:gd name="connsiteX0" fmla="*/ 6515 w 54349"/>
                <a:gd name="connsiteY0" fmla="*/ 65922 h 473630"/>
                <a:gd name="connsiteX1" fmla="*/ 0 w 54349"/>
                <a:gd name="connsiteY1" fmla="*/ 473631 h 473630"/>
                <a:gd name="connsiteX2" fmla="*/ 54350 w 54349"/>
                <a:gd name="connsiteY2" fmla="*/ 473631 h 473630"/>
                <a:gd name="connsiteX3" fmla="*/ 50149 w 54349"/>
                <a:gd name="connsiteY3" fmla="*/ 0 h 473630"/>
              </a:gdLst>
              <a:ahLst/>
              <a:cxnLst>
                <a:cxn ang="0">
                  <a:pos x="connsiteX0" y="connsiteY0"/>
                </a:cxn>
                <a:cxn ang="0">
                  <a:pos x="connsiteX1" y="connsiteY1"/>
                </a:cxn>
                <a:cxn ang="0">
                  <a:pos x="connsiteX2" y="connsiteY2"/>
                </a:cxn>
                <a:cxn ang="0">
                  <a:pos x="connsiteX3" y="connsiteY3"/>
                </a:cxn>
              </a:cxnLst>
              <a:rect l="l" t="t" r="r" b="b"/>
              <a:pathLst>
                <a:path w="54349" h="473630">
                  <a:moveTo>
                    <a:pt x="6515" y="65922"/>
                  </a:moveTo>
                  <a:lnTo>
                    <a:pt x="0" y="473631"/>
                  </a:lnTo>
                  <a:lnTo>
                    <a:pt x="54350" y="473631"/>
                  </a:lnTo>
                  <a:lnTo>
                    <a:pt x="50149" y="0"/>
                  </a:lnTo>
                  <a:close/>
                </a:path>
              </a:pathLst>
            </a:custGeom>
            <a:grpFill/>
            <a:ln w="8572" cap="flat">
              <a:noFill/>
              <a:prstDash val="solid"/>
              <a:miter/>
            </a:ln>
          </p:spPr>
          <p:txBody>
            <a:bodyPr rtlCol="0" anchor="ctr"/>
            <a:lstStyle/>
            <a:p>
              <a:endParaRPr lang="en-UA"/>
            </a:p>
          </p:txBody>
        </p:sp>
        <p:sp>
          <p:nvSpPr>
            <p:cNvPr id="153" name="Freeform 152">
              <a:extLst>
                <a:ext uri="{FF2B5EF4-FFF2-40B4-BE49-F238E27FC236}">
                  <a16:creationId xmlns:a16="http://schemas.microsoft.com/office/drawing/2014/main" id="{2D801725-F7CE-E5A1-7C97-74E4D52388A9}"/>
                </a:ext>
              </a:extLst>
            </p:cNvPr>
            <p:cNvSpPr/>
            <p:nvPr/>
          </p:nvSpPr>
          <p:spPr>
            <a:xfrm>
              <a:off x="7625419" y="2285599"/>
              <a:ext cx="34547" cy="585501"/>
            </a:xfrm>
            <a:custGeom>
              <a:avLst/>
              <a:gdLst>
                <a:gd name="connsiteX0" fmla="*/ 0 w 34547"/>
                <a:gd name="connsiteY0" fmla="*/ 585502 h 585501"/>
                <a:gd name="connsiteX1" fmla="*/ 34547 w 34547"/>
                <a:gd name="connsiteY1" fmla="*/ 585502 h 585501"/>
                <a:gd name="connsiteX2" fmla="*/ 9516 w 34547"/>
                <a:gd name="connsiteY2" fmla="*/ 0 h 585501"/>
              </a:gdLst>
              <a:ahLst/>
              <a:cxnLst>
                <a:cxn ang="0">
                  <a:pos x="connsiteX0" y="connsiteY0"/>
                </a:cxn>
                <a:cxn ang="0">
                  <a:pos x="connsiteX1" y="connsiteY1"/>
                </a:cxn>
                <a:cxn ang="0">
                  <a:pos x="connsiteX2" y="connsiteY2"/>
                </a:cxn>
              </a:cxnLst>
              <a:rect l="l" t="t" r="r" b="b"/>
              <a:pathLst>
                <a:path w="34547" h="585501">
                  <a:moveTo>
                    <a:pt x="0" y="585502"/>
                  </a:moveTo>
                  <a:lnTo>
                    <a:pt x="34547" y="585502"/>
                  </a:lnTo>
                  <a:lnTo>
                    <a:pt x="9516" y="0"/>
                  </a:lnTo>
                  <a:close/>
                </a:path>
              </a:pathLst>
            </a:custGeom>
            <a:grpFill/>
            <a:ln w="8572" cap="flat">
              <a:noFill/>
              <a:prstDash val="solid"/>
              <a:miter/>
            </a:ln>
          </p:spPr>
          <p:txBody>
            <a:bodyPr rtlCol="0" anchor="ctr"/>
            <a:lstStyle/>
            <a:p>
              <a:endParaRPr lang="en-UA"/>
            </a:p>
          </p:txBody>
        </p:sp>
        <p:sp>
          <p:nvSpPr>
            <p:cNvPr id="154" name="Freeform 153">
              <a:extLst>
                <a:ext uri="{FF2B5EF4-FFF2-40B4-BE49-F238E27FC236}">
                  <a16:creationId xmlns:a16="http://schemas.microsoft.com/office/drawing/2014/main" id="{589543A3-A22D-F8AB-34AF-856F4D14A04E}"/>
                </a:ext>
              </a:extLst>
            </p:cNvPr>
            <p:cNvSpPr/>
            <p:nvPr/>
          </p:nvSpPr>
          <p:spPr>
            <a:xfrm>
              <a:off x="8278129" y="2619584"/>
              <a:ext cx="22631" cy="251517"/>
            </a:xfrm>
            <a:custGeom>
              <a:avLst/>
              <a:gdLst>
                <a:gd name="connsiteX0" fmla="*/ 0 w 22631"/>
                <a:gd name="connsiteY0" fmla="*/ 251517 h 251517"/>
                <a:gd name="connsiteX1" fmla="*/ 22632 w 22631"/>
                <a:gd name="connsiteY1" fmla="*/ 251517 h 251517"/>
                <a:gd name="connsiteX2" fmla="*/ 9944 w 22631"/>
                <a:gd name="connsiteY2" fmla="*/ 0 h 251517"/>
              </a:gdLst>
              <a:ahLst/>
              <a:cxnLst>
                <a:cxn ang="0">
                  <a:pos x="connsiteX0" y="connsiteY0"/>
                </a:cxn>
                <a:cxn ang="0">
                  <a:pos x="connsiteX1" y="connsiteY1"/>
                </a:cxn>
                <a:cxn ang="0">
                  <a:pos x="connsiteX2" y="connsiteY2"/>
                </a:cxn>
              </a:cxnLst>
              <a:rect l="l" t="t" r="r" b="b"/>
              <a:pathLst>
                <a:path w="22631" h="251517">
                  <a:moveTo>
                    <a:pt x="0" y="251517"/>
                  </a:moveTo>
                  <a:lnTo>
                    <a:pt x="22632" y="251517"/>
                  </a:lnTo>
                  <a:lnTo>
                    <a:pt x="9944" y="0"/>
                  </a:lnTo>
                  <a:close/>
                </a:path>
              </a:pathLst>
            </a:custGeom>
            <a:grpFill/>
            <a:ln w="8572" cap="flat">
              <a:noFill/>
              <a:prstDash val="solid"/>
              <a:miter/>
            </a:ln>
          </p:spPr>
          <p:txBody>
            <a:bodyPr rtlCol="0" anchor="ctr"/>
            <a:lstStyle/>
            <a:p>
              <a:endParaRPr lang="en-UA"/>
            </a:p>
          </p:txBody>
        </p:sp>
        <p:sp>
          <p:nvSpPr>
            <p:cNvPr id="155" name="Freeform 154">
              <a:extLst>
                <a:ext uri="{FF2B5EF4-FFF2-40B4-BE49-F238E27FC236}">
                  <a16:creationId xmlns:a16="http://schemas.microsoft.com/office/drawing/2014/main" id="{6E883016-C9B0-BC14-9158-95676814BA65}"/>
                </a:ext>
              </a:extLst>
            </p:cNvPr>
            <p:cNvSpPr/>
            <p:nvPr/>
          </p:nvSpPr>
          <p:spPr>
            <a:xfrm>
              <a:off x="8080276" y="2704795"/>
              <a:ext cx="9430" cy="166306"/>
            </a:xfrm>
            <a:custGeom>
              <a:avLst/>
              <a:gdLst>
                <a:gd name="connsiteX0" fmla="*/ 0 w 9430"/>
                <a:gd name="connsiteY0" fmla="*/ 166307 h 166306"/>
                <a:gd name="connsiteX1" fmla="*/ 9430 w 9430"/>
                <a:gd name="connsiteY1" fmla="*/ 166307 h 166306"/>
                <a:gd name="connsiteX2" fmla="*/ 4286 w 9430"/>
                <a:gd name="connsiteY2" fmla="*/ 0 h 166306"/>
              </a:gdLst>
              <a:ahLst/>
              <a:cxnLst>
                <a:cxn ang="0">
                  <a:pos x="connsiteX0" y="connsiteY0"/>
                </a:cxn>
                <a:cxn ang="0">
                  <a:pos x="connsiteX1" y="connsiteY1"/>
                </a:cxn>
                <a:cxn ang="0">
                  <a:pos x="connsiteX2" y="connsiteY2"/>
                </a:cxn>
              </a:cxnLst>
              <a:rect l="l" t="t" r="r" b="b"/>
              <a:pathLst>
                <a:path w="9430" h="166306">
                  <a:moveTo>
                    <a:pt x="0" y="166307"/>
                  </a:moveTo>
                  <a:lnTo>
                    <a:pt x="9430" y="166307"/>
                  </a:lnTo>
                  <a:lnTo>
                    <a:pt x="4286" y="0"/>
                  </a:lnTo>
                  <a:close/>
                </a:path>
              </a:pathLst>
            </a:custGeom>
            <a:grpFill/>
            <a:ln w="8572" cap="flat">
              <a:noFill/>
              <a:prstDash val="solid"/>
              <a:miter/>
            </a:ln>
          </p:spPr>
          <p:txBody>
            <a:bodyPr rtlCol="0" anchor="ctr"/>
            <a:lstStyle/>
            <a:p>
              <a:endParaRPr lang="en-UA"/>
            </a:p>
          </p:txBody>
        </p:sp>
        <p:sp>
          <p:nvSpPr>
            <p:cNvPr id="156" name="Freeform 155">
              <a:extLst>
                <a:ext uri="{FF2B5EF4-FFF2-40B4-BE49-F238E27FC236}">
                  <a16:creationId xmlns:a16="http://schemas.microsoft.com/office/drawing/2014/main" id="{74A76AA8-BD3A-30D8-7428-345CEC57BC55}"/>
                </a:ext>
              </a:extLst>
            </p:cNvPr>
            <p:cNvSpPr/>
            <p:nvPr/>
          </p:nvSpPr>
          <p:spPr>
            <a:xfrm>
              <a:off x="3154260" y="2725112"/>
              <a:ext cx="40033" cy="145989"/>
            </a:xfrm>
            <a:custGeom>
              <a:avLst/>
              <a:gdLst>
                <a:gd name="connsiteX0" fmla="*/ 4201 w 40033"/>
                <a:gd name="connsiteY0" fmla="*/ 101413 h 145989"/>
                <a:gd name="connsiteX1" fmla="*/ 0 w 40033"/>
                <a:gd name="connsiteY1" fmla="*/ 145990 h 145989"/>
                <a:gd name="connsiteX2" fmla="*/ 40034 w 40033"/>
                <a:gd name="connsiteY2" fmla="*/ 145990 h 145989"/>
                <a:gd name="connsiteX3" fmla="*/ 29575 w 40033"/>
                <a:gd name="connsiteY3" fmla="*/ 0 h 145989"/>
              </a:gdLst>
              <a:ahLst/>
              <a:cxnLst>
                <a:cxn ang="0">
                  <a:pos x="connsiteX0" y="connsiteY0"/>
                </a:cxn>
                <a:cxn ang="0">
                  <a:pos x="connsiteX1" y="connsiteY1"/>
                </a:cxn>
                <a:cxn ang="0">
                  <a:pos x="connsiteX2" y="connsiteY2"/>
                </a:cxn>
                <a:cxn ang="0">
                  <a:pos x="connsiteX3" y="connsiteY3"/>
                </a:cxn>
              </a:cxnLst>
              <a:rect l="l" t="t" r="r" b="b"/>
              <a:pathLst>
                <a:path w="40033" h="145989">
                  <a:moveTo>
                    <a:pt x="4201" y="101413"/>
                  </a:moveTo>
                  <a:lnTo>
                    <a:pt x="0" y="145990"/>
                  </a:lnTo>
                  <a:lnTo>
                    <a:pt x="40034" y="145990"/>
                  </a:lnTo>
                  <a:lnTo>
                    <a:pt x="29575" y="0"/>
                  </a:lnTo>
                  <a:close/>
                </a:path>
              </a:pathLst>
            </a:custGeom>
            <a:grpFill/>
            <a:ln w="8572" cap="flat">
              <a:noFill/>
              <a:prstDash val="solid"/>
              <a:miter/>
            </a:ln>
          </p:spPr>
          <p:txBody>
            <a:bodyPr rtlCol="0" anchor="ctr"/>
            <a:lstStyle/>
            <a:p>
              <a:endParaRPr lang="en-UA"/>
            </a:p>
          </p:txBody>
        </p:sp>
        <p:sp>
          <p:nvSpPr>
            <p:cNvPr id="157" name="Freeform 156">
              <a:extLst>
                <a:ext uri="{FF2B5EF4-FFF2-40B4-BE49-F238E27FC236}">
                  <a16:creationId xmlns:a16="http://schemas.microsoft.com/office/drawing/2014/main" id="{26D7C725-C894-137B-BF7D-5E2928A5DD13}"/>
                </a:ext>
              </a:extLst>
            </p:cNvPr>
            <p:cNvSpPr/>
            <p:nvPr/>
          </p:nvSpPr>
          <p:spPr>
            <a:xfrm>
              <a:off x="3276504" y="2862014"/>
              <a:ext cx="2657" cy="9087"/>
            </a:xfrm>
            <a:custGeom>
              <a:avLst/>
              <a:gdLst>
                <a:gd name="connsiteX0" fmla="*/ 0 w 2657"/>
                <a:gd name="connsiteY0" fmla="*/ 9087 h 9087"/>
                <a:gd name="connsiteX1" fmla="*/ 2658 w 2657"/>
                <a:gd name="connsiteY1" fmla="*/ 9087 h 9087"/>
                <a:gd name="connsiteX2" fmla="*/ 1629 w 2657"/>
                <a:gd name="connsiteY2" fmla="*/ 0 h 9087"/>
              </a:gdLst>
              <a:ahLst/>
              <a:cxnLst>
                <a:cxn ang="0">
                  <a:pos x="connsiteX0" y="connsiteY0"/>
                </a:cxn>
                <a:cxn ang="0">
                  <a:pos x="connsiteX1" y="connsiteY1"/>
                </a:cxn>
                <a:cxn ang="0">
                  <a:pos x="connsiteX2" y="connsiteY2"/>
                </a:cxn>
              </a:cxnLst>
              <a:rect l="l" t="t" r="r" b="b"/>
              <a:pathLst>
                <a:path w="2657" h="9087">
                  <a:moveTo>
                    <a:pt x="0" y="9087"/>
                  </a:moveTo>
                  <a:lnTo>
                    <a:pt x="2658" y="9087"/>
                  </a:lnTo>
                  <a:lnTo>
                    <a:pt x="1629" y="0"/>
                  </a:lnTo>
                  <a:close/>
                </a:path>
              </a:pathLst>
            </a:custGeom>
            <a:grpFill/>
            <a:ln w="8572" cap="flat">
              <a:noFill/>
              <a:prstDash val="solid"/>
              <a:miter/>
            </a:ln>
          </p:spPr>
          <p:txBody>
            <a:bodyPr rtlCol="0" anchor="ctr"/>
            <a:lstStyle/>
            <a:p>
              <a:endParaRPr lang="en-UA"/>
            </a:p>
          </p:txBody>
        </p:sp>
        <p:sp>
          <p:nvSpPr>
            <p:cNvPr id="158" name="Freeform 157">
              <a:extLst>
                <a:ext uri="{FF2B5EF4-FFF2-40B4-BE49-F238E27FC236}">
                  <a16:creationId xmlns:a16="http://schemas.microsoft.com/office/drawing/2014/main" id="{15EDF7AD-7675-56EE-D34C-3E67D50E7C41}"/>
                </a:ext>
              </a:extLst>
            </p:cNvPr>
            <p:cNvSpPr/>
            <p:nvPr/>
          </p:nvSpPr>
          <p:spPr>
            <a:xfrm>
              <a:off x="4400187" y="2857985"/>
              <a:ext cx="1200" cy="13115"/>
            </a:xfrm>
            <a:custGeom>
              <a:avLst/>
              <a:gdLst>
                <a:gd name="connsiteX0" fmla="*/ 0 w 1200"/>
                <a:gd name="connsiteY0" fmla="*/ 13116 h 13115"/>
                <a:gd name="connsiteX1" fmla="*/ 1200 w 1200"/>
                <a:gd name="connsiteY1" fmla="*/ 13116 h 13115"/>
                <a:gd name="connsiteX2" fmla="*/ 686 w 1200"/>
                <a:gd name="connsiteY2" fmla="*/ 0 h 13115"/>
              </a:gdLst>
              <a:ahLst/>
              <a:cxnLst>
                <a:cxn ang="0">
                  <a:pos x="connsiteX0" y="connsiteY0"/>
                </a:cxn>
                <a:cxn ang="0">
                  <a:pos x="connsiteX1" y="connsiteY1"/>
                </a:cxn>
                <a:cxn ang="0">
                  <a:pos x="connsiteX2" y="connsiteY2"/>
                </a:cxn>
              </a:cxnLst>
              <a:rect l="l" t="t" r="r" b="b"/>
              <a:pathLst>
                <a:path w="1200" h="13115">
                  <a:moveTo>
                    <a:pt x="0" y="13116"/>
                  </a:moveTo>
                  <a:lnTo>
                    <a:pt x="1200" y="13116"/>
                  </a:lnTo>
                  <a:lnTo>
                    <a:pt x="686" y="0"/>
                  </a:lnTo>
                  <a:close/>
                </a:path>
              </a:pathLst>
            </a:custGeom>
            <a:grpFill/>
            <a:ln w="8572" cap="flat">
              <a:noFill/>
              <a:prstDash val="solid"/>
              <a:miter/>
            </a:ln>
          </p:spPr>
          <p:txBody>
            <a:bodyPr rtlCol="0" anchor="ctr"/>
            <a:lstStyle/>
            <a:p>
              <a:endParaRPr lang="en-UA"/>
            </a:p>
          </p:txBody>
        </p:sp>
        <p:sp>
          <p:nvSpPr>
            <p:cNvPr id="159" name="Freeform 158">
              <a:extLst>
                <a:ext uri="{FF2B5EF4-FFF2-40B4-BE49-F238E27FC236}">
                  <a16:creationId xmlns:a16="http://schemas.microsoft.com/office/drawing/2014/main" id="{09830487-D045-9C2D-57DD-B812BD70D509}"/>
                </a:ext>
              </a:extLst>
            </p:cNvPr>
            <p:cNvSpPr/>
            <p:nvPr/>
          </p:nvSpPr>
          <p:spPr>
            <a:xfrm>
              <a:off x="3036903" y="2546546"/>
              <a:ext cx="72694" cy="324554"/>
            </a:xfrm>
            <a:custGeom>
              <a:avLst/>
              <a:gdLst>
                <a:gd name="connsiteX0" fmla="*/ 71923 w 72694"/>
                <a:gd name="connsiteY0" fmla="*/ 258632 h 324554"/>
                <a:gd name="connsiteX1" fmla="*/ 57693 w 72694"/>
                <a:gd name="connsiteY1" fmla="*/ 239430 h 324554"/>
                <a:gd name="connsiteX2" fmla="*/ 48520 w 72694"/>
                <a:gd name="connsiteY2" fmla="*/ 74067 h 324554"/>
                <a:gd name="connsiteX3" fmla="*/ 30261 w 72694"/>
                <a:gd name="connsiteY3" fmla="*/ 83239 h 324554"/>
                <a:gd name="connsiteX4" fmla="*/ 20145 w 72694"/>
                <a:gd name="connsiteY4" fmla="*/ 0 h 324554"/>
                <a:gd name="connsiteX5" fmla="*/ 0 w 72694"/>
                <a:gd name="connsiteY5" fmla="*/ 324555 h 324554"/>
                <a:gd name="connsiteX6" fmla="*/ 72695 w 72694"/>
                <a:gd name="connsiteY6" fmla="*/ 324555 h 324554"/>
                <a:gd name="connsiteX7" fmla="*/ 71923 w 72694"/>
                <a:gd name="connsiteY7" fmla="*/ 319497 h 32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694" h="324554">
                  <a:moveTo>
                    <a:pt x="71923" y="258632"/>
                  </a:moveTo>
                  <a:lnTo>
                    <a:pt x="57693" y="239430"/>
                  </a:lnTo>
                  <a:lnTo>
                    <a:pt x="48520" y="74067"/>
                  </a:lnTo>
                  <a:lnTo>
                    <a:pt x="30261" y="83239"/>
                  </a:lnTo>
                  <a:lnTo>
                    <a:pt x="20145" y="0"/>
                  </a:lnTo>
                  <a:lnTo>
                    <a:pt x="0" y="324555"/>
                  </a:lnTo>
                  <a:lnTo>
                    <a:pt x="72695" y="324555"/>
                  </a:lnTo>
                  <a:lnTo>
                    <a:pt x="71923" y="319497"/>
                  </a:lnTo>
                  <a:close/>
                </a:path>
              </a:pathLst>
            </a:custGeom>
            <a:grpFill/>
            <a:ln w="8572" cap="flat">
              <a:noFill/>
              <a:prstDash val="solid"/>
              <a:miter/>
            </a:ln>
          </p:spPr>
          <p:txBody>
            <a:bodyPr rtlCol="0" anchor="ctr"/>
            <a:lstStyle/>
            <a:p>
              <a:endParaRPr lang="en-UA"/>
            </a:p>
          </p:txBody>
        </p:sp>
        <p:sp>
          <p:nvSpPr>
            <p:cNvPr id="160" name="Freeform 159">
              <a:extLst>
                <a:ext uri="{FF2B5EF4-FFF2-40B4-BE49-F238E27FC236}">
                  <a16:creationId xmlns:a16="http://schemas.microsoft.com/office/drawing/2014/main" id="{BA20B0CE-1D28-2A36-DF48-ADA56856C66C}"/>
                </a:ext>
              </a:extLst>
            </p:cNvPr>
            <p:cNvSpPr/>
            <p:nvPr/>
          </p:nvSpPr>
          <p:spPr>
            <a:xfrm>
              <a:off x="2980324" y="2674362"/>
              <a:ext cx="42519" cy="196738"/>
            </a:xfrm>
            <a:custGeom>
              <a:avLst/>
              <a:gdLst>
                <a:gd name="connsiteX0" fmla="*/ 0 w 42519"/>
                <a:gd name="connsiteY0" fmla="*/ 196739 h 196738"/>
                <a:gd name="connsiteX1" fmla="*/ 42520 w 42519"/>
                <a:gd name="connsiteY1" fmla="*/ 196739 h 196738"/>
                <a:gd name="connsiteX2" fmla="*/ 31118 w 42519"/>
                <a:gd name="connsiteY2" fmla="*/ 0 h 196738"/>
              </a:gdLst>
              <a:ahLst/>
              <a:cxnLst>
                <a:cxn ang="0">
                  <a:pos x="connsiteX0" y="connsiteY0"/>
                </a:cxn>
                <a:cxn ang="0">
                  <a:pos x="connsiteX1" y="connsiteY1"/>
                </a:cxn>
                <a:cxn ang="0">
                  <a:pos x="connsiteX2" y="connsiteY2"/>
                </a:cxn>
              </a:cxnLst>
              <a:rect l="l" t="t" r="r" b="b"/>
              <a:pathLst>
                <a:path w="42519" h="196738">
                  <a:moveTo>
                    <a:pt x="0" y="196739"/>
                  </a:moveTo>
                  <a:lnTo>
                    <a:pt x="42520" y="196739"/>
                  </a:lnTo>
                  <a:lnTo>
                    <a:pt x="31118" y="0"/>
                  </a:lnTo>
                  <a:close/>
                </a:path>
              </a:pathLst>
            </a:custGeom>
            <a:grpFill/>
            <a:ln w="8572" cap="flat">
              <a:noFill/>
              <a:prstDash val="solid"/>
              <a:miter/>
            </a:ln>
          </p:spPr>
          <p:txBody>
            <a:bodyPr rtlCol="0" anchor="ctr"/>
            <a:lstStyle/>
            <a:p>
              <a:endParaRPr lang="en-UA"/>
            </a:p>
          </p:txBody>
        </p:sp>
        <p:sp>
          <p:nvSpPr>
            <p:cNvPr id="161" name="Freeform 160">
              <a:extLst>
                <a:ext uri="{FF2B5EF4-FFF2-40B4-BE49-F238E27FC236}">
                  <a16:creationId xmlns:a16="http://schemas.microsoft.com/office/drawing/2014/main" id="{B5F88BC9-4D70-A5C9-9735-5B6ABAA6787C}"/>
                </a:ext>
              </a:extLst>
            </p:cNvPr>
            <p:cNvSpPr/>
            <p:nvPr/>
          </p:nvSpPr>
          <p:spPr>
            <a:xfrm>
              <a:off x="3613146" y="2817352"/>
              <a:ext cx="5400" cy="53749"/>
            </a:xfrm>
            <a:custGeom>
              <a:avLst/>
              <a:gdLst>
                <a:gd name="connsiteX0" fmla="*/ 0 w 5400"/>
                <a:gd name="connsiteY0" fmla="*/ 53750 h 53749"/>
                <a:gd name="connsiteX1" fmla="*/ 5401 w 5400"/>
                <a:gd name="connsiteY1" fmla="*/ 53750 h 53749"/>
                <a:gd name="connsiteX2" fmla="*/ 1714 w 5400"/>
                <a:gd name="connsiteY2" fmla="*/ 0 h 53749"/>
              </a:gdLst>
              <a:ahLst/>
              <a:cxnLst>
                <a:cxn ang="0">
                  <a:pos x="connsiteX0" y="connsiteY0"/>
                </a:cxn>
                <a:cxn ang="0">
                  <a:pos x="connsiteX1" y="connsiteY1"/>
                </a:cxn>
                <a:cxn ang="0">
                  <a:pos x="connsiteX2" y="connsiteY2"/>
                </a:cxn>
              </a:cxnLst>
              <a:rect l="l" t="t" r="r" b="b"/>
              <a:pathLst>
                <a:path w="5400" h="53749">
                  <a:moveTo>
                    <a:pt x="0" y="53750"/>
                  </a:moveTo>
                  <a:lnTo>
                    <a:pt x="5401" y="53750"/>
                  </a:lnTo>
                  <a:lnTo>
                    <a:pt x="1714" y="0"/>
                  </a:lnTo>
                  <a:close/>
                </a:path>
              </a:pathLst>
            </a:custGeom>
            <a:grpFill/>
            <a:ln w="8572" cap="flat">
              <a:noFill/>
              <a:prstDash val="solid"/>
              <a:miter/>
            </a:ln>
          </p:spPr>
          <p:txBody>
            <a:bodyPr rtlCol="0" anchor="ctr"/>
            <a:lstStyle/>
            <a:p>
              <a:endParaRPr lang="en-UA"/>
            </a:p>
          </p:txBody>
        </p:sp>
        <p:sp>
          <p:nvSpPr>
            <p:cNvPr id="162" name="Freeform 161">
              <a:extLst>
                <a:ext uri="{FF2B5EF4-FFF2-40B4-BE49-F238E27FC236}">
                  <a16:creationId xmlns:a16="http://schemas.microsoft.com/office/drawing/2014/main" id="{0CF6A3E4-2949-2AE1-47DB-E06CDE66300B}"/>
                </a:ext>
              </a:extLst>
            </p:cNvPr>
            <p:cNvSpPr/>
            <p:nvPr/>
          </p:nvSpPr>
          <p:spPr>
            <a:xfrm>
              <a:off x="3526050" y="2853871"/>
              <a:ext cx="4371" cy="17230"/>
            </a:xfrm>
            <a:custGeom>
              <a:avLst/>
              <a:gdLst>
                <a:gd name="connsiteX0" fmla="*/ 0 w 4371"/>
                <a:gd name="connsiteY0" fmla="*/ 17231 h 17230"/>
                <a:gd name="connsiteX1" fmla="*/ 4372 w 4371"/>
                <a:gd name="connsiteY1" fmla="*/ 17231 h 17230"/>
                <a:gd name="connsiteX2" fmla="*/ 2657 w 4371"/>
                <a:gd name="connsiteY2" fmla="*/ 0 h 17230"/>
              </a:gdLst>
              <a:ahLst/>
              <a:cxnLst>
                <a:cxn ang="0">
                  <a:pos x="connsiteX0" y="connsiteY0"/>
                </a:cxn>
                <a:cxn ang="0">
                  <a:pos x="connsiteX1" y="connsiteY1"/>
                </a:cxn>
                <a:cxn ang="0">
                  <a:pos x="connsiteX2" y="connsiteY2"/>
                </a:cxn>
              </a:cxnLst>
              <a:rect l="l" t="t" r="r" b="b"/>
              <a:pathLst>
                <a:path w="4371" h="17230">
                  <a:moveTo>
                    <a:pt x="0" y="17231"/>
                  </a:moveTo>
                  <a:lnTo>
                    <a:pt x="4372" y="17231"/>
                  </a:lnTo>
                  <a:lnTo>
                    <a:pt x="2657" y="0"/>
                  </a:lnTo>
                  <a:close/>
                </a:path>
              </a:pathLst>
            </a:custGeom>
            <a:grpFill/>
            <a:ln w="8572" cap="flat">
              <a:noFill/>
              <a:prstDash val="solid"/>
              <a:miter/>
            </a:ln>
          </p:spPr>
          <p:txBody>
            <a:bodyPr rtlCol="0" anchor="ctr"/>
            <a:lstStyle/>
            <a:p>
              <a:endParaRPr lang="en-UA"/>
            </a:p>
          </p:txBody>
        </p:sp>
        <p:sp>
          <p:nvSpPr>
            <p:cNvPr id="163" name="Freeform 162">
              <a:extLst>
                <a:ext uri="{FF2B5EF4-FFF2-40B4-BE49-F238E27FC236}">
                  <a16:creationId xmlns:a16="http://schemas.microsoft.com/office/drawing/2014/main" id="{98B5E1FB-1570-759F-27F2-B2430776DFE4}"/>
                </a:ext>
              </a:extLst>
            </p:cNvPr>
            <p:cNvSpPr/>
            <p:nvPr/>
          </p:nvSpPr>
          <p:spPr>
            <a:xfrm>
              <a:off x="3314652" y="2750400"/>
              <a:ext cx="29232" cy="120700"/>
            </a:xfrm>
            <a:custGeom>
              <a:avLst/>
              <a:gdLst>
                <a:gd name="connsiteX0" fmla="*/ 4115 w 29232"/>
                <a:gd name="connsiteY0" fmla="*/ 0 h 120700"/>
                <a:gd name="connsiteX1" fmla="*/ 0 w 29232"/>
                <a:gd name="connsiteY1" fmla="*/ 120701 h 120700"/>
                <a:gd name="connsiteX2" fmla="*/ 29232 w 29232"/>
                <a:gd name="connsiteY2" fmla="*/ 120701 h 120700"/>
                <a:gd name="connsiteX3" fmla="*/ 25375 w 29232"/>
                <a:gd name="connsiteY3" fmla="*/ 60865 h 120700"/>
              </a:gdLst>
              <a:ahLst/>
              <a:cxnLst>
                <a:cxn ang="0">
                  <a:pos x="connsiteX0" y="connsiteY0"/>
                </a:cxn>
                <a:cxn ang="0">
                  <a:pos x="connsiteX1" y="connsiteY1"/>
                </a:cxn>
                <a:cxn ang="0">
                  <a:pos x="connsiteX2" y="connsiteY2"/>
                </a:cxn>
                <a:cxn ang="0">
                  <a:pos x="connsiteX3" y="connsiteY3"/>
                </a:cxn>
              </a:cxnLst>
              <a:rect l="l" t="t" r="r" b="b"/>
              <a:pathLst>
                <a:path w="29232" h="120700">
                  <a:moveTo>
                    <a:pt x="4115" y="0"/>
                  </a:moveTo>
                  <a:lnTo>
                    <a:pt x="0" y="120701"/>
                  </a:lnTo>
                  <a:lnTo>
                    <a:pt x="29232" y="120701"/>
                  </a:lnTo>
                  <a:lnTo>
                    <a:pt x="25375" y="60865"/>
                  </a:lnTo>
                  <a:close/>
                </a:path>
              </a:pathLst>
            </a:custGeom>
            <a:grpFill/>
            <a:ln w="8572" cap="flat">
              <a:noFill/>
              <a:prstDash val="solid"/>
              <a:miter/>
            </a:ln>
          </p:spPr>
          <p:txBody>
            <a:bodyPr rtlCol="0" anchor="ctr"/>
            <a:lstStyle/>
            <a:p>
              <a:endParaRPr lang="en-UA"/>
            </a:p>
          </p:txBody>
        </p:sp>
      </p:grpSp>
      <p:cxnSp>
        <p:nvCxnSpPr>
          <p:cNvPr id="123" name="Straight Connector 122">
            <a:extLst>
              <a:ext uri="{FF2B5EF4-FFF2-40B4-BE49-F238E27FC236}">
                <a16:creationId xmlns:a16="http://schemas.microsoft.com/office/drawing/2014/main" id="{9B3C91BD-D750-D50F-7352-3970DEE4DA32}"/>
              </a:ext>
            </a:extLst>
          </p:cNvPr>
          <p:cNvCxnSpPr>
            <a:cxnSpLocks/>
          </p:cNvCxnSpPr>
          <p:nvPr/>
        </p:nvCxnSpPr>
        <p:spPr>
          <a:xfrm>
            <a:off x="4000679" y="3602961"/>
            <a:ext cx="7574005"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73" name="TextBox 172">
            <a:extLst>
              <a:ext uri="{FF2B5EF4-FFF2-40B4-BE49-F238E27FC236}">
                <a16:creationId xmlns:a16="http://schemas.microsoft.com/office/drawing/2014/main" id="{77BA8F0B-66B9-101F-1486-EAE017D43F77}"/>
              </a:ext>
            </a:extLst>
          </p:cNvPr>
          <p:cNvSpPr txBox="1"/>
          <p:nvPr/>
        </p:nvSpPr>
        <p:spPr>
          <a:xfrm>
            <a:off x="4036962" y="2376676"/>
            <a:ext cx="639009" cy="220725"/>
          </a:xfrm>
          <a:prstGeom prst="rect">
            <a:avLst/>
          </a:prstGeom>
          <a:noFill/>
        </p:spPr>
        <p:txBody>
          <a:bodyPr wrap="square" lIns="0" rtlCol="0" anchor="ctr">
            <a:noAutofit/>
          </a:bodyPr>
          <a:lstStyle/>
          <a:p>
            <a:r>
              <a:rPr lang="en-US" sz="1000" b="1" dirty="0">
                <a:solidFill>
                  <a:schemeClr val="accent2">
                    <a:lumMod val="60000"/>
                    <a:lumOff val="40000"/>
                  </a:schemeClr>
                </a:solidFill>
                <a:latin typeface="Montserrat" panose="00000500000000000000" pitchFamily="50" charset="0"/>
              </a:rPr>
              <a:t>100%</a:t>
            </a:r>
          </a:p>
        </p:txBody>
      </p:sp>
      <p:sp>
        <p:nvSpPr>
          <p:cNvPr id="174" name="TextBox 173">
            <a:extLst>
              <a:ext uri="{FF2B5EF4-FFF2-40B4-BE49-F238E27FC236}">
                <a16:creationId xmlns:a16="http://schemas.microsoft.com/office/drawing/2014/main" id="{CC2C10DB-5D4B-A8B8-5B55-6A8BCF7A0E9C}"/>
              </a:ext>
            </a:extLst>
          </p:cNvPr>
          <p:cNvSpPr txBox="1"/>
          <p:nvPr/>
        </p:nvSpPr>
        <p:spPr>
          <a:xfrm>
            <a:off x="4036962" y="2995653"/>
            <a:ext cx="639009" cy="220725"/>
          </a:xfrm>
          <a:prstGeom prst="rect">
            <a:avLst/>
          </a:prstGeom>
          <a:noFill/>
        </p:spPr>
        <p:txBody>
          <a:bodyPr wrap="square" lIns="0" rtlCol="0" anchor="ctr">
            <a:noAutofit/>
          </a:bodyPr>
          <a:lstStyle/>
          <a:p>
            <a:r>
              <a:rPr lang="en-US" sz="1000" b="1" dirty="0">
                <a:solidFill>
                  <a:schemeClr val="accent2">
                    <a:lumMod val="60000"/>
                    <a:lumOff val="40000"/>
                  </a:schemeClr>
                </a:solidFill>
                <a:latin typeface="Montserrat" panose="00000500000000000000" pitchFamily="50" charset="0"/>
              </a:rPr>
              <a:t>50%</a:t>
            </a:r>
          </a:p>
        </p:txBody>
      </p:sp>
      <p:sp>
        <p:nvSpPr>
          <p:cNvPr id="175" name="TextBox 174">
            <a:extLst>
              <a:ext uri="{FF2B5EF4-FFF2-40B4-BE49-F238E27FC236}">
                <a16:creationId xmlns:a16="http://schemas.microsoft.com/office/drawing/2014/main" id="{6AD9169E-9384-AB41-DD39-70E3F3E6E896}"/>
              </a:ext>
            </a:extLst>
          </p:cNvPr>
          <p:cNvSpPr txBox="1"/>
          <p:nvPr/>
        </p:nvSpPr>
        <p:spPr>
          <a:xfrm>
            <a:off x="4036962" y="4001324"/>
            <a:ext cx="639009" cy="220725"/>
          </a:xfrm>
          <a:prstGeom prst="rect">
            <a:avLst/>
          </a:prstGeom>
          <a:noFill/>
        </p:spPr>
        <p:txBody>
          <a:bodyPr wrap="square" lIns="0" rtlCol="0" anchor="ctr">
            <a:noAutofit/>
          </a:bodyPr>
          <a:lstStyle/>
          <a:p>
            <a:r>
              <a:rPr lang="en-US" sz="1000" b="1" dirty="0">
                <a:solidFill>
                  <a:schemeClr val="accent2">
                    <a:lumMod val="60000"/>
                    <a:lumOff val="40000"/>
                  </a:schemeClr>
                </a:solidFill>
                <a:latin typeface="Montserrat" panose="00000500000000000000" pitchFamily="50" charset="0"/>
              </a:rPr>
              <a:t>-50%</a:t>
            </a:r>
          </a:p>
        </p:txBody>
      </p:sp>
      <p:sp>
        <p:nvSpPr>
          <p:cNvPr id="176" name="TextBox 175">
            <a:extLst>
              <a:ext uri="{FF2B5EF4-FFF2-40B4-BE49-F238E27FC236}">
                <a16:creationId xmlns:a16="http://schemas.microsoft.com/office/drawing/2014/main" id="{4232EF77-66F1-03B5-6188-A88B971FB9BB}"/>
              </a:ext>
            </a:extLst>
          </p:cNvPr>
          <p:cNvSpPr txBox="1"/>
          <p:nvPr/>
        </p:nvSpPr>
        <p:spPr>
          <a:xfrm>
            <a:off x="4036962" y="4633367"/>
            <a:ext cx="639009" cy="220725"/>
          </a:xfrm>
          <a:prstGeom prst="rect">
            <a:avLst/>
          </a:prstGeom>
          <a:noFill/>
        </p:spPr>
        <p:txBody>
          <a:bodyPr wrap="square" lIns="0" rtlCol="0" anchor="ctr">
            <a:noAutofit/>
          </a:bodyPr>
          <a:lstStyle/>
          <a:p>
            <a:r>
              <a:rPr lang="en-US" sz="1000" b="1" dirty="0">
                <a:solidFill>
                  <a:schemeClr val="accent2">
                    <a:lumMod val="60000"/>
                    <a:lumOff val="40000"/>
                  </a:schemeClr>
                </a:solidFill>
                <a:latin typeface="Montserrat" panose="00000500000000000000" pitchFamily="50" charset="0"/>
              </a:rPr>
              <a:t>-100%</a:t>
            </a:r>
          </a:p>
        </p:txBody>
      </p:sp>
      <p:sp>
        <p:nvSpPr>
          <p:cNvPr id="184" name="TextBox 183">
            <a:extLst>
              <a:ext uri="{FF2B5EF4-FFF2-40B4-BE49-F238E27FC236}">
                <a16:creationId xmlns:a16="http://schemas.microsoft.com/office/drawing/2014/main" id="{FC11F5D7-C0F3-52E5-3257-60ECC45A270C}"/>
              </a:ext>
            </a:extLst>
          </p:cNvPr>
          <p:cNvSpPr txBox="1"/>
          <p:nvPr/>
        </p:nvSpPr>
        <p:spPr>
          <a:xfrm>
            <a:off x="4617254" y="4923513"/>
            <a:ext cx="639009" cy="220725"/>
          </a:xfrm>
          <a:prstGeom prst="rect">
            <a:avLst/>
          </a:prstGeom>
          <a:noFill/>
        </p:spPr>
        <p:txBody>
          <a:bodyPr wrap="square" lIns="0" rtlCol="0" anchor="ctr">
            <a:noAutofit/>
          </a:bodyPr>
          <a:lstStyle/>
          <a:p>
            <a:r>
              <a:rPr lang="en-US" sz="1000" b="1" dirty="0">
                <a:solidFill>
                  <a:schemeClr val="accent2">
                    <a:lumMod val="60000"/>
                    <a:lumOff val="40000"/>
                  </a:schemeClr>
                </a:solidFill>
                <a:latin typeface="Montserrat" panose="00000500000000000000" pitchFamily="50" charset="0"/>
              </a:rPr>
              <a:t>1 JAN</a:t>
            </a:r>
          </a:p>
        </p:txBody>
      </p:sp>
      <p:sp>
        <p:nvSpPr>
          <p:cNvPr id="185" name="TextBox 184">
            <a:extLst>
              <a:ext uri="{FF2B5EF4-FFF2-40B4-BE49-F238E27FC236}">
                <a16:creationId xmlns:a16="http://schemas.microsoft.com/office/drawing/2014/main" id="{466C8BCC-9660-5080-CA36-C1BDC9E2B5F9}"/>
              </a:ext>
            </a:extLst>
          </p:cNvPr>
          <p:cNvSpPr txBox="1"/>
          <p:nvPr/>
        </p:nvSpPr>
        <p:spPr>
          <a:xfrm>
            <a:off x="6490015" y="4923513"/>
            <a:ext cx="639009" cy="220725"/>
          </a:xfrm>
          <a:prstGeom prst="rect">
            <a:avLst/>
          </a:prstGeom>
          <a:noFill/>
        </p:spPr>
        <p:txBody>
          <a:bodyPr wrap="square" lIns="0" rtlCol="0" anchor="ctr">
            <a:noAutofit/>
          </a:bodyPr>
          <a:lstStyle/>
          <a:p>
            <a:r>
              <a:rPr lang="en-US" sz="1000" b="1" dirty="0">
                <a:solidFill>
                  <a:schemeClr val="accent2">
                    <a:lumMod val="60000"/>
                    <a:lumOff val="40000"/>
                  </a:schemeClr>
                </a:solidFill>
                <a:latin typeface="Montserrat" panose="00000500000000000000" pitchFamily="50" charset="0"/>
              </a:rPr>
              <a:t>4 JAN</a:t>
            </a:r>
          </a:p>
        </p:txBody>
      </p:sp>
      <p:sp>
        <p:nvSpPr>
          <p:cNvPr id="186" name="TextBox 185">
            <a:extLst>
              <a:ext uri="{FF2B5EF4-FFF2-40B4-BE49-F238E27FC236}">
                <a16:creationId xmlns:a16="http://schemas.microsoft.com/office/drawing/2014/main" id="{62C34103-F0F8-CBDB-1368-4BDE0C03DE46}"/>
              </a:ext>
            </a:extLst>
          </p:cNvPr>
          <p:cNvSpPr txBox="1"/>
          <p:nvPr/>
        </p:nvSpPr>
        <p:spPr>
          <a:xfrm>
            <a:off x="8345192" y="4923513"/>
            <a:ext cx="639009" cy="220725"/>
          </a:xfrm>
          <a:prstGeom prst="rect">
            <a:avLst/>
          </a:prstGeom>
          <a:noFill/>
        </p:spPr>
        <p:txBody>
          <a:bodyPr wrap="square" lIns="0" rtlCol="0" anchor="ctr">
            <a:noAutofit/>
          </a:bodyPr>
          <a:lstStyle/>
          <a:p>
            <a:r>
              <a:rPr lang="en-US" sz="1000" b="1" dirty="0">
                <a:solidFill>
                  <a:schemeClr val="accent2">
                    <a:lumMod val="60000"/>
                    <a:lumOff val="40000"/>
                  </a:schemeClr>
                </a:solidFill>
                <a:latin typeface="Montserrat" panose="00000500000000000000" pitchFamily="50" charset="0"/>
              </a:rPr>
              <a:t>7 JAN</a:t>
            </a:r>
          </a:p>
        </p:txBody>
      </p:sp>
      <p:sp>
        <p:nvSpPr>
          <p:cNvPr id="187" name="TextBox 186">
            <a:extLst>
              <a:ext uri="{FF2B5EF4-FFF2-40B4-BE49-F238E27FC236}">
                <a16:creationId xmlns:a16="http://schemas.microsoft.com/office/drawing/2014/main" id="{A5782215-EAF2-956E-368F-0CECB005CA66}"/>
              </a:ext>
            </a:extLst>
          </p:cNvPr>
          <p:cNvSpPr txBox="1"/>
          <p:nvPr/>
        </p:nvSpPr>
        <p:spPr>
          <a:xfrm>
            <a:off x="10209161" y="4923513"/>
            <a:ext cx="639009" cy="220725"/>
          </a:xfrm>
          <a:prstGeom prst="rect">
            <a:avLst/>
          </a:prstGeom>
          <a:noFill/>
        </p:spPr>
        <p:txBody>
          <a:bodyPr wrap="square" lIns="0" rtlCol="0" anchor="ctr">
            <a:noAutofit/>
          </a:bodyPr>
          <a:lstStyle/>
          <a:p>
            <a:r>
              <a:rPr lang="en-US" sz="1000" b="1" dirty="0">
                <a:solidFill>
                  <a:schemeClr val="accent2">
                    <a:lumMod val="60000"/>
                    <a:lumOff val="40000"/>
                  </a:schemeClr>
                </a:solidFill>
                <a:latin typeface="Montserrat" panose="00000500000000000000" pitchFamily="50" charset="0"/>
              </a:rPr>
              <a:t>10 JAN</a:t>
            </a:r>
          </a:p>
        </p:txBody>
      </p:sp>
    </p:spTree>
    <p:extLst>
      <p:ext uri="{BB962C8B-B14F-4D97-AF65-F5344CB8AC3E}">
        <p14:creationId xmlns:p14="http://schemas.microsoft.com/office/powerpoint/2010/main" val="143232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74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500" fill="hold"/>
                                        <p:tgtEl>
                                          <p:spTgt spid="14"/>
                                        </p:tgtEl>
                                        <p:attrNameLst>
                                          <p:attrName>ppt_x</p:attrName>
                                        </p:attrNameLst>
                                      </p:cBhvr>
                                      <p:tavLst>
                                        <p:tav tm="0">
                                          <p:val>
                                            <p:strVal val="0-#ppt_w/2"/>
                                          </p:val>
                                        </p:tav>
                                        <p:tav tm="100000">
                                          <p:val>
                                            <p:strVal val="#ppt_x"/>
                                          </p:val>
                                        </p:tav>
                                      </p:tavLst>
                                    </p:anim>
                                    <p:anim calcmode="lin" valueType="num">
                                      <p:cBhvr additive="base">
                                        <p:cTn id="8" dur="1500" fill="hold"/>
                                        <p:tgtEl>
                                          <p:spTgt spid="14"/>
                                        </p:tgtEl>
                                        <p:attrNameLst>
                                          <p:attrName>ppt_y</p:attrName>
                                        </p:attrNameLst>
                                      </p:cBhvr>
                                      <p:tavLst>
                                        <p:tav tm="0">
                                          <p:val>
                                            <p:strVal val="#ppt_y"/>
                                          </p:val>
                                        </p:tav>
                                        <p:tav tm="100000">
                                          <p:val>
                                            <p:strVal val="#ppt_y"/>
                                          </p:val>
                                        </p:tav>
                                      </p:tavLst>
                                    </p:anim>
                                  </p:childTnLst>
                                </p:cTn>
                              </p:par>
                              <p:par>
                                <p:cTn id="9" presetID="16" presetClass="entr" presetSubtype="37" fill="hold" nodeType="withEffect">
                                  <p:stCondLst>
                                    <p:cond delay="100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1000"/>
                                        <p:tgtEl>
                                          <p:spTgt spid="6"/>
                                        </p:tgtEl>
                                      </p:cBhvr>
                                    </p:animEffect>
                                  </p:childTnLst>
                                </p:cTn>
                              </p:par>
                              <p:par>
                                <p:cTn id="12" presetID="22" presetClass="entr" presetSubtype="8" fill="hold" grpId="0" nodeType="withEffect">
                                  <p:stCondLst>
                                    <p:cond delay="100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1000"/>
                                        <p:tgtEl>
                                          <p:spTgt spid="4"/>
                                        </p:tgtEl>
                                      </p:cBhvr>
                                    </p:animEffect>
                                  </p:childTnLst>
                                </p:cTn>
                              </p:par>
                              <p:par>
                                <p:cTn id="15" presetID="22" presetClass="entr" presetSubtype="8" fill="hold" grpId="0" nodeType="withEffect">
                                  <p:stCondLst>
                                    <p:cond delay="100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1000"/>
                                        <p:tgtEl>
                                          <p:spTgt spid="7"/>
                                        </p:tgtEl>
                                      </p:cBhvr>
                                    </p:animEffect>
                                  </p:childTnLst>
                                </p:cTn>
                              </p:par>
                              <p:par>
                                <p:cTn id="18" presetID="22" presetClass="entr" presetSubtype="8" fill="hold" nodeType="withEffect">
                                  <p:stCondLst>
                                    <p:cond delay="175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1000"/>
                                        <p:tgtEl>
                                          <p:spTgt spid="2"/>
                                        </p:tgtEl>
                                      </p:cBhvr>
                                    </p:animEffect>
                                  </p:childTnLst>
                                </p:cTn>
                              </p:par>
                              <p:par>
                                <p:cTn id="21" presetID="22" presetClass="entr" presetSubtype="8" fill="hold" grpId="0" nodeType="withEffect">
                                  <p:stCondLst>
                                    <p:cond delay="175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1000"/>
                                        <p:tgtEl>
                                          <p:spTgt spid="9"/>
                                        </p:tgtEl>
                                      </p:cBhvr>
                                    </p:animEffect>
                                  </p:childTnLst>
                                </p:cTn>
                              </p:par>
                              <p:par>
                                <p:cTn id="24" presetID="22" presetClass="entr" presetSubtype="8" fill="hold" nodeType="withEffect">
                                  <p:stCondLst>
                                    <p:cond delay="225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1000"/>
                                        <p:tgtEl>
                                          <p:spTgt spid="5"/>
                                        </p:tgtEl>
                                      </p:cBhvr>
                                    </p:animEffect>
                                  </p:childTnLst>
                                </p:cTn>
                              </p:par>
                              <p:par>
                                <p:cTn id="27" presetID="22" presetClass="entr" presetSubtype="8" fill="hold" nodeType="withEffect">
                                  <p:stCondLst>
                                    <p:cond delay="225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1000"/>
                                        <p:tgtEl>
                                          <p:spTgt spid="11"/>
                                        </p:tgtEl>
                                      </p:cBhvr>
                                    </p:animEffect>
                                  </p:childTnLst>
                                </p:cTn>
                              </p:par>
                              <p:par>
                                <p:cTn id="30" presetID="22" presetClass="entr" presetSubtype="8" fill="hold" grpId="0" nodeType="withEffect">
                                  <p:stCondLst>
                                    <p:cond delay="3000"/>
                                  </p:stCondLst>
                                  <p:childTnLst>
                                    <p:set>
                                      <p:cBhvr>
                                        <p:cTn id="31" dur="1" fill="hold">
                                          <p:stCondLst>
                                            <p:cond delay="0"/>
                                          </p:stCondLst>
                                        </p:cTn>
                                        <p:tgtEl>
                                          <p:spTgt spid="173"/>
                                        </p:tgtEl>
                                        <p:attrNameLst>
                                          <p:attrName>style.visibility</p:attrName>
                                        </p:attrNameLst>
                                      </p:cBhvr>
                                      <p:to>
                                        <p:strVal val="visible"/>
                                      </p:to>
                                    </p:set>
                                    <p:animEffect transition="in" filter="wipe(left)">
                                      <p:cBhvr>
                                        <p:cTn id="32" dur="1500"/>
                                        <p:tgtEl>
                                          <p:spTgt spid="173"/>
                                        </p:tgtEl>
                                      </p:cBhvr>
                                    </p:animEffect>
                                  </p:childTnLst>
                                </p:cTn>
                              </p:par>
                              <p:par>
                                <p:cTn id="33" presetID="22" presetClass="entr" presetSubtype="8" fill="hold" grpId="0" nodeType="withEffect">
                                  <p:stCondLst>
                                    <p:cond delay="3000"/>
                                  </p:stCondLst>
                                  <p:childTnLst>
                                    <p:set>
                                      <p:cBhvr>
                                        <p:cTn id="34" dur="1" fill="hold">
                                          <p:stCondLst>
                                            <p:cond delay="0"/>
                                          </p:stCondLst>
                                        </p:cTn>
                                        <p:tgtEl>
                                          <p:spTgt spid="174"/>
                                        </p:tgtEl>
                                        <p:attrNameLst>
                                          <p:attrName>style.visibility</p:attrName>
                                        </p:attrNameLst>
                                      </p:cBhvr>
                                      <p:to>
                                        <p:strVal val="visible"/>
                                      </p:to>
                                    </p:set>
                                    <p:animEffect transition="in" filter="wipe(left)">
                                      <p:cBhvr>
                                        <p:cTn id="35" dur="1500"/>
                                        <p:tgtEl>
                                          <p:spTgt spid="174"/>
                                        </p:tgtEl>
                                      </p:cBhvr>
                                    </p:animEffect>
                                  </p:childTnLst>
                                </p:cTn>
                              </p:par>
                              <p:par>
                                <p:cTn id="36" presetID="22" presetClass="entr" presetSubtype="8" fill="hold" grpId="0" nodeType="withEffect">
                                  <p:stCondLst>
                                    <p:cond delay="3000"/>
                                  </p:stCondLst>
                                  <p:childTnLst>
                                    <p:set>
                                      <p:cBhvr>
                                        <p:cTn id="37" dur="1" fill="hold">
                                          <p:stCondLst>
                                            <p:cond delay="0"/>
                                          </p:stCondLst>
                                        </p:cTn>
                                        <p:tgtEl>
                                          <p:spTgt spid="175"/>
                                        </p:tgtEl>
                                        <p:attrNameLst>
                                          <p:attrName>style.visibility</p:attrName>
                                        </p:attrNameLst>
                                      </p:cBhvr>
                                      <p:to>
                                        <p:strVal val="visible"/>
                                      </p:to>
                                    </p:set>
                                    <p:animEffect transition="in" filter="wipe(left)">
                                      <p:cBhvr>
                                        <p:cTn id="38" dur="1500"/>
                                        <p:tgtEl>
                                          <p:spTgt spid="175"/>
                                        </p:tgtEl>
                                      </p:cBhvr>
                                    </p:animEffect>
                                  </p:childTnLst>
                                </p:cTn>
                              </p:par>
                              <p:par>
                                <p:cTn id="39" presetID="22" presetClass="entr" presetSubtype="8" fill="hold" grpId="0" nodeType="withEffect">
                                  <p:stCondLst>
                                    <p:cond delay="3000"/>
                                  </p:stCondLst>
                                  <p:childTnLst>
                                    <p:set>
                                      <p:cBhvr>
                                        <p:cTn id="40" dur="1" fill="hold">
                                          <p:stCondLst>
                                            <p:cond delay="0"/>
                                          </p:stCondLst>
                                        </p:cTn>
                                        <p:tgtEl>
                                          <p:spTgt spid="176"/>
                                        </p:tgtEl>
                                        <p:attrNameLst>
                                          <p:attrName>style.visibility</p:attrName>
                                        </p:attrNameLst>
                                      </p:cBhvr>
                                      <p:to>
                                        <p:strVal val="visible"/>
                                      </p:to>
                                    </p:set>
                                    <p:animEffect transition="in" filter="wipe(left)">
                                      <p:cBhvr>
                                        <p:cTn id="41" dur="1500"/>
                                        <p:tgtEl>
                                          <p:spTgt spid="176"/>
                                        </p:tgtEl>
                                      </p:cBhvr>
                                    </p:animEffect>
                                  </p:childTnLst>
                                </p:cTn>
                              </p:par>
                              <p:par>
                                <p:cTn id="42" presetID="22" presetClass="entr" presetSubtype="8" fill="hold" grpId="0" nodeType="withEffect">
                                  <p:stCondLst>
                                    <p:cond delay="3000"/>
                                  </p:stCondLst>
                                  <p:childTnLst>
                                    <p:set>
                                      <p:cBhvr>
                                        <p:cTn id="43" dur="1" fill="hold">
                                          <p:stCondLst>
                                            <p:cond delay="0"/>
                                          </p:stCondLst>
                                        </p:cTn>
                                        <p:tgtEl>
                                          <p:spTgt spid="19"/>
                                        </p:tgtEl>
                                        <p:attrNameLst>
                                          <p:attrName>style.visibility</p:attrName>
                                        </p:attrNameLst>
                                      </p:cBhvr>
                                      <p:to>
                                        <p:strVal val="visible"/>
                                      </p:to>
                                    </p:set>
                                    <p:animEffect transition="in" filter="wipe(left)">
                                      <p:cBhvr>
                                        <p:cTn id="44" dur="1500"/>
                                        <p:tgtEl>
                                          <p:spTgt spid="19"/>
                                        </p:tgtEl>
                                      </p:cBhvr>
                                    </p:animEffect>
                                  </p:childTnLst>
                                </p:cTn>
                              </p:par>
                              <p:par>
                                <p:cTn id="45" presetID="22" presetClass="entr" presetSubtype="8" fill="hold" grpId="0" nodeType="withEffect">
                                  <p:stCondLst>
                                    <p:cond delay="3000"/>
                                  </p:stCondLst>
                                  <p:childTnLst>
                                    <p:set>
                                      <p:cBhvr>
                                        <p:cTn id="46" dur="1" fill="hold">
                                          <p:stCondLst>
                                            <p:cond delay="0"/>
                                          </p:stCondLst>
                                        </p:cTn>
                                        <p:tgtEl>
                                          <p:spTgt spid="184"/>
                                        </p:tgtEl>
                                        <p:attrNameLst>
                                          <p:attrName>style.visibility</p:attrName>
                                        </p:attrNameLst>
                                      </p:cBhvr>
                                      <p:to>
                                        <p:strVal val="visible"/>
                                      </p:to>
                                    </p:set>
                                    <p:animEffect transition="in" filter="wipe(left)">
                                      <p:cBhvr>
                                        <p:cTn id="47" dur="1500"/>
                                        <p:tgtEl>
                                          <p:spTgt spid="184"/>
                                        </p:tgtEl>
                                      </p:cBhvr>
                                    </p:animEffect>
                                  </p:childTnLst>
                                </p:cTn>
                              </p:par>
                              <p:par>
                                <p:cTn id="48" presetID="22" presetClass="entr" presetSubtype="8" fill="hold" grpId="0" nodeType="withEffect">
                                  <p:stCondLst>
                                    <p:cond delay="3000"/>
                                  </p:stCondLst>
                                  <p:childTnLst>
                                    <p:set>
                                      <p:cBhvr>
                                        <p:cTn id="49" dur="1" fill="hold">
                                          <p:stCondLst>
                                            <p:cond delay="0"/>
                                          </p:stCondLst>
                                        </p:cTn>
                                        <p:tgtEl>
                                          <p:spTgt spid="185"/>
                                        </p:tgtEl>
                                        <p:attrNameLst>
                                          <p:attrName>style.visibility</p:attrName>
                                        </p:attrNameLst>
                                      </p:cBhvr>
                                      <p:to>
                                        <p:strVal val="visible"/>
                                      </p:to>
                                    </p:set>
                                    <p:animEffect transition="in" filter="wipe(left)">
                                      <p:cBhvr>
                                        <p:cTn id="50" dur="1500"/>
                                        <p:tgtEl>
                                          <p:spTgt spid="185"/>
                                        </p:tgtEl>
                                      </p:cBhvr>
                                    </p:animEffect>
                                  </p:childTnLst>
                                </p:cTn>
                              </p:par>
                              <p:par>
                                <p:cTn id="51" presetID="22" presetClass="entr" presetSubtype="8" fill="hold" grpId="0" nodeType="withEffect">
                                  <p:stCondLst>
                                    <p:cond delay="3000"/>
                                  </p:stCondLst>
                                  <p:childTnLst>
                                    <p:set>
                                      <p:cBhvr>
                                        <p:cTn id="52" dur="1" fill="hold">
                                          <p:stCondLst>
                                            <p:cond delay="0"/>
                                          </p:stCondLst>
                                        </p:cTn>
                                        <p:tgtEl>
                                          <p:spTgt spid="186"/>
                                        </p:tgtEl>
                                        <p:attrNameLst>
                                          <p:attrName>style.visibility</p:attrName>
                                        </p:attrNameLst>
                                      </p:cBhvr>
                                      <p:to>
                                        <p:strVal val="visible"/>
                                      </p:to>
                                    </p:set>
                                    <p:animEffect transition="in" filter="wipe(left)">
                                      <p:cBhvr>
                                        <p:cTn id="53" dur="1500"/>
                                        <p:tgtEl>
                                          <p:spTgt spid="186"/>
                                        </p:tgtEl>
                                      </p:cBhvr>
                                    </p:animEffect>
                                  </p:childTnLst>
                                </p:cTn>
                              </p:par>
                              <p:par>
                                <p:cTn id="54" presetID="22" presetClass="entr" presetSubtype="8" fill="hold" grpId="0" nodeType="withEffect">
                                  <p:stCondLst>
                                    <p:cond delay="3000"/>
                                  </p:stCondLst>
                                  <p:childTnLst>
                                    <p:set>
                                      <p:cBhvr>
                                        <p:cTn id="55" dur="1" fill="hold">
                                          <p:stCondLst>
                                            <p:cond delay="0"/>
                                          </p:stCondLst>
                                        </p:cTn>
                                        <p:tgtEl>
                                          <p:spTgt spid="187"/>
                                        </p:tgtEl>
                                        <p:attrNameLst>
                                          <p:attrName>style.visibility</p:attrName>
                                        </p:attrNameLst>
                                      </p:cBhvr>
                                      <p:to>
                                        <p:strVal val="visible"/>
                                      </p:to>
                                    </p:set>
                                    <p:animEffect transition="in" filter="wipe(left)">
                                      <p:cBhvr>
                                        <p:cTn id="56" dur="1500"/>
                                        <p:tgtEl>
                                          <p:spTgt spid="187"/>
                                        </p:tgtEl>
                                      </p:cBhvr>
                                    </p:animEffect>
                                  </p:childTnLst>
                                </p:cTn>
                              </p:par>
                              <p:par>
                                <p:cTn id="57" presetID="22" presetClass="entr" presetSubtype="8" fill="hold" nodeType="withEffect">
                                  <p:stCondLst>
                                    <p:cond delay="3000"/>
                                  </p:stCondLst>
                                  <p:childTnLst>
                                    <p:set>
                                      <p:cBhvr>
                                        <p:cTn id="58" dur="1" fill="hold">
                                          <p:stCondLst>
                                            <p:cond delay="0"/>
                                          </p:stCondLst>
                                        </p:cTn>
                                        <p:tgtEl>
                                          <p:spTgt spid="167"/>
                                        </p:tgtEl>
                                        <p:attrNameLst>
                                          <p:attrName>style.visibility</p:attrName>
                                        </p:attrNameLst>
                                      </p:cBhvr>
                                      <p:to>
                                        <p:strVal val="visible"/>
                                      </p:to>
                                    </p:set>
                                    <p:animEffect transition="in" filter="wipe(left)">
                                      <p:cBhvr>
                                        <p:cTn id="59" dur="1500"/>
                                        <p:tgtEl>
                                          <p:spTgt spid="167"/>
                                        </p:tgtEl>
                                      </p:cBhvr>
                                    </p:animEffect>
                                  </p:childTnLst>
                                </p:cTn>
                              </p:par>
                              <p:par>
                                <p:cTn id="60" presetID="22" presetClass="entr" presetSubtype="8" fill="hold" nodeType="withEffect">
                                  <p:stCondLst>
                                    <p:cond delay="3000"/>
                                  </p:stCondLst>
                                  <p:childTnLst>
                                    <p:set>
                                      <p:cBhvr>
                                        <p:cTn id="61" dur="1" fill="hold">
                                          <p:stCondLst>
                                            <p:cond delay="0"/>
                                          </p:stCondLst>
                                        </p:cTn>
                                        <p:tgtEl>
                                          <p:spTgt spid="169"/>
                                        </p:tgtEl>
                                        <p:attrNameLst>
                                          <p:attrName>style.visibility</p:attrName>
                                        </p:attrNameLst>
                                      </p:cBhvr>
                                      <p:to>
                                        <p:strVal val="visible"/>
                                      </p:to>
                                    </p:set>
                                    <p:animEffect transition="in" filter="wipe(left)">
                                      <p:cBhvr>
                                        <p:cTn id="62" dur="1500"/>
                                        <p:tgtEl>
                                          <p:spTgt spid="169"/>
                                        </p:tgtEl>
                                      </p:cBhvr>
                                    </p:animEffect>
                                  </p:childTnLst>
                                </p:cTn>
                              </p:par>
                              <p:par>
                                <p:cTn id="63" presetID="22" presetClass="entr" presetSubtype="4" fill="hold" nodeType="withEffect">
                                  <p:stCondLst>
                                    <p:cond delay="3000"/>
                                  </p:stCondLst>
                                  <p:childTnLst>
                                    <p:set>
                                      <p:cBhvr>
                                        <p:cTn id="64" dur="1" fill="hold">
                                          <p:stCondLst>
                                            <p:cond delay="0"/>
                                          </p:stCondLst>
                                        </p:cTn>
                                        <p:tgtEl>
                                          <p:spTgt spid="183"/>
                                        </p:tgtEl>
                                        <p:attrNameLst>
                                          <p:attrName>style.visibility</p:attrName>
                                        </p:attrNameLst>
                                      </p:cBhvr>
                                      <p:to>
                                        <p:strVal val="visible"/>
                                      </p:to>
                                    </p:set>
                                    <p:animEffect transition="in" filter="wipe(down)">
                                      <p:cBhvr>
                                        <p:cTn id="65" dur="1500"/>
                                        <p:tgtEl>
                                          <p:spTgt spid="183"/>
                                        </p:tgtEl>
                                      </p:cBhvr>
                                    </p:animEffect>
                                  </p:childTnLst>
                                </p:cTn>
                              </p:par>
                              <p:par>
                                <p:cTn id="66" presetID="22" presetClass="entr" presetSubtype="8" fill="hold" nodeType="withEffect">
                                  <p:stCondLst>
                                    <p:cond delay="3000"/>
                                  </p:stCondLst>
                                  <p:childTnLst>
                                    <p:set>
                                      <p:cBhvr>
                                        <p:cTn id="67" dur="1" fill="hold">
                                          <p:stCondLst>
                                            <p:cond delay="0"/>
                                          </p:stCondLst>
                                        </p:cTn>
                                        <p:tgtEl>
                                          <p:spTgt spid="170"/>
                                        </p:tgtEl>
                                        <p:attrNameLst>
                                          <p:attrName>style.visibility</p:attrName>
                                        </p:attrNameLst>
                                      </p:cBhvr>
                                      <p:to>
                                        <p:strVal val="visible"/>
                                      </p:to>
                                    </p:set>
                                    <p:animEffect transition="in" filter="wipe(left)">
                                      <p:cBhvr>
                                        <p:cTn id="68" dur="1500"/>
                                        <p:tgtEl>
                                          <p:spTgt spid="170"/>
                                        </p:tgtEl>
                                      </p:cBhvr>
                                    </p:animEffect>
                                  </p:childTnLst>
                                </p:cTn>
                              </p:par>
                              <p:par>
                                <p:cTn id="69" presetID="22" presetClass="entr" presetSubtype="8" fill="hold" nodeType="withEffect">
                                  <p:stCondLst>
                                    <p:cond delay="3000"/>
                                  </p:stCondLst>
                                  <p:childTnLst>
                                    <p:set>
                                      <p:cBhvr>
                                        <p:cTn id="70" dur="1" fill="hold">
                                          <p:stCondLst>
                                            <p:cond delay="0"/>
                                          </p:stCondLst>
                                        </p:cTn>
                                        <p:tgtEl>
                                          <p:spTgt spid="123"/>
                                        </p:tgtEl>
                                        <p:attrNameLst>
                                          <p:attrName>style.visibility</p:attrName>
                                        </p:attrNameLst>
                                      </p:cBhvr>
                                      <p:to>
                                        <p:strVal val="visible"/>
                                      </p:to>
                                    </p:set>
                                    <p:animEffect transition="in" filter="wipe(left)">
                                      <p:cBhvr>
                                        <p:cTn id="71" dur="1500"/>
                                        <p:tgtEl>
                                          <p:spTgt spid="123"/>
                                        </p:tgtEl>
                                      </p:cBhvr>
                                    </p:animEffect>
                                  </p:childTnLst>
                                </p:cTn>
                              </p:par>
                              <p:par>
                                <p:cTn id="72" presetID="22" presetClass="entr" presetSubtype="8" fill="hold" nodeType="withEffect">
                                  <p:stCondLst>
                                    <p:cond delay="3000"/>
                                  </p:stCondLst>
                                  <p:childTnLst>
                                    <p:set>
                                      <p:cBhvr>
                                        <p:cTn id="73" dur="1" fill="hold">
                                          <p:stCondLst>
                                            <p:cond delay="0"/>
                                          </p:stCondLst>
                                        </p:cTn>
                                        <p:tgtEl>
                                          <p:spTgt spid="172"/>
                                        </p:tgtEl>
                                        <p:attrNameLst>
                                          <p:attrName>style.visibility</p:attrName>
                                        </p:attrNameLst>
                                      </p:cBhvr>
                                      <p:to>
                                        <p:strVal val="visible"/>
                                      </p:to>
                                    </p:set>
                                    <p:animEffect transition="in" filter="wipe(left)">
                                      <p:cBhvr>
                                        <p:cTn id="74" dur="1500"/>
                                        <p:tgtEl>
                                          <p:spTgt spid="172"/>
                                        </p:tgtEl>
                                      </p:cBhvr>
                                    </p:animEffect>
                                  </p:childTnLst>
                                </p:cTn>
                              </p:par>
                              <p:par>
                                <p:cTn id="75" presetID="22" presetClass="entr" presetSubtype="1" fill="hold" nodeType="withEffect">
                                  <p:stCondLst>
                                    <p:cond delay="4000"/>
                                  </p:stCondLst>
                                  <p:childTnLst>
                                    <p:set>
                                      <p:cBhvr>
                                        <p:cTn id="76" dur="1" fill="hold">
                                          <p:stCondLst>
                                            <p:cond delay="0"/>
                                          </p:stCondLst>
                                        </p:cTn>
                                        <p:tgtEl>
                                          <p:spTgt spid="130"/>
                                        </p:tgtEl>
                                        <p:attrNameLst>
                                          <p:attrName>style.visibility</p:attrName>
                                        </p:attrNameLst>
                                      </p:cBhvr>
                                      <p:to>
                                        <p:strVal val="visible"/>
                                      </p:to>
                                    </p:set>
                                    <p:animEffect transition="in" filter="wipe(up)">
                                      <p:cBhvr>
                                        <p:cTn id="77" dur="1000"/>
                                        <p:tgtEl>
                                          <p:spTgt spid="130"/>
                                        </p:tgtEl>
                                      </p:cBhvr>
                                    </p:animEffect>
                                  </p:childTnLst>
                                </p:cTn>
                              </p:par>
                              <p:par>
                                <p:cTn id="78" presetID="22" presetClass="entr" presetSubtype="4" fill="hold" nodeType="withEffect">
                                  <p:stCondLst>
                                    <p:cond delay="4000"/>
                                  </p:stCondLst>
                                  <p:childTnLst>
                                    <p:set>
                                      <p:cBhvr>
                                        <p:cTn id="79" dur="1" fill="hold">
                                          <p:stCondLst>
                                            <p:cond delay="0"/>
                                          </p:stCondLst>
                                        </p:cTn>
                                        <p:tgtEl>
                                          <p:spTgt spid="147"/>
                                        </p:tgtEl>
                                        <p:attrNameLst>
                                          <p:attrName>style.visibility</p:attrName>
                                        </p:attrNameLst>
                                      </p:cBhvr>
                                      <p:to>
                                        <p:strVal val="visible"/>
                                      </p:to>
                                    </p:set>
                                    <p:animEffect transition="in" filter="wipe(down)">
                                      <p:cBhvr>
                                        <p:cTn id="80" dur="1000"/>
                                        <p:tgtEl>
                                          <p:spTgt spid="147"/>
                                        </p:tgtEl>
                                      </p:cBhvr>
                                    </p:animEffect>
                                  </p:childTnLst>
                                </p:cTn>
                              </p:par>
                              <p:par>
                                <p:cTn id="81" presetID="53" presetClass="entr" presetSubtype="16" fill="hold" grpId="0" nodeType="withEffect">
                                  <p:stCondLst>
                                    <p:cond delay="2000"/>
                                  </p:stCondLst>
                                  <p:childTnLst>
                                    <p:set>
                                      <p:cBhvr>
                                        <p:cTn id="82" dur="1" fill="hold">
                                          <p:stCondLst>
                                            <p:cond delay="0"/>
                                          </p:stCondLst>
                                        </p:cTn>
                                        <p:tgtEl>
                                          <p:spTgt spid="28"/>
                                        </p:tgtEl>
                                        <p:attrNameLst>
                                          <p:attrName>style.visibility</p:attrName>
                                        </p:attrNameLst>
                                      </p:cBhvr>
                                      <p:to>
                                        <p:strVal val="visible"/>
                                      </p:to>
                                    </p:set>
                                    <p:anim calcmode="lin" valueType="num">
                                      <p:cBhvr>
                                        <p:cTn id="83" dur="1500" fill="hold"/>
                                        <p:tgtEl>
                                          <p:spTgt spid="28"/>
                                        </p:tgtEl>
                                        <p:attrNameLst>
                                          <p:attrName>ppt_w</p:attrName>
                                        </p:attrNameLst>
                                      </p:cBhvr>
                                      <p:tavLst>
                                        <p:tav tm="0">
                                          <p:val>
                                            <p:fltVal val="0"/>
                                          </p:val>
                                        </p:tav>
                                        <p:tav tm="100000">
                                          <p:val>
                                            <p:strVal val="#ppt_w"/>
                                          </p:val>
                                        </p:tav>
                                      </p:tavLst>
                                    </p:anim>
                                    <p:anim calcmode="lin" valueType="num">
                                      <p:cBhvr>
                                        <p:cTn id="84" dur="1500" fill="hold"/>
                                        <p:tgtEl>
                                          <p:spTgt spid="28"/>
                                        </p:tgtEl>
                                        <p:attrNameLst>
                                          <p:attrName>ppt_h</p:attrName>
                                        </p:attrNameLst>
                                      </p:cBhvr>
                                      <p:tavLst>
                                        <p:tav tm="0">
                                          <p:val>
                                            <p:fltVal val="0"/>
                                          </p:val>
                                        </p:tav>
                                        <p:tav tm="100000">
                                          <p:val>
                                            <p:strVal val="#ppt_h"/>
                                          </p:val>
                                        </p:tav>
                                      </p:tavLst>
                                    </p:anim>
                                    <p:animEffect transition="in" filter="fade">
                                      <p:cBhvr>
                                        <p:cTn id="85" dur="1500"/>
                                        <p:tgtEl>
                                          <p:spTgt spid="28"/>
                                        </p:tgtEl>
                                      </p:cBhvr>
                                    </p:animEffect>
                                  </p:childTnLst>
                                </p:cTn>
                              </p:par>
                              <p:par>
                                <p:cTn id="86" presetID="53" presetClass="entr" presetSubtype="16" fill="hold" grpId="0" nodeType="withEffect">
                                  <p:stCondLst>
                                    <p:cond delay="2000"/>
                                  </p:stCondLst>
                                  <p:childTnLst>
                                    <p:set>
                                      <p:cBhvr>
                                        <p:cTn id="87" dur="1" fill="hold">
                                          <p:stCondLst>
                                            <p:cond delay="0"/>
                                          </p:stCondLst>
                                        </p:cTn>
                                        <p:tgtEl>
                                          <p:spTgt spid="27"/>
                                        </p:tgtEl>
                                        <p:attrNameLst>
                                          <p:attrName>style.visibility</p:attrName>
                                        </p:attrNameLst>
                                      </p:cBhvr>
                                      <p:to>
                                        <p:strVal val="visible"/>
                                      </p:to>
                                    </p:set>
                                    <p:anim calcmode="lin" valueType="num">
                                      <p:cBhvr>
                                        <p:cTn id="88" dur="1500" fill="hold"/>
                                        <p:tgtEl>
                                          <p:spTgt spid="27"/>
                                        </p:tgtEl>
                                        <p:attrNameLst>
                                          <p:attrName>ppt_w</p:attrName>
                                        </p:attrNameLst>
                                      </p:cBhvr>
                                      <p:tavLst>
                                        <p:tav tm="0">
                                          <p:val>
                                            <p:fltVal val="0"/>
                                          </p:val>
                                        </p:tav>
                                        <p:tav tm="100000">
                                          <p:val>
                                            <p:strVal val="#ppt_w"/>
                                          </p:val>
                                        </p:tav>
                                      </p:tavLst>
                                    </p:anim>
                                    <p:anim calcmode="lin" valueType="num">
                                      <p:cBhvr>
                                        <p:cTn id="89" dur="1500" fill="hold"/>
                                        <p:tgtEl>
                                          <p:spTgt spid="27"/>
                                        </p:tgtEl>
                                        <p:attrNameLst>
                                          <p:attrName>ppt_h</p:attrName>
                                        </p:attrNameLst>
                                      </p:cBhvr>
                                      <p:tavLst>
                                        <p:tav tm="0">
                                          <p:val>
                                            <p:fltVal val="0"/>
                                          </p:val>
                                        </p:tav>
                                        <p:tav tm="100000">
                                          <p:val>
                                            <p:strVal val="#ppt_h"/>
                                          </p:val>
                                        </p:tav>
                                      </p:tavLst>
                                    </p:anim>
                                    <p:animEffect transition="in" filter="fade">
                                      <p:cBhvr>
                                        <p:cTn id="90" dur="1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7" grpId="0" animBg="1"/>
      <p:bldP spid="14" grpId="0" animBg="1"/>
      <p:bldP spid="4" grpId="0"/>
      <p:bldP spid="7" grpId="0"/>
      <p:bldP spid="9" grpId="0"/>
      <p:bldP spid="19" grpId="0"/>
      <p:bldP spid="173" grpId="0"/>
      <p:bldP spid="174" grpId="0"/>
      <p:bldP spid="175" grpId="0"/>
      <p:bldP spid="176" grpId="0"/>
      <p:bldP spid="184" grpId="0"/>
      <p:bldP spid="185" grpId="0"/>
      <p:bldP spid="186" grpId="0"/>
      <p:bldP spid="18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F1D0C56-9ACB-4BF7-9D9B-B27DE87DD10B}"/>
              </a:ext>
            </a:extLst>
          </p:cNvPr>
          <p:cNvSpPr/>
          <p:nvPr/>
        </p:nvSpPr>
        <p:spPr>
          <a:xfrm>
            <a:off x="8920890" y="609002"/>
            <a:ext cx="7777692" cy="7777692"/>
          </a:xfrm>
          <a:prstGeom prst="rect">
            <a:avLst/>
          </a:prstGeom>
          <a:blipFill dpi="0" rotWithShape="1">
            <a:blip r:embed="rId3">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F26E1DA-9A5A-4E93-80C0-C8A4A1A1CFE0}"/>
              </a:ext>
            </a:extLst>
          </p:cNvPr>
          <p:cNvSpPr/>
          <p:nvPr/>
        </p:nvSpPr>
        <p:spPr>
          <a:xfrm>
            <a:off x="-2555912" y="938912"/>
            <a:ext cx="4947156" cy="4947156"/>
          </a:xfrm>
          <a:prstGeom prst="rect">
            <a:avLst/>
          </a:prstGeom>
          <a:blipFill dpi="0" rotWithShape="1">
            <a:blip r:embed="rId3">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D26AD8E2-906F-4403-A317-08C81AAD49CA}"/>
              </a:ext>
            </a:extLst>
          </p:cNvPr>
          <p:cNvGrpSpPr/>
          <p:nvPr/>
        </p:nvGrpSpPr>
        <p:grpSpPr>
          <a:xfrm rot="20410503">
            <a:off x="11445692" y="-1808988"/>
            <a:ext cx="1121976" cy="8546017"/>
            <a:chOff x="7048500" y="0"/>
            <a:chExt cx="1634673" cy="6858000"/>
          </a:xfrm>
        </p:grpSpPr>
        <p:sp>
          <p:nvSpPr>
            <p:cNvPr id="16" name="Rectangle 15">
              <a:extLst>
                <a:ext uri="{FF2B5EF4-FFF2-40B4-BE49-F238E27FC236}">
                  <a16:creationId xmlns:a16="http://schemas.microsoft.com/office/drawing/2014/main" id="{C24DC73E-272E-4EAA-BA4D-894F82884825}"/>
                </a:ext>
              </a:extLst>
            </p:cNvPr>
            <p:cNvSpPr/>
            <p:nvPr/>
          </p:nvSpPr>
          <p:spPr>
            <a:xfrm rot="273445">
              <a:off x="7048500" y="0"/>
              <a:ext cx="971550" cy="6858000"/>
            </a:xfrm>
            <a:prstGeom prst="rect">
              <a:avLst/>
            </a:prstGeom>
            <a:gradFill>
              <a:gsLst>
                <a:gs pos="100000">
                  <a:schemeClr val="accent1">
                    <a:lumMod val="5000"/>
                    <a:lumOff val="95000"/>
                    <a:alpha val="0"/>
                  </a:schemeClr>
                </a:gs>
                <a:gs pos="0">
                  <a:schemeClr val="accent1">
                    <a:lumMod val="30000"/>
                    <a:lumOff val="70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7735877-DC3C-42EA-87BD-5645934CF0F1}"/>
                </a:ext>
              </a:extLst>
            </p:cNvPr>
            <p:cNvSpPr/>
            <p:nvPr/>
          </p:nvSpPr>
          <p:spPr>
            <a:xfrm rot="21326555" flipH="1">
              <a:off x="7711623" y="0"/>
              <a:ext cx="971550" cy="6858000"/>
            </a:xfrm>
            <a:prstGeom prst="rect">
              <a:avLst/>
            </a:prstGeom>
            <a:gradFill>
              <a:gsLst>
                <a:gs pos="100000">
                  <a:schemeClr val="accent1">
                    <a:lumMod val="5000"/>
                    <a:lumOff val="95000"/>
                    <a:alpha val="0"/>
                  </a:schemeClr>
                </a:gs>
                <a:gs pos="0">
                  <a:schemeClr val="accent1">
                    <a:lumMod val="30000"/>
                    <a:lumOff val="70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E88A2AFF-9D34-416D-8720-42D03789FEBB}"/>
              </a:ext>
            </a:extLst>
          </p:cNvPr>
          <p:cNvSpPr txBox="1"/>
          <p:nvPr/>
        </p:nvSpPr>
        <p:spPr>
          <a:xfrm>
            <a:off x="600394" y="380314"/>
            <a:ext cx="3778599" cy="477054"/>
          </a:xfrm>
          <a:prstGeom prst="rect">
            <a:avLst/>
          </a:prstGeom>
          <a:noFill/>
          <a:effectLst>
            <a:outerShdw blurRad="63500" sx="102000" sy="102000" algn="ctr" rotWithShape="0">
              <a:prstClr val="black">
                <a:alpha val="40000"/>
              </a:prstClr>
            </a:outerShdw>
          </a:effectLst>
        </p:spPr>
        <p:txBody>
          <a:bodyPr wrap="none" rtlCol="0">
            <a:spAutoFit/>
          </a:bodyPr>
          <a:lstStyle>
            <a:defPPr>
              <a:defRPr lang="en-US"/>
            </a:defPPr>
            <a:lvl1pPr algn="ctr">
              <a:defRPr sz="3500" b="1" spc="300">
                <a:solidFill>
                  <a:schemeClr val="accent2"/>
                </a:solidFill>
                <a:latin typeface="Montserrat" panose="00000500000000000000" pitchFamily="50" charset="0"/>
              </a:defRPr>
            </a:lvl1pPr>
          </a:lstStyle>
          <a:p>
            <a:pPr algn="l"/>
            <a:r>
              <a:rPr lang="en-US" sz="2500" spc="0" dirty="0"/>
              <a:t>BRAND VOICE SCALE</a:t>
            </a:r>
          </a:p>
        </p:txBody>
      </p:sp>
      <p:grpSp>
        <p:nvGrpSpPr>
          <p:cNvPr id="23" name="Group 22">
            <a:extLst>
              <a:ext uri="{FF2B5EF4-FFF2-40B4-BE49-F238E27FC236}">
                <a16:creationId xmlns:a16="http://schemas.microsoft.com/office/drawing/2014/main" id="{94622836-8698-46F9-9C76-0D01C42415E8}"/>
              </a:ext>
            </a:extLst>
          </p:cNvPr>
          <p:cNvGrpSpPr/>
          <p:nvPr/>
        </p:nvGrpSpPr>
        <p:grpSpPr>
          <a:xfrm>
            <a:off x="761402" y="1573297"/>
            <a:ext cx="10658749" cy="276999"/>
            <a:chOff x="761402" y="1573297"/>
            <a:chExt cx="10658749" cy="276999"/>
          </a:xfrm>
        </p:grpSpPr>
        <p:cxnSp>
          <p:nvCxnSpPr>
            <p:cNvPr id="44" name="Straight Connector 43">
              <a:extLst>
                <a:ext uri="{FF2B5EF4-FFF2-40B4-BE49-F238E27FC236}">
                  <a16:creationId xmlns:a16="http://schemas.microsoft.com/office/drawing/2014/main" id="{A1886B7B-DDF9-4B8D-8CD1-C63CA43FBDB1}"/>
                </a:ext>
              </a:extLst>
            </p:cNvPr>
            <p:cNvCxnSpPr>
              <a:stCxn id="40" idx="3"/>
              <a:endCxn id="42" idx="1"/>
            </p:cNvCxnSpPr>
            <p:nvPr/>
          </p:nvCxnSpPr>
          <p:spPr>
            <a:xfrm>
              <a:off x="3276002" y="1711797"/>
              <a:ext cx="5629549" cy="0"/>
            </a:xfrm>
            <a:prstGeom prst="line">
              <a:avLst/>
            </a:prstGeom>
            <a:ln>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3B7B849-6BB6-4176-AFAB-24F3FE295630}"/>
                </a:ext>
              </a:extLst>
            </p:cNvPr>
            <p:cNvSpPr txBox="1"/>
            <p:nvPr/>
          </p:nvSpPr>
          <p:spPr>
            <a:xfrm>
              <a:off x="761402" y="1573297"/>
              <a:ext cx="2514600" cy="276999"/>
            </a:xfrm>
            <a:prstGeom prst="rect">
              <a:avLst/>
            </a:prstGeom>
            <a:noFill/>
          </p:spPr>
          <p:txBody>
            <a:bodyPr wrap="none" lIns="365760" rIns="365760" rtlCol="0">
              <a:spAutoFit/>
            </a:bodyPr>
            <a:lstStyle/>
            <a:p>
              <a:pPr algn="r"/>
              <a:r>
                <a:rPr lang="en-US" sz="1200" dirty="0">
                  <a:solidFill>
                    <a:srgbClr val="000000"/>
                  </a:solidFill>
                  <a:latin typeface="Montserrat" panose="00000500000000000000" pitchFamily="50" charset="0"/>
                </a:rPr>
                <a:t>Formal/Professional</a:t>
              </a:r>
            </a:p>
          </p:txBody>
        </p:sp>
        <p:sp>
          <p:nvSpPr>
            <p:cNvPr id="42" name="TextBox 41">
              <a:extLst>
                <a:ext uri="{FF2B5EF4-FFF2-40B4-BE49-F238E27FC236}">
                  <a16:creationId xmlns:a16="http://schemas.microsoft.com/office/drawing/2014/main" id="{70A60857-F3EF-43CC-AE13-9310E78F1592}"/>
                </a:ext>
              </a:extLst>
            </p:cNvPr>
            <p:cNvSpPr txBox="1"/>
            <p:nvPr/>
          </p:nvSpPr>
          <p:spPr>
            <a:xfrm>
              <a:off x="8905551" y="1573297"/>
              <a:ext cx="2514600" cy="276999"/>
            </a:xfrm>
            <a:prstGeom prst="rect">
              <a:avLst/>
            </a:prstGeom>
            <a:noFill/>
          </p:spPr>
          <p:txBody>
            <a:bodyPr wrap="none" lIns="365760" rIns="365760" rtlCol="0">
              <a:spAutoFit/>
            </a:bodyPr>
            <a:lstStyle/>
            <a:p>
              <a:r>
                <a:rPr lang="en-US" sz="1200" dirty="0">
                  <a:solidFill>
                    <a:srgbClr val="000000"/>
                  </a:solidFill>
                  <a:latin typeface="Montserrat" panose="00000500000000000000" pitchFamily="50" charset="0"/>
                </a:rPr>
                <a:t>Informal/Casual</a:t>
              </a:r>
            </a:p>
          </p:txBody>
        </p:sp>
      </p:grpSp>
      <p:grpSp>
        <p:nvGrpSpPr>
          <p:cNvPr id="24" name="Group 23">
            <a:extLst>
              <a:ext uri="{FF2B5EF4-FFF2-40B4-BE49-F238E27FC236}">
                <a16:creationId xmlns:a16="http://schemas.microsoft.com/office/drawing/2014/main" id="{B496A2E7-7F78-4A12-8E86-7F1E7D031060}"/>
              </a:ext>
            </a:extLst>
          </p:cNvPr>
          <p:cNvGrpSpPr/>
          <p:nvPr/>
        </p:nvGrpSpPr>
        <p:grpSpPr>
          <a:xfrm>
            <a:off x="761402" y="2035462"/>
            <a:ext cx="10658750" cy="276999"/>
            <a:chOff x="761402" y="2035462"/>
            <a:chExt cx="10658750" cy="276999"/>
          </a:xfrm>
        </p:grpSpPr>
        <p:cxnSp>
          <p:nvCxnSpPr>
            <p:cNvPr id="60" name="Straight Connector 59">
              <a:extLst>
                <a:ext uri="{FF2B5EF4-FFF2-40B4-BE49-F238E27FC236}">
                  <a16:creationId xmlns:a16="http://schemas.microsoft.com/office/drawing/2014/main" id="{693FC8D9-0F5A-46E0-8FA1-91DC0616C538}"/>
                </a:ext>
              </a:extLst>
            </p:cNvPr>
            <p:cNvCxnSpPr>
              <a:stCxn id="69" idx="3"/>
              <a:endCxn id="70" idx="1"/>
            </p:cNvCxnSpPr>
            <p:nvPr/>
          </p:nvCxnSpPr>
          <p:spPr>
            <a:xfrm>
              <a:off x="3276002" y="2173962"/>
              <a:ext cx="5629550" cy="0"/>
            </a:xfrm>
            <a:prstGeom prst="line">
              <a:avLst/>
            </a:prstGeom>
            <a:ln>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820628A9-2CA1-4071-85DD-59BF738B05A1}"/>
                </a:ext>
              </a:extLst>
            </p:cNvPr>
            <p:cNvSpPr txBox="1"/>
            <p:nvPr/>
          </p:nvSpPr>
          <p:spPr>
            <a:xfrm>
              <a:off x="761402" y="2035462"/>
              <a:ext cx="2514600" cy="276999"/>
            </a:xfrm>
            <a:prstGeom prst="rect">
              <a:avLst/>
            </a:prstGeom>
            <a:noFill/>
          </p:spPr>
          <p:txBody>
            <a:bodyPr wrap="none" lIns="365760" rIns="365760" rtlCol="0">
              <a:spAutoFit/>
            </a:bodyPr>
            <a:lstStyle/>
            <a:p>
              <a:pPr algn="r"/>
              <a:r>
                <a:rPr lang="en-US" sz="1200" dirty="0">
                  <a:solidFill>
                    <a:srgbClr val="000000"/>
                  </a:solidFill>
                  <a:latin typeface="Montserrat" panose="00000500000000000000" pitchFamily="50" charset="0"/>
                </a:rPr>
                <a:t>Classic</a:t>
              </a:r>
            </a:p>
          </p:txBody>
        </p:sp>
        <p:sp>
          <p:nvSpPr>
            <p:cNvPr id="70" name="TextBox 69">
              <a:extLst>
                <a:ext uri="{FF2B5EF4-FFF2-40B4-BE49-F238E27FC236}">
                  <a16:creationId xmlns:a16="http://schemas.microsoft.com/office/drawing/2014/main" id="{65F5F87B-58BE-49B5-84BB-F95EE0904B67}"/>
                </a:ext>
              </a:extLst>
            </p:cNvPr>
            <p:cNvSpPr txBox="1"/>
            <p:nvPr/>
          </p:nvSpPr>
          <p:spPr>
            <a:xfrm>
              <a:off x="8905552" y="2035462"/>
              <a:ext cx="2514600" cy="276999"/>
            </a:xfrm>
            <a:prstGeom prst="rect">
              <a:avLst/>
            </a:prstGeom>
            <a:noFill/>
          </p:spPr>
          <p:txBody>
            <a:bodyPr wrap="none" lIns="365760" rIns="365760" rtlCol="0">
              <a:spAutoFit/>
            </a:bodyPr>
            <a:lstStyle/>
            <a:p>
              <a:r>
                <a:rPr lang="en-US" sz="1200" dirty="0">
                  <a:solidFill>
                    <a:srgbClr val="000000"/>
                  </a:solidFill>
                  <a:latin typeface="Montserrat" panose="00000500000000000000" pitchFamily="50" charset="0"/>
                </a:rPr>
                <a:t>Modern</a:t>
              </a:r>
            </a:p>
          </p:txBody>
        </p:sp>
      </p:grpSp>
      <p:grpSp>
        <p:nvGrpSpPr>
          <p:cNvPr id="25" name="Group 24">
            <a:extLst>
              <a:ext uri="{FF2B5EF4-FFF2-40B4-BE49-F238E27FC236}">
                <a16:creationId xmlns:a16="http://schemas.microsoft.com/office/drawing/2014/main" id="{6658406D-BCFF-4D8B-B1C1-69295C73A3B1}"/>
              </a:ext>
            </a:extLst>
          </p:cNvPr>
          <p:cNvGrpSpPr/>
          <p:nvPr/>
        </p:nvGrpSpPr>
        <p:grpSpPr>
          <a:xfrm>
            <a:off x="761402" y="2497627"/>
            <a:ext cx="10658751" cy="276999"/>
            <a:chOff x="761402" y="2497627"/>
            <a:chExt cx="10658751" cy="276999"/>
          </a:xfrm>
        </p:grpSpPr>
        <p:cxnSp>
          <p:nvCxnSpPr>
            <p:cNvPr id="73" name="Straight Connector 72">
              <a:extLst>
                <a:ext uri="{FF2B5EF4-FFF2-40B4-BE49-F238E27FC236}">
                  <a16:creationId xmlns:a16="http://schemas.microsoft.com/office/drawing/2014/main" id="{FA1149ED-C4CE-4929-95C4-C6AA5FD095B6}"/>
                </a:ext>
              </a:extLst>
            </p:cNvPr>
            <p:cNvCxnSpPr>
              <a:stCxn id="82" idx="3"/>
              <a:endCxn id="83" idx="1"/>
            </p:cNvCxnSpPr>
            <p:nvPr/>
          </p:nvCxnSpPr>
          <p:spPr>
            <a:xfrm>
              <a:off x="3276002" y="2636127"/>
              <a:ext cx="5629551" cy="0"/>
            </a:xfrm>
            <a:prstGeom prst="line">
              <a:avLst/>
            </a:prstGeom>
            <a:ln>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9AD75503-3B9B-48E0-A8B9-28FB1018E8C9}"/>
                </a:ext>
              </a:extLst>
            </p:cNvPr>
            <p:cNvSpPr txBox="1"/>
            <p:nvPr/>
          </p:nvSpPr>
          <p:spPr>
            <a:xfrm>
              <a:off x="761402" y="2497627"/>
              <a:ext cx="2514600" cy="276999"/>
            </a:xfrm>
            <a:prstGeom prst="rect">
              <a:avLst/>
            </a:prstGeom>
            <a:noFill/>
          </p:spPr>
          <p:txBody>
            <a:bodyPr wrap="none" lIns="365760" rIns="365760" rtlCol="0">
              <a:spAutoFit/>
            </a:bodyPr>
            <a:lstStyle/>
            <a:p>
              <a:pPr algn="r"/>
              <a:r>
                <a:rPr lang="en-US" sz="1200" dirty="0">
                  <a:solidFill>
                    <a:srgbClr val="000000"/>
                  </a:solidFill>
                  <a:latin typeface="Montserrat" panose="00000500000000000000" pitchFamily="50" charset="0"/>
                </a:rPr>
                <a:t>Authoritative/No Fluff</a:t>
              </a:r>
            </a:p>
          </p:txBody>
        </p:sp>
        <p:sp>
          <p:nvSpPr>
            <p:cNvPr id="83" name="TextBox 82">
              <a:extLst>
                <a:ext uri="{FF2B5EF4-FFF2-40B4-BE49-F238E27FC236}">
                  <a16:creationId xmlns:a16="http://schemas.microsoft.com/office/drawing/2014/main" id="{37F1A139-DF5C-4B0F-B505-0EFBF522A26C}"/>
                </a:ext>
              </a:extLst>
            </p:cNvPr>
            <p:cNvSpPr txBox="1"/>
            <p:nvPr/>
          </p:nvSpPr>
          <p:spPr>
            <a:xfrm>
              <a:off x="8905553" y="2497627"/>
              <a:ext cx="2514600" cy="276999"/>
            </a:xfrm>
            <a:prstGeom prst="rect">
              <a:avLst/>
            </a:prstGeom>
            <a:noFill/>
          </p:spPr>
          <p:txBody>
            <a:bodyPr wrap="none" lIns="365760" rIns="365760" rtlCol="0">
              <a:spAutoFit/>
            </a:bodyPr>
            <a:lstStyle/>
            <a:p>
              <a:r>
                <a:rPr lang="en-US" sz="1200" dirty="0">
                  <a:solidFill>
                    <a:srgbClr val="000000"/>
                  </a:solidFill>
                  <a:latin typeface="Montserrat" panose="00000500000000000000" pitchFamily="50" charset="0"/>
                </a:rPr>
                <a:t>Friendly/Sincere</a:t>
              </a:r>
            </a:p>
          </p:txBody>
        </p:sp>
      </p:grpSp>
      <p:grpSp>
        <p:nvGrpSpPr>
          <p:cNvPr id="26" name="Group 25">
            <a:extLst>
              <a:ext uri="{FF2B5EF4-FFF2-40B4-BE49-F238E27FC236}">
                <a16:creationId xmlns:a16="http://schemas.microsoft.com/office/drawing/2014/main" id="{3416A831-ECD8-4769-861D-8E0E040C0604}"/>
              </a:ext>
            </a:extLst>
          </p:cNvPr>
          <p:cNvGrpSpPr/>
          <p:nvPr/>
        </p:nvGrpSpPr>
        <p:grpSpPr>
          <a:xfrm>
            <a:off x="761402" y="2959792"/>
            <a:ext cx="10658751" cy="276999"/>
            <a:chOff x="761402" y="2959792"/>
            <a:chExt cx="10658751" cy="276999"/>
          </a:xfrm>
        </p:grpSpPr>
        <p:cxnSp>
          <p:nvCxnSpPr>
            <p:cNvPr id="86" name="Straight Connector 85">
              <a:extLst>
                <a:ext uri="{FF2B5EF4-FFF2-40B4-BE49-F238E27FC236}">
                  <a16:creationId xmlns:a16="http://schemas.microsoft.com/office/drawing/2014/main" id="{08E358DA-3029-4F9E-A638-C9240862AA40}"/>
                </a:ext>
              </a:extLst>
            </p:cNvPr>
            <p:cNvCxnSpPr>
              <a:stCxn id="95" idx="3"/>
              <a:endCxn id="96" idx="1"/>
            </p:cNvCxnSpPr>
            <p:nvPr/>
          </p:nvCxnSpPr>
          <p:spPr>
            <a:xfrm>
              <a:off x="3276002" y="3098292"/>
              <a:ext cx="5629551" cy="0"/>
            </a:xfrm>
            <a:prstGeom prst="line">
              <a:avLst/>
            </a:prstGeom>
            <a:ln>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E26D93BE-E902-4C64-99AC-2FAF73DC289F}"/>
                </a:ext>
              </a:extLst>
            </p:cNvPr>
            <p:cNvSpPr txBox="1"/>
            <p:nvPr/>
          </p:nvSpPr>
          <p:spPr>
            <a:xfrm>
              <a:off x="761402" y="2959792"/>
              <a:ext cx="2514600" cy="276999"/>
            </a:xfrm>
            <a:prstGeom prst="rect">
              <a:avLst/>
            </a:prstGeom>
            <a:noFill/>
          </p:spPr>
          <p:txBody>
            <a:bodyPr wrap="none" lIns="365760" rIns="365760" rtlCol="0">
              <a:spAutoFit/>
            </a:bodyPr>
            <a:lstStyle/>
            <a:p>
              <a:pPr algn="r"/>
              <a:r>
                <a:rPr lang="en-US" sz="1200" dirty="0">
                  <a:solidFill>
                    <a:srgbClr val="000000"/>
                  </a:solidFill>
                  <a:latin typeface="Montserrat" panose="00000500000000000000" pitchFamily="50" charset="0"/>
                </a:rPr>
                <a:t>Abstract</a:t>
              </a:r>
            </a:p>
          </p:txBody>
        </p:sp>
        <p:sp>
          <p:nvSpPr>
            <p:cNvPr id="96" name="TextBox 95">
              <a:extLst>
                <a:ext uri="{FF2B5EF4-FFF2-40B4-BE49-F238E27FC236}">
                  <a16:creationId xmlns:a16="http://schemas.microsoft.com/office/drawing/2014/main" id="{C7C641F2-B298-4950-83BB-B60C4EC3F1CE}"/>
                </a:ext>
              </a:extLst>
            </p:cNvPr>
            <p:cNvSpPr txBox="1"/>
            <p:nvPr/>
          </p:nvSpPr>
          <p:spPr>
            <a:xfrm>
              <a:off x="8905553" y="2959792"/>
              <a:ext cx="2514600" cy="276999"/>
            </a:xfrm>
            <a:prstGeom prst="rect">
              <a:avLst/>
            </a:prstGeom>
            <a:noFill/>
          </p:spPr>
          <p:txBody>
            <a:bodyPr wrap="none" lIns="365760" rIns="365760" rtlCol="0">
              <a:spAutoFit/>
            </a:bodyPr>
            <a:lstStyle/>
            <a:p>
              <a:r>
                <a:rPr lang="en-US" sz="1200" dirty="0">
                  <a:solidFill>
                    <a:srgbClr val="000000"/>
                  </a:solidFill>
                  <a:latin typeface="Montserrat" panose="00000500000000000000" pitchFamily="50" charset="0"/>
                </a:rPr>
                <a:t>Literal</a:t>
              </a:r>
            </a:p>
          </p:txBody>
        </p:sp>
      </p:grpSp>
      <p:grpSp>
        <p:nvGrpSpPr>
          <p:cNvPr id="27" name="Group 26">
            <a:extLst>
              <a:ext uri="{FF2B5EF4-FFF2-40B4-BE49-F238E27FC236}">
                <a16:creationId xmlns:a16="http://schemas.microsoft.com/office/drawing/2014/main" id="{23F71A00-09FA-486C-B543-D34A258F65B0}"/>
              </a:ext>
            </a:extLst>
          </p:cNvPr>
          <p:cNvGrpSpPr/>
          <p:nvPr/>
        </p:nvGrpSpPr>
        <p:grpSpPr>
          <a:xfrm>
            <a:off x="761402" y="3421957"/>
            <a:ext cx="10658750" cy="276999"/>
            <a:chOff x="761402" y="3421957"/>
            <a:chExt cx="10658750" cy="276999"/>
          </a:xfrm>
        </p:grpSpPr>
        <p:cxnSp>
          <p:nvCxnSpPr>
            <p:cNvPr id="99" name="Straight Connector 98">
              <a:extLst>
                <a:ext uri="{FF2B5EF4-FFF2-40B4-BE49-F238E27FC236}">
                  <a16:creationId xmlns:a16="http://schemas.microsoft.com/office/drawing/2014/main" id="{1800C4FE-6099-4461-9198-DE87030E10CB}"/>
                </a:ext>
              </a:extLst>
            </p:cNvPr>
            <p:cNvCxnSpPr>
              <a:stCxn id="108" idx="3"/>
              <a:endCxn id="109" idx="1"/>
            </p:cNvCxnSpPr>
            <p:nvPr/>
          </p:nvCxnSpPr>
          <p:spPr>
            <a:xfrm>
              <a:off x="3276002" y="3560457"/>
              <a:ext cx="5629550" cy="0"/>
            </a:xfrm>
            <a:prstGeom prst="line">
              <a:avLst/>
            </a:prstGeom>
            <a:ln>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C1C2DCD7-B1C0-421C-A252-E4521A972649}"/>
                </a:ext>
              </a:extLst>
            </p:cNvPr>
            <p:cNvSpPr txBox="1"/>
            <p:nvPr/>
          </p:nvSpPr>
          <p:spPr>
            <a:xfrm>
              <a:off x="761402" y="3421957"/>
              <a:ext cx="2514600" cy="276999"/>
            </a:xfrm>
            <a:prstGeom prst="rect">
              <a:avLst/>
            </a:prstGeom>
            <a:noFill/>
          </p:spPr>
          <p:txBody>
            <a:bodyPr wrap="none" lIns="365760" rIns="365760" rtlCol="0">
              <a:spAutoFit/>
            </a:bodyPr>
            <a:lstStyle/>
            <a:p>
              <a:pPr algn="r"/>
              <a:r>
                <a:rPr lang="en-US" sz="1200" dirty="0">
                  <a:solidFill>
                    <a:srgbClr val="000000"/>
                  </a:solidFill>
                  <a:latin typeface="Montserrat" panose="00000500000000000000" pitchFamily="50" charset="0"/>
                </a:rPr>
                <a:t>Persuasive</a:t>
              </a:r>
            </a:p>
          </p:txBody>
        </p:sp>
        <p:sp>
          <p:nvSpPr>
            <p:cNvPr id="109" name="TextBox 108">
              <a:extLst>
                <a:ext uri="{FF2B5EF4-FFF2-40B4-BE49-F238E27FC236}">
                  <a16:creationId xmlns:a16="http://schemas.microsoft.com/office/drawing/2014/main" id="{A35F3111-D66F-4145-8779-BA2E4541BED2}"/>
                </a:ext>
              </a:extLst>
            </p:cNvPr>
            <p:cNvSpPr txBox="1"/>
            <p:nvPr/>
          </p:nvSpPr>
          <p:spPr>
            <a:xfrm>
              <a:off x="8905552" y="3421957"/>
              <a:ext cx="2514600" cy="276999"/>
            </a:xfrm>
            <a:prstGeom prst="rect">
              <a:avLst/>
            </a:prstGeom>
            <a:noFill/>
          </p:spPr>
          <p:txBody>
            <a:bodyPr wrap="none" lIns="365760" rIns="365760" rtlCol="0">
              <a:spAutoFit/>
            </a:bodyPr>
            <a:lstStyle/>
            <a:p>
              <a:r>
                <a:rPr lang="en-US" sz="1200" dirty="0">
                  <a:solidFill>
                    <a:srgbClr val="000000"/>
                  </a:solidFill>
                  <a:latin typeface="Montserrat" panose="00000500000000000000" pitchFamily="50" charset="0"/>
                </a:rPr>
                <a:t>Instructional/Analytical</a:t>
              </a:r>
            </a:p>
          </p:txBody>
        </p:sp>
      </p:grpSp>
      <p:grpSp>
        <p:nvGrpSpPr>
          <p:cNvPr id="28" name="Group 27">
            <a:extLst>
              <a:ext uri="{FF2B5EF4-FFF2-40B4-BE49-F238E27FC236}">
                <a16:creationId xmlns:a16="http://schemas.microsoft.com/office/drawing/2014/main" id="{43B2BEB5-0D92-4EF7-9AE1-CD60E1E53974}"/>
              </a:ext>
            </a:extLst>
          </p:cNvPr>
          <p:cNvGrpSpPr/>
          <p:nvPr/>
        </p:nvGrpSpPr>
        <p:grpSpPr>
          <a:xfrm>
            <a:off x="761402" y="3884122"/>
            <a:ext cx="10658750" cy="276999"/>
            <a:chOff x="761402" y="3884122"/>
            <a:chExt cx="10658750" cy="276999"/>
          </a:xfrm>
        </p:grpSpPr>
        <p:cxnSp>
          <p:nvCxnSpPr>
            <p:cNvPr id="112" name="Straight Connector 111">
              <a:extLst>
                <a:ext uri="{FF2B5EF4-FFF2-40B4-BE49-F238E27FC236}">
                  <a16:creationId xmlns:a16="http://schemas.microsoft.com/office/drawing/2014/main" id="{03DF6702-55AB-4B92-86CF-E8761C4F9EEC}"/>
                </a:ext>
              </a:extLst>
            </p:cNvPr>
            <p:cNvCxnSpPr>
              <a:stCxn id="121" idx="3"/>
              <a:endCxn id="122" idx="1"/>
            </p:cNvCxnSpPr>
            <p:nvPr/>
          </p:nvCxnSpPr>
          <p:spPr>
            <a:xfrm>
              <a:off x="3276002" y="4022622"/>
              <a:ext cx="5629550" cy="0"/>
            </a:xfrm>
            <a:prstGeom prst="line">
              <a:avLst/>
            </a:prstGeom>
            <a:ln>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7AF11177-C21C-4BE8-977C-005E89CC806A}"/>
                </a:ext>
              </a:extLst>
            </p:cNvPr>
            <p:cNvSpPr txBox="1"/>
            <p:nvPr/>
          </p:nvSpPr>
          <p:spPr>
            <a:xfrm>
              <a:off x="761402" y="3884122"/>
              <a:ext cx="2514600" cy="276999"/>
            </a:xfrm>
            <a:prstGeom prst="rect">
              <a:avLst/>
            </a:prstGeom>
            <a:noFill/>
          </p:spPr>
          <p:txBody>
            <a:bodyPr wrap="none" lIns="365760" rIns="365760" rtlCol="0">
              <a:spAutoFit/>
            </a:bodyPr>
            <a:lstStyle/>
            <a:p>
              <a:pPr algn="r"/>
              <a:r>
                <a:rPr lang="en-US" sz="1200" dirty="0">
                  <a:solidFill>
                    <a:srgbClr val="000000"/>
                  </a:solidFill>
                  <a:latin typeface="Montserrat" panose="00000500000000000000" pitchFamily="50" charset="0"/>
                </a:rPr>
                <a:t>Closing Oriented</a:t>
              </a:r>
            </a:p>
          </p:txBody>
        </p:sp>
        <p:sp>
          <p:nvSpPr>
            <p:cNvPr id="122" name="TextBox 121">
              <a:extLst>
                <a:ext uri="{FF2B5EF4-FFF2-40B4-BE49-F238E27FC236}">
                  <a16:creationId xmlns:a16="http://schemas.microsoft.com/office/drawing/2014/main" id="{41A0C642-A17D-45C2-B84E-D7E58EF33D12}"/>
                </a:ext>
              </a:extLst>
            </p:cNvPr>
            <p:cNvSpPr txBox="1"/>
            <p:nvPr/>
          </p:nvSpPr>
          <p:spPr>
            <a:xfrm>
              <a:off x="8905552" y="3884122"/>
              <a:ext cx="2514600" cy="276999"/>
            </a:xfrm>
            <a:prstGeom prst="rect">
              <a:avLst/>
            </a:prstGeom>
            <a:noFill/>
          </p:spPr>
          <p:txBody>
            <a:bodyPr wrap="none" lIns="365760" rIns="365760" rtlCol="0">
              <a:spAutoFit/>
            </a:bodyPr>
            <a:lstStyle/>
            <a:p>
              <a:r>
                <a:rPr lang="en-US" sz="1200" dirty="0">
                  <a:solidFill>
                    <a:srgbClr val="000000"/>
                  </a:solidFill>
                  <a:latin typeface="Montserrat" panose="00000500000000000000" pitchFamily="50" charset="0"/>
                </a:rPr>
                <a:t>Consultative</a:t>
              </a:r>
            </a:p>
          </p:txBody>
        </p:sp>
      </p:grpSp>
      <p:grpSp>
        <p:nvGrpSpPr>
          <p:cNvPr id="29" name="Group 28">
            <a:extLst>
              <a:ext uri="{FF2B5EF4-FFF2-40B4-BE49-F238E27FC236}">
                <a16:creationId xmlns:a16="http://schemas.microsoft.com/office/drawing/2014/main" id="{0B8F320E-C630-4F7C-96CB-A5135BE1A69D}"/>
              </a:ext>
            </a:extLst>
          </p:cNvPr>
          <p:cNvGrpSpPr/>
          <p:nvPr/>
        </p:nvGrpSpPr>
        <p:grpSpPr>
          <a:xfrm>
            <a:off x="761402" y="4346287"/>
            <a:ext cx="10658751" cy="276999"/>
            <a:chOff x="761402" y="4346287"/>
            <a:chExt cx="10658751" cy="276999"/>
          </a:xfrm>
        </p:grpSpPr>
        <p:cxnSp>
          <p:nvCxnSpPr>
            <p:cNvPr id="125" name="Straight Connector 124">
              <a:extLst>
                <a:ext uri="{FF2B5EF4-FFF2-40B4-BE49-F238E27FC236}">
                  <a16:creationId xmlns:a16="http://schemas.microsoft.com/office/drawing/2014/main" id="{5E297983-8A25-4B66-980B-A7A0C1ECEAAA}"/>
                </a:ext>
              </a:extLst>
            </p:cNvPr>
            <p:cNvCxnSpPr>
              <a:stCxn id="134" idx="3"/>
              <a:endCxn id="135" idx="1"/>
            </p:cNvCxnSpPr>
            <p:nvPr/>
          </p:nvCxnSpPr>
          <p:spPr>
            <a:xfrm>
              <a:off x="3276002" y="4484787"/>
              <a:ext cx="5629551" cy="0"/>
            </a:xfrm>
            <a:prstGeom prst="line">
              <a:avLst/>
            </a:prstGeom>
            <a:ln>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E3C3AB55-1495-435F-8D64-4BF41FF3BCEB}"/>
                </a:ext>
              </a:extLst>
            </p:cNvPr>
            <p:cNvSpPr txBox="1"/>
            <p:nvPr/>
          </p:nvSpPr>
          <p:spPr>
            <a:xfrm>
              <a:off x="761402" y="4346287"/>
              <a:ext cx="2514600" cy="276999"/>
            </a:xfrm>
            <a:prstGeom prst="rect">
              <a:avLst/>
            </a:prstGeom>
            <a:noFill/>
          </p:spPr>
          <p:txBody>
            <a:bodyPr wrap="none" lIns="365760" rIns="365760" rtlCol="0">
              <a:spAutoFit/>
            </a:bodyPr>
            <a:lstStyle/>
            <a:p>
              <a:pPr algn="r"/>
              <a:r>
                <a:rPr lang="en-US" sz="1200" dirty="0">
                  <a:solidFill>
                    <a:srgbClr val="000000"/>
                  </a:solidFill>
                  <a:latin typeface="Montserrat" panose="00000500000000000000" pitchFamily="50" charset="0"/>
                </a:rPr>
                <a:t>Relationships</a:t>
              </a:r>
            </a:p>
          </p:txBody>
        </p:sp>
        <p:sp>
          <p:nvSpPr>
            <p:cNvPr id="135" name="TextBox 134">
              <a:extLst>
                <a:ext uri="{FF2B5EF4-FFF2-40B4-BE49-F238E27FC236}">
                  <a16:creationId xmlns:a16="http://schemas.microsoft.com/office/drawing/2014/main" id="{E31EBE92-96D9-4AC4-8942-9AB215F8AB19}"/>
                </a:ext>
              </a:extLst>
            </p:cNvPr>
            <p:cNvSpPr txBox="1"/>
            <p:nvPr/>
          </p:nvSpPr>
          <p:spPr>
            <a:xfrm>
              <a:off x="8905553" y="4346287"/>
              <a:ext cx="2514600" cy="276999"/>
            </a:xfrm>
            <a:prstGeom prst="rect">
              <a:avLst/>
            </a:prstGeom>
            <a:noFill/>
          </p:spPr>
          <p:txBody>
            <a:bodyPr wrap="none" lIns="365760" rIns="365760" rtlCol="0">
              <a:spAutoFit/>
            </a:bodyPr>
            <a:lstStyle/>
            <a:p>
              <a:r>
                <a:rPr lang="en-US" sz="1200" dirty="0">
                  <a:solidFill>
                    <a:srgbClr val="000000"/>
                  </a:solidFill>
                  <a:latin typeface="Montserrat" panose="00000500000000000000" pitchFamily="50" charset="0"/>
                </a:rPr>
                <a:t>Transactions</a:t>
              </a:r>
            </a:p>
          </p:txBody>
        </p:sp>
      </p:grpSp>
      <p:grpSp>
        <p:nvGrpSpPr>
          <p:cNvPr id="30" name="Group 29">
            <a:extLst>
              <a:ext uri="{FF2B5EF4-FFF2-40B4-BE49-F238E27FC236}">
                <a16:creationId xmlns:a16="http://schemas.microsoft.com/office/drawing/2014/main" id="{BE30204E-8FE1-4733-9030-9A9C08D4E2B5}"/>
              </a:ext>
            </a:extLst>
          </p:cNvPr>
          <p:cNvGrpSpPr/>
          <p:nvPr/>
        </p:nvGrpSpPr>
        <p:grpSpPr>
          <a:xfrm>
            <a:off x="761402" y="4808452"/>
            <a:ext cx="10658749" cy="276999"/>
            <a:chOff x="761402" y="4808452"/>
            <a:chExt cx="10658749" cy="276999"/>
          </a:xfrm>
        </p:grpSpPr>
        <p:cxnSp>
          <p:nvCxnSpPr>
            <p:cNvPr id="138" name="Straight Connector 137">
              <a:extLst>
                <a:ext uri="{FF2B5EF4-FFF2-40B4-BE49-F238E27FC236}">
                  <a16:creationId xmlns:a16="http://schemas.microsoft.com/office/drawing/2014/main" id="{068AFCBD-CBF0-4966-877F-D42B93C2B0DB}"/>
                </a:ext>
              </a:extLst>
            </p:cNvPr>
            <p:cNvCxnSpPr>
              <a:stCxn id="147" idx="3"/>
              <a:endCxn id="148" idx="1"/>
            </p:cNvCxnSpPr>
            <p:nvPr/>
          </p:nvCxnSpPr>
          <p:spPr>
            <a:xfrm>
              <a:off x="3276002" y="4946952"/>
              <a:ext cx="5629549" cy="0"/>
            </a:xfrm>
            <a:prstGeom prst="line">
              <a:avLst/>
            </a:prstGeom>
            <a:ln>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33FF3820-C21E-4F6D-BAA0-87CDF2B8EEF1}"/>
                </a:ext>
              </a:extLst>
            </p:cNvPr>
            <p:cNvSpPr txBox="1"/>
            <p:nvPr/>
          </p:nvSpPr>
          <p:spPr>
            <a:xfrm>
              <a:off x="761402" y="4808452"/>
              <a:ext cx="2514600" cy="276999"/>
            </a:xfrm>
            <a:prstGeom prst="rect">
              <a:avLst/>
            </a:prstGeom>
            <a:noFill/>
          </p:spPr>
          <p:txBody>
            <a:bodyPr wrap="none" lIns="365760" rIns="365760" rtlCol="0">
              <a:spAutoFit/>
            </a:bodyPr>
            <a:lstStyle/>
            <a:p>
              <a:pPr algn="r"/>
              <a:r>
                <a:rPr lang="en-US" sz="1200" dirty="0">
                  <a:solidFill>
                    <a:srgbClr val="000000"/>
                  </a:solidFill>
                  <a:latin typeface="Montserrat" panose="00000500000000000000" pitchFamily="50" charset="0"/>
                </a:rPr>
                <a:t>Economical</a:t>
              </a:r>
            </a:p>
          </p:txBody>
        </p:sp>
        <p:sp>
          <p:nvSpPr>
            <p:cNvPr id="148" name="TextBox 147">
              <a:extLst>
                <a:ext uri="{FF2B5EF4-FFF2-40B4-BE49-F238E27FC236}">
                  <a16:creationId xmlns:a16="http://schemas.microsoft.com/office/drawing/2014/main" id="{7A0A2473-27E4-4124-B431-57EA7F1F23A9}"/>
                </a:ext>
              </a:extLst>
            </p:cNvPr>
            <p:cNvSpPr txBox="1"/>
            <p:nvPr/>
          </p:nvSpPr>
          <p:spPr>
            <a:xfrm>
              <a:off x="8905551" y="4808452"/>
              <a:ext cx="2514600" cy="276999"/>
            </a:xfrm>
            <a:prstGeom prst="rect">
              <a:avLst/>
            </a:prstGeom>
            <a:noFill/>
          </p:spPr>
          <p:txBody>
            <a:bodyPr wrap="none" lIns="365760" rIns="365760" rtlCol="0">
              <a:spAutoFit/>
            </a:bodyPr>
            <a:lstStyle/>
            <a:p>
              <a:r>
                <a:rPr lang="en-US" sz="1200" dirty="0">
                  <a:solidFill>
                    <a:srgbClr val="000000"/>
                  </a:solidFill>
                  <a:latin typeface="Montserrat" panose="00000500000000000000" pitchFamily="50" charset="0"/>
                </a:rPr>
                <a:t>Premium/Luxurious</a:t>
              </a:r>
            </a:p>
          </p:txBody>
        </p:sp>
      </p:grpSp>
      <p:grpSp>
        <p:nvGrpSpPr>
          <p:cNvPr id="31" name="Group 30">
            <a:extLst>
              <a:ext uri="{FF2B5EF4-FFF2-40B4-BE49-F238E27FC236}">
                <a16:creationId xmlns:a16="http://schemas.microsoft.com/office/drawing/2014/main" id="{D397532A-FF13-4BF3-BBB0-37EA6AB1174B}"/>
              </a:ext>
            </a:extLst>
          </p:cNvPr>
          <p:cNvGrpSpPr/>
          <p:nvPr/>
        </p:nvGrpSpPr>
        <p:grpSpPr>
          <a:xfrm>
            <a:off x="761402" y="5270617"/>
            <a:ext cx="10658751" cy="276999"/>
            <a:chOff x="761402" y="5270617"/>
            <a:chExt cx="10658751" cy="276999"/>
          </a:xfrm>
        </p:grpSpPr>
        <p:cxnSp>
          <p:nvCxnSpPr>
            <p:cNvPr id="151" name="Straight Connector 150">
              <a:extLst>
                <a:ext uri="{FF2B5EF4-FFF2-40B4-BE49-F238E27FC236}">
                  <a16:creationId xmlns:a16="http://schemas.microsoft.com/office/drawing/2014/main" id="{F049A204-10A8-4A36-A6B1-E26DC7EA329E}"/>
                </a:ext>
              </a:extLst>
            </p:cNvPr>
            <p:cNvCxnSpPr>
              <a:stCxn id="160" idx="3"/>
              <a:endCxn id="161" idx="1"/>
            </p:cNvCxnSpPr>
            <p:nvPr/>
          </p:nvCxnSpPr>
          <p:spPr>
            <a:xfrm>
              <a:off x="3276002" y="5409117"/>
              <a:ext cx="5629551" cy="0"/>
            </a:xfrm>
            <a:prstGeom prst="line">
              <a:avLst/>
            </a:prstGeom>
            <a:ln>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60" name="TextBox 159">
              <a:extLst>
                <a:ext uri="{FF2B5EF4-FFF2-40B4-BE49-F238E27FC236}">
                  <a16:creationId xmlns:a16="http://schemas.microsoft.com/office/drawing/2014/main" id="{7AB708CC-8F93-4625-8BDA-6F010F5C3497}"/>
                </a:ext>
              </a:extLst>
            </p:cNvPr>
            <p:cNvSpPr txBox="1"/>
            <p:nvPr/>
          </p:nvSpPr>
          <p:spPr>
            <a:xfrm>
              <a:off x="761402" y="5270617"/>
              <a:ext cx="2514600" cy="276999"/>
            </a:xfrm>
            <a:prstGeom prst="rect">
              <a:avLst/>
            </a:prstGeom>
            <a:noFill/>
          </p:spPr>
          <p:txBody>
            <a:bodyPr wrap="none" lIns="365760" rIns="365760" rtlCol="0">
              <a:spAutoFit/>
            </a:bodyPr>
            <a:lstStyle/>
            <a:p>
              <a:pPr algn="r"/>
              <a:r>
                <a:rPr lang="en-US" sz="1200" dirty="0">
                  <a:solidFill>
                    <a:srgbClr val="000000"/>
                  </a:solidFill>
                  <a:latin typeface="Montserrat" panose="00000500000000000000" pitchFamily="50" charset="0"/>
                </a:rPr>
                <a:t>Humorous</a:t>
              </a:r>
            </a:p>
          </p:txBody>
        </p:sp>
        <p:sp>
          <p:nvSpPr>
            <p:cNvPr id="161" name="TextBox 160">
              <a:extLst>
                <a:ext uri="{FF2B5EF4-FFF2-40B4-BE49-F238E27FC236}">
                  <a16:creationId xmlns:a16="http://schemas.microsoft.com/office/drawing/2014/main" id="{CB128AB5-D518-43D1-8485-66D127791B8F}"/>
                </a:ext>
              </a:extLst>
            </p:cNvPr>
            <p:cNvSpPr txBox="1"/>
            <p:nvPr/>
          </p:nvSpPr>
          <p:spPr>
            <a:xfrm>
              <a:off x="8905553" y="5270617"/>
              <a:ext cx="2514600" cy="276999"/>
            </a:xfrm>
            <a:prstGeom prst="rect">
              <a:avLst/>
            </a:prstGeom>
            <a:noFill/>
          </p:spPr>
          <p:txBody>
            <a:bodyPr wrap="none" lIns="365760" rIns="365760" rtlCol="0">
              <a:spAutoFit/>
            </a:bodyPr>
            <a:lstStyle/>
            <a:p>
              <a:r>
                <a:rPr lang="en-US" sz="1200" dirty="0">
                  <a:solidFill>
                    <a:srgbClr val="000000"/>
                  </a:solidFill>
                  <a:latin typeface="Montserrat" panose="00000500000000000000" pitchFamily="50" charset="0"/>
                </a:rPr>
                <a:t>Serious</a:t>
              </a:r>
            </a:p>
          </p:txBody>
        </p:sp>
      </p:grpSp>
      <p:grpSp>
        <p:nvGrpSpPr>
          <p:cNvPr id="32" name="Group 31">
            <a:extLst>
              <a:ext uri="{FF2B5EF4-FFF2-40B4-BE49-F238E27FC236}">
                <a16:creationId xmlns:a16="http://schemas.microsoft.com/office/drawing/2014/main" id="{ADABB205-54E6-4CC2-A5F2-268AE231627D}"/>
              </a:ext>
            </a:extLst>
          </p:cNvPr>
          <p:cNvGrpSpPr/>
          <p:nvPr/>
        </p:nvGrpSpPr>
        <p:grpSpPr>
          <a:xfrm>
            <a:off x="761402" y="5732782"/>
            <a:ext cx="10658750" cy="276999"/>
            <a:chOff x="761402" y="5732782"/>
            <a:chExt cx="10658750" cy="276999"/>
          </a:xfrm>
        </p:grpSpPr>
        <p:cxnSp>
          <p:nvCxnSpPr>
            <p:cNvPr id="164" name="Straight Connector 163">
              <a:extLst>
                <a:ext uri="{FF2B5EF4-FFF2-40B4-BE49-F238E27FC236}">
                  <a16:creationId xmlns:a16="http://schemas.microsoft.com/office/drawing/2014/main" id="{E2AC4CB0-0233-4B30-8DE1-836DD79946B4}"/>
                </a:ext>
              </a:extLst>
            </p:cNvPr>
            <p:cNvCxnSpPr>
              <a:cxnSpLocks/>
              <a:stCxn id="173" idx="3"/>
              <a:endCxn id="174" idx="1"/>
            </p:cNvCxnSpPr>
            <p:nvPr/>
          </p:nvCxnSpPr>
          <p:spPr>
            <a:xfrm>
              <a:off x="3276002" y="5871282"/>
              <a:ext cx="5629550" cy="0"/>
            </a:xfrm>
            <a:prstGeom prst="line">
              <a:avLst/>
            </a:prstGeom>
            <a:ln>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73" name="TextBox 172">
              <a:extLst>
                <a:ext uri="{FF2B5EF4-FFF2-40B4-BE49-F238E27FC236}">
                  <a16:creationId xmlns:a16="http://schemas.microsoft.com/office/drawing/2014/main" id="{F3DE18AA-F1A0-4D6E-982D-6B82B07EF8CC}"/>
                </a:ext>
              </a:extLst>
            </p:cNvPr>
            <p:cNvSpPr txBox="1"/>
            <p:nvPr/>
          </p:nvSpPr>
          <p:spPr>
            <a:xfrm>
              <a:off x="761402" y="5732782"/>
              <a:ext cx="2514600" cy="276999"/>
            </a:xfrm>
            <a:prstGeom prst="rect">
              <a:avLst/>
            </a:prstGeom>
            <a:noFill/>
          </p:spPr>
          <p:txBody>
            <a:bodyPr wrap="none" lIns="365760" rIns="365760" rtlCol="0">
              <a:spAutoFit/>
            </a:bodyPr>
            <a:lstStyle/>
            <a:p>
              <a:pPr algn="r"/>
              <a:r>
                <a:rPr lang="en-US" sz="1200" dirty="0">
                  <a:solidFill>
                    <a:srgbClr val="000000"/>
                  </a:solidFill>
                  <a:latin typeface="Montserrat" panose="00000500000000000000" pitchFamily="50" charset="0"/>
                </a:rPr>
                <a:t>Service Oriented</a:t>
              </a:r>
            </a:p>
          </p:txBody>
        </p:sp>
        <p:sp>
          <p:nvSpPr>
            <p:cNvPr id="174" name="TextBox 173">
              <a:extLst>
                <a:ext uri="{FF2B5EF4-FFF2-40B4-BE49-F238E27FC236}">
                  <a16:creationId xmlns:a16="http://schemas.microsoft.com/office/drawing/2014/main" id="{D6D3EFB0-6031-4B1B-9CF6-A5316F342432}"/>
                </a:ext>
              </a:extLst>
            </p:cNvPr>
            <p:cNvSpPr txBox="1"/>
            <p:nvPr/>
          </p:nvSpPr>
          <p:spPr>
            <a:xfrm>
              <a:off x="8905552" y="5732782"/>
              <a:ext cx="2514600" cy="276999"/>
            </a:xfrm>
            <a:prstGeom prst="rect">
              <a:avLst/>
            </a:prstGeom>
            <a:noFill/>
          </p:spPr>
          <p:txBody>
            <a:bodyPr wrap="none" lIns="365760" rIns="365760" rtlCol="0">
              <a:spAutoFit/>
            </a:bodyPr>
            <a:lstStyle/>
            <a:p>
              <a:r>
                <a:rPr lang="en-US" sz="1200" dirty="0">
                  <a:solidFill>
                    <a:srgbClr val="000000"/>
                  </a:solidFill>
                  <a:latin typeface="Montserrat" panose="00000500000000000000" pitchFamily="50" charset="0"/>
                </a:rPr>
                <a:t>Low Price</a:t>
              </a:r>
            </a:p>
          </p:txBody>
        </p:sp>
      </p:grpSp>
      <p:sp>
        <p:nvSpPr>
          <p:cNvPr id="49" name="Oval 48">
            <a:extLst>
              <a:ext uri="{FF2B5EF4-FFF2-40B4-BE49-F238E27FC236}">
                <a16:creationId xmlns:a16="http://schemas.microsoft.com/office/drawing/2014/main" id="{115D4DBD-ACE5-4241-B8B9-50C457D14288}"/>
              </a:ext>
            </a:extLst>
          </p:cNvPr>
          <p:cNvSpPr/>
          <p:nvPr/>
        </p:nvSpPr>
        <p:spPr>
          <a:xfrm>
            <a:off x="4269854" y="1636906"/>
            <a:ext cx="142094" cy="142094"/>
          </a:xfrm>
          <a:prstGeom prst="ellipse">
            <a:avLst/>
          </a:prstGeom>
          <a:solidFill>
            <a:srgbClr val="F4F8FE"/>
          </a:solidFill>
          <a:ln>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Oval 51">
            <a:extLst>
              <a:ext uri="{FF2B5EF4-FFF2-40B4-BE49-F238E27FC236}">
                <a16:creationId xmlns:a16="http://schemas.microsoft.com/office/drawing/2014/main" id="{3FBEFB71-288B-440A-9303-0198CA5F009F}"/>
              </a:ext>
            </a:extLst>
          </p:cNvPr>
          <p:cNvSpPr/>
          <p:nvPr/>
        </p:nvSpPr>
        <p:spPr>
          <a:xfrm>
            <a:off x="5143507" y="1636906"/>
            <a:ext cx="142094" cy="142094"/>
          </a:xfrm>
          <a:prstGeom prst="ellipse">
            <a:avLst/>
          </a:prstGeom>
          <a:solidFill>
            <a:srgbClr val="F4F8FE"/>
          </a:solidFill>
          <a:ln>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Oval 52">
            <a:extLst>
              <a:ext uri="{FF2B5EF4-FFF2-40B4-BE49-F238E27FC236}">
                <a16:creationId xmlns:a16="http://schemas.microsoft.com/office/drawing/2014/main" id="{5F6EAF0A-DCE4-484A-A0C0-7CAFFC9B1BD7}"/>
              </a:ext>
            </a:extLst>
          </p:cNvPr>
          <p:cNvSpPr/>
          <p:nvPr/>
        </p:nvSpPr>
        <p:spPr>
          <a:xfrm>
            <a:off x="6017160" y="1636906"/>
            <a:ext cx="142094" cy="142094"/>
          </a:xfrm>
          <a:prstGeom prst="ellipse">
            <a:avLst/>
          </a:prstGeom>
          <a:solidFill>
            <a:srgbClr val="F4F8FE"/>
          </a:solidFill>
          <a:ln>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Oval 53">
            <a:extLst>
              <a:ext uri="{FF2B5EF4-FFF2-40B4-BE49-F238E27FC236}">
                <a16:creationId xmlns:a16="http://schemas.microsoft.com/office/drawing/2014/main" id="{0B9B1445-98B0-4EC1-9813-E862B092DA7F}"/>
              </a:ext>
            </a:extLst>
          </p:cNvPr>
          <p:cNvSpPr/>
          <p:nvPr/>
        </p:nvSpPr>
        <p:spPr>
          <a:xfrm>
            <a:off x="6890813" y="1636906"/>
            <a:ext cx="142094" cy="142094"/>
          </a:xfrm>
          <a:prstGeom prst="ellipse">
            <a:avLst/>
          </a:prstGeom>
          <a:solidFill>
            <a:srgbClr val="F4F8FE"/>
          </a:solidFill>
          <a:ln>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Oval 54">
            <a:extLst>
              <a:ext uri="{FF2B5EF4-FFF2-40B4-BE49-F238E27FC236}">
                <a16:creationId xmlns:a16="http://schemas.microsoft.com/office/drawing/2014/main" id="{E634D4BF-0841-4D19-8BD6-C0AD69A1B2BF}"/>
              </a:ext>
            </a:extLst>
          </p:cNvPr>
          <p:cNvSpPr/>
          <p:nvPr/>
        </p:nvSpPr>
        <p:spPr>
          <a:xfrm>
            <a:off x="7764466" y="1636906"/>
            <a:ext cx="142094" cy="142094"/>
          </a:xfrm>
          <a:prstGeom prst="ellipse">
            <a:avLst/>
          </a:prstGeom>
          <a:solidFill>
            <a:srgbClr val="F4F8FE"/>
          </a:solidFill>
          <a:ln>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Oval 60">
            <a:extLst>
              <a:ext uri="{FF2B5EF4-FFF2-40B4-BE49-F238E27FC236}">
                <a16:creationId xmlns:a16="http://schemas.microsoft.com/office/drawing/2014/main" id="{5C617ABF-906F-4A6D-98ED-F40A1AC3712A}"/>
              </a:ext>
            </a:extLst>
          </p:cNvPr>
          <p:cNvSpPr/>
          <p:nvPr/>
        </p:nvSpPr>
        <p:spPr>
          <a:xfrm>
            <a:off x="4269854" y="2099071"/>
            <a:ext cx="142094" cy="142094"/>
          </a:xfrm>
          <a:prstGeom prst="ellipse">
            <a:avLst/>
          </a:prstGeom>
          <a:solidFill>
            <a:srgbClr val="F4F8FE"/>
          </a:solidFill>
          <a:ln>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Oval 61">
            <a:extLst>
              <a:ext uri="{FF2B5EF4-FFF2-40B4-BE49-F238E27FC236}">
                <a16:creationId xmlns:a16="http://schemas.microsoft.com/office/drawing/2014/main" id="{848C66F3-F596-4535-9B5D-55935DE7A61A}"/>
              </a:ext>
            </a:extLst>
          </p:cNvPr>
          <p:cNvSpPr/>
          <p:nvPr/>
        </p:nvSpPr>
        <p:spPr>
          <a:xfrm>
            <a:off x="5143507" y="2099071"/>
            <a:ext cx="142094" cy="142094"/>
          </a:xfrm>
          <a:prstGeom prst="ellipse">
            <a:avLst/>
          </a:prstGeom>
          <a:solidFill>
            <a:srgbClr val="F4F8FE"/>
          </a:solidFill>
          <a:ln>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Oval 62">
            <a:extLst>
              <a:ext uri="{FF2B5EF4-FFF2-40B4-BE49-F238E27FC236}">
                <a16:creationId xmlns:a16="http://schemas.microsoft.com/office/drawing/2014/main" id="{0A18F1A7-95FF-4CF2-A07C-20B87B5FF183}"/>
              </a:ext>
            </a:extLst>
          </p:cNvPr>
          <p:cNvSpPr/>
          <p:nvPr/>
        </p:nvSpPr>
        <p:spPr>
          <a:xfrm>
            <a:off x="6017160" y="2099071"/>
            <a:ext cx="142094" cy="142094"/>
          </a:xfrm>
          <a:prstGeom prst="ellipse">
            <a:avLst/>
          </a:prstGeom>
          <a:solidFill>
            <a:srgbClr val="F4F8FE"/>
          </a:solidFill>
          <a:ln>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Oval 63">
            <a:extLst>
              <a:ext uri="{FF2B5EF4-FFF2-40B4-BE49-F238E27FC236}">
                <a16:creationId xmlns:a16="http://schemas.microsoft.com/office/drawing/2014/main" id="{44CCCAD1-E4D0-47DF-8B9F-15FF557D36C9}"/>
              </a:ext>
            </a:extLst>
          </p:cNvPr>
          <p:cNvSpPr/>
          <p:nvPr/>
        </p:nvSpPr>
        <p:spPr>
          <a:xfrm>
            <a:off x="6890813" y="2099071"/>
            <a:ext cx="142094" cy="142094"/>
          </a:xfrm>
          <a:prstGeom prst="ellipse">
            <a:avLst/>
          </a:prstGeom>
          <a:solidFill>
            <a:srgbClr val="F4F8FE"/>
          </a:solidFill>
          <a:ln>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Oval 64">
            <a:extLst>
              <a:ext uri="{FF2B5EF4-FFF2-40B4-BE49-F238E27FC236}">
                <a16:creationId xmlns:a16="http://schemas.microsoft.com/office/drawing/2014/main" id="{AFA6CF77-D597-4FBF-A699-47532787A799}"/>
              </a:ext>
            </a:extLst>
          </p:cNvPr>
          <p:cNvSpPr/>
          <p:nvPr/>
        </p:nvSpPr>
        <p:spPr>
          <a:xfrm>
            <a:off x="7764466" y="2099071"/>
            <a:ext cx="142094" cy="142094"/>
          </a:xfrm>
          <a:prstGeom prst="ellipse">
            <a:avLst/>
          </a:prstGeom>
          <a:solidFill>
            <a:srgbClr val="F4F8FE"/>
          </a:solidFill>
          <a:ln>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Oval 73">
            <a:extLst>
              <a:ext uri="{FF2B5EF4-FFF2-40B4-BE49-F238E27FC236}">
                <a16:creationId xmlns:a16="http://schemas.microsoft.com/office/drawing/2014/main" id="{C374E9E0-821F-4E33-B3E3-140055A5158D}"/>
              </a:ext>
            </a:extLst>
          </p:cNvPr>
          <p:cNvSpPr/>
          <p:nvPr/>
        </p:nvSpPr>
        <p:spPr>
          <a:xfrm>
            <a:off x="4269854" y="2561236"/>
            <a:ext cx="142094" cy="142094"/>
          </a:xfrm>
          <a:prstGeom prst="ellipse">
            <a:avLst/>
          </a:prstGeom>
          <a:solidFill>
            <a:srgbClr val="F4F8FE"/>
          </a:solidFill>
          <a:ln>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Oval 74">
            <a:extLst>
              <a:ext uri="{FF2B5EF4-FFF2-40B4-BE49-F238E27FC236}">
                <a16:creationId xmlns:a16="http://schemas.microsoft.com/office/drawing/2014/main" id="{07130E97-ECBD-4CD4-B099-8BABB50B3919}"/>
              </a:ext>
            </a:extLst>
          </p:cNvPr>
          <p:cNvSpPr/>
          <p:nvPr/>
        </p:nvSpPr>
        <p:spPr>
          <a:xfrm>
            <a:off x="5143507" y="2561236"/>
            <a:ext cx="142094" cy="142094"/>
          </a:xfrm>
          <a:prstGeom prst="ellipse">
            <a:avLst/>
          </a:prstGeom>
          <a:solidFill>
            <a:srgbClr val="F4F8FE"/>
          </a:solidFill>
          <a:ln>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 name="Oval 75">
            <a:extLst>
              <a:ext uri="{FF2B5EF4-FFF2-40B4-BE49-F238E27FC236}">
                <a16:creationId xmlns:a16="http://schemas.microsoft.com/office/drawing/2014/main" id="{280B3145-824A-4504-BA13-2A684310093A}"/>
              </a:ext>
            </a:extLst>
          </p:cNvPr>
          <p:cNvSpPr/>
          <p:nvPr/>
        </p:nvSpPr>
        <p:spPr>
          <a:xfrm>
            <a:off x="6017160" y="2561236"/>
            <a:ext cx="142094" cy="142094"/>
          </a:xfrm>
          <a:prstGeom prst="ellipse">
            <a:avLst/>
          </a:prstGeom>
          <a:solidFill>
            <a:srgbClr val="F4F8FE"/>
          </a:solidFill>
          <a:ln>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Oval 76">
            <a:extLst>
              <a:ext uri="{FF2B5EF4-FFF2-40B4-BE49-F238E27FC236}">
                <a16:creationId xmlns:a16="http://schemas.microsoft.com/office/drawing/2014/main" id="{3D144FE6-0E59-43AA-8010-1FE5D092CCB3}"/>
              </a:ext>
            </a:extLst>
          </p:cNvPr>
          <p:cNvSpPr/>
          <p:nvPr/>
        </p:nvSpPr>
        <p:spPr>
          <a:xfrm>
            <a:off x="6890813" y="2561236"/>
            <a:ext cx="142094" cy="142094"/>
          </a:xfrm>
          <a:prstGeom prst="ellipse">
            <a:avLst/>
          </a:prstGeom>
          <a:solidFill>
            <a:srgbClr val="F4F8FE"/>
          </a:solidFill>
          <a:ln>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8" name="Oval 77">
            <a:extLst>
              <a:ext uri="{FF2B5EF4-FFF2-40B4-BE49-F238E27FC236}">
                <a16:creationId xmlns:a16="http://schemas.microsoft.com/office/drawing/2014/main" id="{26ACC828-A384-4B7D-9604-36594D879B72}"/>
              </a:ext>
            </a:extLst>
          </p:cNvPr>
          <p:cNvSpPr/>
          <p:nvPr/>
        </p:nvSpPr>
        <p:spPr>
          <a:xfrm>
            <a:off x="7764466" y="2561236"/>
            <a:ext cx="142094" cy="142094"/>
          </a:xfrm>
          <a:prstGeom prst="ellipse">
            <a:avLst/>
          </a:prstGeom>
          <a:solidFill>
            <a:srgbClr val="F4F8FE"/>
          </a:solidFill>
          <a:ln>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7" name="Oval 86">
            <a:extLst>
              <a:ext uri="{FF2B5EF4-FFF2-40B4-BE49-F238E27FC236}">
                <a16:creationId xmlns:a16="http://schemas.microsoft.com/office/drawing/2014/main" id="{071962C0-0B05-4D82-B026-27F07341580E}"/>
              </a:ext>
            </a:extLst>
          </p:cNvPr>
          <p:cNvSpPr/>
          <p:nvPr/>
        </p:nvSpPr>
        <p:spPr>
          <a:xfrm>
            <a:off x="4269854" y="3023401"/>
            <a:ext cx="142094" cy="142094"/>
          </a:xfrm>
          <a:prstGeom prst="ellipse">
            <a:avLst/>
          </a:prstGeom>
          <a:solidFill>
            <a:srgbClr val="F4F8FE"/>
          </a:solidFill>
          <a:ln>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8" name="Oval 87">
            <a:extLst>
              <a:ext uri="{FF2B5EF4-FFF2-40B4-BE49-F238E27FC236}">
                <a16:creationId xmlns:a16="http://schemas.microsoft.com/office/drawing/2014/main" id="{E8BE3D43-7373-4F2B-8228-BC7F05D6C9D7}"/>
              </a:ext>
            </a:extLst>
          </p:cNvPr>
          <p:cNvSpPr/>
          <p:nvPr/>
        </p:nvSpPr>
        <p:spPr>
          <a:xfrm>
            <a:off x="5143507" y="3023401"/>
            <a:ext cx="142094" cy="142094"/>
          </a:xfrm>
          <a:prstGeom prst="ellipse">
            <a:avLst/>
          </a:prstGeom>
          <a:solidFill>
            <a:srgbClr val="F4F8FE"/>
          </a:solidFill>
          <a:ln>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Oval 88">
            <a:extLst>
              <a:ext uri="{FF2B5EF4-FFF2-40B4-BE49-F238E27FC236}">
                <a16:creationId xmlns:a16="http://schemas.microsoft.com/office/drawing/2014/main" id="{027D7B5E-74FC-473A-9604-5A2C8A17A189}"/>
              </a:ext>
            </a:extLst>
          </p:cNvPr>
          <p:cNvSpPr/>
          <p:nvPr/>
        </p:nvSpPr>
        <p:spPr>
          <a:xfrm>
            <a:off x="6017160" y="3023401"/>
            <a:ext cx="142094" cy="142094"/>
          </a:xfrm>
          <a:prstGeom prst="ellipse">
            <a:avLst/>
          </a:prstGeom>
          <a:solidFill>
            <a:srgbClr val="F4F8FE"/>
          </a:solidFill>
          <a:ln>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0" name="Oval 89">
            <a:extLst>
              <a:ext uri="{FF2B5EF4-FFF2-40B4-BE49-F238E27FC236}">
                <a16:creationId xmlns:a16="http://schemas.microsoft.com/office/drawing/2014/main" id="{2DA069D0-3AFE-46E9-8BF7-52E1DFFF65C1}"/>
              </a:ext>
            </a:extLst>
          </p:cNvPr>
          <p:cNvSpPr/>
          <p:nvPr/>
        </p:nvSpPr>
        <p:spPr>
          <a:xfrm>
            <a:off x="6890813" y="3023401"/>
            <a:ext cx="142094" cy="142094"/>
          </a:xfrm>
          <a:prstGeom prst="ellipse">
            <a:avLst/>
          </a:prstGeom>
          <a:solidFill>
            <a:srgbClr val="F4F8FE"/>
          </a:solidFill>
          <a:ln>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Oval 90">
            <a:extLst>
              <a:ext uri="{FF2B5EF4-FFF2-40B4-BE49-F238E27FC236}">
                <a16:creationId xmlns:a16="http://schemas.microsoft.com/office/drawing/2014/main" id="{B1DE97C9-2392-4540-A4A1-6DE13E815908}"/>
              </a:ext>
            </a:extLst>
          </p:cNvPr>
          <p:cNvSpPr/>
          <p:nvPr/>
        </p:nvSpPr>
        <p:spPr>
          <a:xfrm>
            <a:off x="7764466" y="3023401"/>
            <a:ext cx="142094" cy="142094"/>
          </a:xfrm>
          <a:prstGeom prst="ellipse">
            <a:avLst/>
          </a:prstGeom>
          <a:solidFill>
            <a:srgbClr val="F4F8FE"/>
          </a:solidFill>
          <a:ln>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Oval 99">
            <a:extLst>
              <a:ext uri="{FF2B5EF4-FFF2-40B4-BE49-F238E27FC236}">
                <a16:creationId xmlns:a16="http://schemas.microsoft.com/office/drawing/2014/main" id="{01689DB9-F89A-4E8D-A629-3BB5571A20B0}"/>
              </a:ext>
            </a:extLst>
          </p:cNvPr>
          <p:cNvSpPr/>
          <p:nvPr/>
        </p:nvSpPr>
        <p:spPr>
          <a:xfrm>
            <a:off x="4269854" y="3485566"/>
            <a:ext cx="142094" cy="142094"/>
          </a:xfrm>
          <a:prstGeom prst="ellipse">
            <a:avLst/>
          </a:prstGeom>
          <a:solidFill>
            <a:srgbClr val="F4F8FE"/>
          </a:solidFill>
          <a:ln>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Oval 100">
            <a:extLst>
              <a:ext uri="{FF2B5EF4-FFF2-40B4-BE49-F238E27FC236}">
                <a16:creationId xmlns:a16="http://schemas.microsoft.com/office/drawing/2014/main" id="{355072E9-4B52-4E32-AF92-782B81044B06}"/>
              </a:ext>
            </a:extLst>
          </p:cNvPr>
          <p:cNvSpPr/>
          <p:nvPr/>
        </p:nvSpPr>
        <p:spPr>
          <a:xfrm>
            <a:off x="5143507" y="3485566"/>
            <a:ext cx="142094" cy="142094"/>
          </a:xfrm>
          <a:prstGeom prst="ellipse">
            <a:avLst/>
          </a:prstGeom>
          <a:solidFill>
            <a:srgbClr val="F4F8FE"/>
          </a:solidFill>
          <a:ln>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Oval 101">
            <a:extLst>
              <a:ext uri="{FF2B5EF4-FFF2-40B4-BE49-F238E27FC236}">
                <a16:creationId xmlns:a16="http://schemas.microsoft.com/office/drawing/2014/main" id="{72E1D3B8-CFF9-473D-9686-06287B53D8D8}"/>
              </a:ext>
            </a:extLst>
          </p:cNvPr>
          <p:cNvSpPr/>
          <p:nvPr/>
        </p:nvSpPr>
        <p:spPr>
          <a:xfrm>
            <a:off x="6017160" y="3485566"/>
            <a:ext cx="142094" cy="142094"/>
          </a:xfrm>
          <a:prstGeom prst="ellipse">
            <a:avLst/>
          </a:prstGeom>
          <a:solidFill>
            <a:srgbClr val="F4F8FE"/>
          </a:solidFill>
          <a:ln>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Oval 102">
            <a:extLst>
              <a:ext uri="{FF2B5EF4-FFF2-40B4-BE49-F238E27FC236}">
                <a16:creationId xmlns:a16="http://schemas.microsoft.com/office/drawing/2014/main" id="{9348A7A1-8891-450D-AAEF-50BBB085C885}"/>
              </a:ext>
            </a:extLst>
          </p:cNvPr>
          <p:cNvSpPr/>
          <p:nvPr/>
        </p:nvSpPr>
        <p:spPr>
          <a:xfrm>
            <a:off x="6890813" y="3485566"/>
            <a:ext cx="142094" cy="142094"/>
          </a:xfrm>
          <a:prstGeom prst="ellipse">
            <a:avLst/>
          </a:prstGeom>
          <a:solidFill>
            <a:srgbClr val="F4F8FE"/>
          </a:solidFill>
          <a:ln>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Oval 103">
            <a:extLst>
              <a:ext uri="{FF2B5EF4-FFF2-40B4-BE49-F238E27FC236}">
                <a16:creationId xmlns:a16="http://schemas.microsoft.com/office/drawing/2014/main" id="{CEA8FCD4-6E51-4A9D-BE31-EF2B55BD197E}"/>
              </a:ext>
            </a:extLst>
          </p:cNvPr>
          <p:cNvSpPr/>
          <p:nvPr/>
        </p:nvSpPr>
        <p:spPr>
          <a:xfrm>
            <a:off x="7764466" y="3485566"/>
            <a:ext cx="142094" cy="142094"/>
          </a:xfrm>
          <a:prstGeom prst="ellipse">
            <a:avLst/>
          </a:prstGeom>
          <a:solidFill>
            <a:srgbClr val="F4F8FE"/>
          </a:solidFill>
          <a:ln>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Oval 112">
            <a:extLst>
              <a:ext uri="{FF2B5EF4-FFF2-40B4-BE49-F238E27FC236}">
                <a16:creationId xmlns:a16="http://schemas.microsoft.com/office/drawing/2014/main" id="{5EF3BA1C-8A51-4D5B-8E72-2ED809644F25}"/>
              </a:ext>
            </a:extLst>
          </p:cNvPr>
          <p:cNvSpPr/>
          <p:nvPr/>
        </p:nvSpPr>
        <p:spPr>
          <a:xfrm>
            <a:off x="4269854" y="3947731"/>
            <a:ext cx="142094" cy="142094"/>
          </a:xfrm>
          <a:prstGeom prst="ellipse">
            <a:avLst/>
          </a:prstGeom>
          <a:solidFill>
            <a:srgbClr val="F4F8FE"/>
          </a:solidFill>
          <a:ln>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Oval 113">
            <a:extLst>
              <a:ext uri="{FF2B5EF4-FFF2-40B4-BE49-F238E27FC236}">
                <a16:creationId xmlns:a16="http://schemas.microsoft.com/office/drawing/2014/main" id="{C1AB9D84-7107-40DB-B8B3-6BA66AA9B4F7}"/>
              </a:ext>
            </a:extLst>
          </p:cNvPr>
          <p:cNvSpPr/>
          <p:nvPr/>
        </p:nvSpPr>
        <p:spPr>
          <a:xfrm>
            <a:off x="5143507" y="3947731"/>
            <a:ext cx="142094" cy="142094"/>
          </a:xfrm>
          <a:prstGeom prst="ellipse">
            <a:avLst/>
          </a:prstGeom>
          <a:solidFill>
            <a:srgbClr val="F4F8FE"/>
          </a:solidFill>
          <a:ln>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Oval 114">
            <a:extLst>
              <a:ext uri="{FF2B5EF4-FFF2-40B4-BE49-F238E27FC236}">
                <a16:creationId xmlns:a16="http://schemas.microsoft.com/office/drawing/2014/main" id="{ED58F7C3-6FD3-4469-9DD8-BDADCFC2A6DB}"/>
              </a:ext>
            </a:extLst>
          </p:cNvPr>
          <p:cNvSpPr/>
          <p:nvPr/>
        </p:nvSpPr>
        <p:spPr>
          <a:xfrm>
            <a:off x="6017160" y="3947731"/>
            <a:ext cx="142094" cy="142094"/>
          </a:xfrm>
          <a:prstGeom prst="ellipse">
            <a:avLst/>
          </a:prstGeom>
          <a:solidFill>
            <a:srgbClr val="F4F8FE"/>
          </a:solidFill>
          <a:ln>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6" name="Oval 115">
            <a:extLst>
              <a:ext uri="{FF2B5EF4-FFF2-40B4-BE49-F238E27FC236}">
                <a16:creationId xmlns:a16="http://schemas.microsoft.com/office/drawing/2014/main" id="{D03930DC-28E9-40E4-A560-9AF1285B51A5}"/>
              </a:ext>
            </a:extLst>
          </p:cNvPr>
          <p:cNvSpPr/>
          <p:nvPr/>
        </p:nvSpPr>
        <p:spPr>
          <a:xfrm>
            <a:off x="6890813" y="3947731"/>
            <a:ext cx="142094" cy="142094"/>
          </a:xfrm>
          <a:prstGeom prst="ellipse">
            <a:avLst/>
          </a:prstGeom>
          <a:solidFill>
            <a:srgbClr val="F4F8FE"/>
          </a:solidFill>
          <a:ln>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7" name="Oval 116">
            <a:extLst>
              <a:ext uri="{FF2B5EF4-FFF2-40B4-BE49-F238E27FC236}">
                <a16:creationId xmlns:a16="http://schemas.microsoft.com/office/drawing/2014/main" id="{423CE6AE-EE24-4B0B-9368-BFD013A86641}"/>
              </a:ext>
            </a:extLst>
          </p:cNvPr>
          <p:cNvSpPr/>
          <p:nvPr/>
        </p:nvSpPr>
        <p:spPr>
          <a:xfrm>
            <a:off x="7764466" y="3947731"/>
            <a:ext cx="142094" cy="142094"/>
          </a:xfrm>
          <a:prstGeom prst="ellipse">
            <a:avLst/>
          </a:prstGeom>
          <a:solidFill>
            <a:srgbClr val="F4F8FE"/>
          </a:solidFill>
          <a:ln>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6" name="Oval 125">
            <a:extLst>
              <a:ext uri="{FF2B5EF4-FFF2-40B4-BE49-F238E27FC236}">
                <a16:creationId xmlns:a16="http://schemas.microsoft.com/office/drawing/2014/main" id="{D85ABC54-C2F8-4D45-94D1-3CB35EA86B3E}"/>
              </a:ext>
            </a:extLst>
          </p:cNvPr>
          <p:cNvSpPr/>
          <p:nvPr/>
        </p:nvSpPr>
        <p:spPr>
          <a:xfrm>
            <a:off x="4269854" y="4409896"/>
            <a:ext cx="142094" cy="142094"/>
          </a:xfrm>
          <a:prstGeom prst="ellipse">
            <a:avLst/>
          </a:prstGeom>
          <a:solidFill>
            <a:srgbClr val="F4F8FE"/>
          </a:solidFill>
          <a:ln>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7" name="Oval 126">
            <a:extLst>
              <a:ext uri="{FF2B5EF4-FFF2-40B4-BE49-F238E27FC236}">
                <a16:creationId xmlns:a16="http://schemas.microsoft.com/office/drawing/2014/main" id="{0BF736C2-6346-48AE-8CF0-A64D5D03F1DF}"/>
              </a:ext>
            </a:extLst>
          </p:cNvPr>
          <p:cNvSpPr/>
          <p:nvPr/>
        </p:nvSpPr>
        <p:spPr>
          <a:xfrm>
            <a:off x="5143507" y="4409896"/>
            <a:ext cx="142094" cy="142094"/>
          </a:xfrm>
          <a:prstGeom prst="ellipse">
            <a:avLst/>
          </a:prstGeom>
          <a:solidFill>
            <a:srgbClr val="F4F8FE"/>
          </a:solidFill>
          <a:ln>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 name="Oval 127">
            <a:extLst>
              <a:ext uri="{FF2B5EF4-FFF2-40B4-BE49-F238E27FC236}">
                <a16:creationId xmlns:a16="http://schemas.microsoft.com/office/drawing/2014/main" id="{E292ABB9-D61C-476D-B7A6-3AC3162C58FE}"/>
              </a:ext>
            </a:extLst>
          </p:cNvPr>
          <p:cNvSpPr/>
          <p:nvPr/>
        </p:nvSpPr>
        <p:spPr>
          <a:xfrm>
            <a:off x="6017160" y="4409896"/>
            <a:ext cx="142094" cy="142094"/>
          </a:xfrm>
          <a:prstGeom prst="ellipse">
            <a:avLst/>
          </a:prstGeom>
          <a:solidFill>
            <a:srgbClr val="F4F8FE"/>
          </a:solidFill>
          <a:ln>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 name="Oval 128">
            <a:extLst>
              <a:ext uri="{FF2B5EF4-FFF2-40B4-BE49-F238E27FC236}">
                <a16:creationId xmlns:a16="http://schemas.microsoft.com/office/drawing/2014/main" id="{87CBC03C-42D4-4305-8A83-710F1BE95C17}"/>
              </a:ext>
            </a:extLst>
          </p:cNvPr>
          <p:cNvSpPr/>
          <p:nvPr/>
        </p:nvSpPr>
        <p:spPr>
          <a:xfrm>
            <a:off x="6890813" y="4409896"/>
            <a:ext cx="142094" cy="142094"/>
          </a:xfrm>
          <a:prstGeom prst="ellipse">
            <a:avLst/>
          </a:prstGeom>
          <a:solidFill>
            <a:srgbClr val="F4F8FE"/>
          </a:solidFill>
          <a:ln>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0" name="Oval 129">
            <a:extLst>
              <a:ext uri="{FF2B5EF4-FFF2-40B4-BE49-F238E27FC236}">
                <a16:creationId xmlns:a16="http://schemas.microsoft.com/office/drawing/2014/main" id="{5B9CD814-BCAE-4151-9A6E-12E6AFFD0D16}"/>
              </a:ext>
            </a:extLst>
          </p:cNvPr>
          <p:cNvSpPr/>
          <p:nvPr/>
        </p:nvSpPr>
        <p:spPr>
          <a:xfrm>
            <a:off x="7764466" y="4409896"/>
            <a:ext cx="142094" cy="142094"/>
          </a:xfrm>
          <a:prstGeom prst="ellipse">
            <a:avLst/>
          </a:prstGeom>
          <a:solidFill>
            <a:srgbClr val="F4F8FE"/>
          </a:solidFill>
          <a:ln>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9" name="Oval 138">
            <a:extLst>
              <a:ext uri="{FF2B5EF4-FFF2-40B4-BE49-F238E27FC236}">
                <a16:creationId xmlns:a16="http://schemas.microsoft.com/office/drawing/2014/main" id="{CE668C76-55B2-4BD3-9070-26791D41A5DB}"/>
              </a:ext>
            </a:extLst>
          </p:cNvPr>
          <p:cNvSpPr/>
          <p:nvPr/>
        </p:nvSpPr>
        <p:spPr>
          <a:xfrm>
            <a:off x="4269854" y="4872061"/>
            <a:ext cx="142094" cy="142094"/>
          </a:xfrm>
          <a:prstGeom prst="ellipse">
            <a:avLst/>
          </a:prstGeom>
          <a:solidFill>
            <a:srgbClr val="F4F8FE"/>
          </a:solidFill>
          <a:ln>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0" name="Oval 139">
            <a:extLst>
              <a:ext uri="{FF2B5EF4-FFF2-40B4-BE49-F238E27FC236}">
                <a16:creationId xmlns:a16="http://schemas.microsoft.com/office/drawing/2014/main" id="{F75FA5F5-99C5-4688-BE9A-ADBF72D8202F}"/>
              </a:ext>
            </a:extLst>
          </p:cNvPr>
          <p:cNvSpPr/>
          <p:nvPr/>
        </p:nvSpPr>
        <p:spPr>
          <a:xfrm>
            <a:off x="5143507" y="4872061"/>
            <a:ext cx="142094" cy="142094"/>
          </a:xfrm>
          <a:prstGeom prst="ellipse">
            <a:avLst/>
          </a:prstGeom>
          <a:solidFill>
            <a:srgbClr val="F4F8FE"/>
          </a:solidFill>
          <a:ln>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1" name="Oval 140">
            <a:extLst>
              <a:ext uri="{FF2B5EF4-FFF2-40B4-BE49-F238E27FC236}">
                <a16:creationId xmlns:a16="http://schemas.microsoft.com/office/drawing/2014/main" id="{40127562-29A3-433A-911F-E02EDF9984A4}"/>
              </a:ext>
            </a:extLst>
          </p:cNvPr>
          <p:cNvSpPr/>
          <p:nvPr/>
        </p:nvSpPr>
        <p:spPr>
          <a:xfrm>
            <a:off x="6017160" y="4872061"/>
            <a:ext cx="142094" cy="142094"/>
          </a:xfrm>
          <a:prstGeom prst="ellipse">
            <a:avLst/>
          </a:prstGeom>
          <a:solidFill>
            <a:srgbClr val="F4F8FE"/>
          </a:solidFill>
          <a:ln>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2" name="Oval 141">
            <a:extLst>
              <a:ext uri="{FF2B5EF4-FFF2-40B4-BE49-F238E27FC236}">
                <a16:creationId xmlns:a16="http://schemas.microsoft.com/office/drawing/2014/main" id="{9D662F96-0BC1-4676-B50B-D5E8C317B3BF}"/>
              </a:ext>
            </a:extLst>
          </p:cNvPr>
          <p:cNvSpPr/>
          <p:nvPr/>
        </p:nvSpPr>
        <p:spPr>
          <a:xfrm>
            <a:off x="6890813" y="4872061"/>
            <a:ext cx="142094" cy="142094"/>
          </a:xfrm>
          <a:prstGeom prst="ellipse">
            <a:avLst/>
          </a:prstGeom>
          <a:solidFill>
            <a:srgbClr val="F4F8FE"/>
          </a:solidFill>
          <a:ln>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3" name="Oval 142">
            <a:extLst>
              <a:ext uri="{FF2B5EF4-FFF2-40B4-BE49-F238E27FC236}">
                <a16:creationId xmlns:a16="http://schemas.microsoft.com/office/drawing/2014/main" id="{2BDD4C9E-4A25-4FD6-859C-409581A67EE5}"/>
              </a:ext>
            </a:extLst>
          </p:cNvPr>
          <p:cNvSpPr/>
          <p:nvPr/>
        </p:nvSpPr>
        <p:spPr>
          <a:xfrm>
            <a:off x="7764466" y="4872061"/>
            <a:ext cx="142094" cy="142094"/>
          </a:xfrm>
          <a:prstGeom prst="ellipse">
            <a:avLst/>
          </a:prstGeom>
          <a:solidFill>
            <a:srgbClr val="F4F8FE"/>
          </a:solidFill>
          <a:ln>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2" name="Oval 151">
            <a:extLst>
              <a:ext uri="{FF2B5EF4-FFF2-40B4-BE49-F238E27FC236}">
                <a16:creationId xmlns:a16="http://schemas.microsoft.com/office/drawing/2014/main" id="{C4B7B40A-B2BA-4E30-956A-F424890A02D7}"/>
              </a:ext>
            </a:extLst>
          </p:cNvPr>
          <p:cNvSpPr/>
          <p:nvPr/>
        </p:nvSpPr>
        <p:spPr>
          <a:xfrm>
            <a:off x="4269854" y="5334226"/>
            <a:ext cx="142094" cy="142094"/>
          </a:xfrm>
          <a:prstGeom prst="ellipse">
            <a:avLst/>
          </a:prstGeom>
          <a:solidFill>
            <a:srgbClr val="F4F8FE"/>
          </a:solidFill>
          <a:ln>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3" name="Oval 152">
            <a:extLst>
              <a:ext uri="{FF2B5EF4-FFF2-40B4-BE49-F238E27FC236}">
                <a16:creationId xmlns:a16="http://schemas.microsoft.com/office/drawing/2014/main" id="{274F8C65-2E49-4D85-A2BE-2B415CA93B8F}"/>
              </a:ext>
            </a:extLst>
          </p:cNvPr>
          <p:cNvSpPr/>
          <p:nvPr/>
        </p:nvSpPr>
        <p:spPr>
          <a:xfrm>
            <a:off x="5143507" y="5334226"/>
            <a:ext cx="142094" cy="142094"/>
          </a:xfrm>
          <a:prstGeom prst="ellipse">
            <a:avLst/>
          </a:prstGeom>
          <a:solidFill>
            <a:srgbClr val="F4F8FE"/>
          </a:solidFill>
          <a:ln>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4" name="Oval 153">
            <a:extLst>
              <a:ext uri="{FF2B5EF4-FFF2-40B4-BE49-F238E27FC236}">
                <a16:creationId xmlns:a16="http://schemas.microsoft.com/office/drawing/2014/main" id="{D93C0406-5662-4202-BA61-9967DF3B88BA}"/>
              </a:ext>
            </a:extLst>
          </p:cNvPr>
          <p:cNvSpPr/>
          <p:nvPr/>
        </p:nvSpPr>
        <p:spPr>
          <a:xfrm>
            <a:off x="6017160" y="5334226"/>
            <a:ext cx="142094" cy="142094"/>
          </a:xfrm>
          <a:prstGeom prst="ellipse">
            <a:avLst/>
          </a:prstGeom>
          <a:solidFill>
            <a:srgbClr val="F4F8FE"/>
          </a:solidFill>
          <a:ln>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5" name="Oval 154">
            <a:extLst>
              <a:ext uri="{FF2B5EF4-FFF2-40B4-BE49-F238E27FC236}">
                <a16:creationId xmlns:a16="http://schemas.microsoft.com/office/drawing/2014/main" id="{DF6470FA-5200-4A51-AF20-7D91CCD424F2}"/>
              </a:ext>
            </a:extLst>
          </p:cNvPr>
          <p:cNvSpPr/>
          <p:nvPr/>
        </p:nvSpPr>
        <p:spPr>
          <a:xfrm>
            <a:off x="6890813" y="5334226"/>
            <a:ext cx="142094" cy="142094"/>
          </a:xfrm>
          <a:prstGeom prst="ellipse">
            <a:avLst/>
          </a:prstGeom>
          <a:solidFill>
            <a:srgbClr val="F4F8FE"/>
          </a:solidFill>
          <a:ln>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6" name="Oval 155">
            <a:extLst>
              <a:ext uri="{FF2B5EF4-FFF2-40B4-BE49-F238E27FC236}">
                <a16:creationId xmlns:a16="http://schemas.microsoft.com/office/drawing/2014/main" id="{DBF4A3A3-D512-4455-B123-88947A5A7B0B}"/>
              </a:ext>
            </a:extLst>
          </p:cNvPr>
          <p:cNvSpPr/>
          <p:nvPr/>
        </p:nvSpPr>
        <p:spPr>
          <a:xfrm>
            <a:off x="7764466" y="5334226"/>
            <a:ext cx="142094" cy="142094"/>
          </a:xfrm>
          <a:prstGeom prst="ellipse">
            <a:avLst/>
          </a:prstGeom>
          <a:solidFill>
            <a:srgbClr val="F4F8FE"/>
          </a:solidFill>
          <a:ln>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5" name="Oval 164">
            <a:extLst>
              <a:ext uri="{FF2B5EF4-FFF2-40B4-BE49-F238E27FC236}">
                <a16:creationId xmlns:a16="http://schemas.microsoft.com/office/drawing/2014/main" id="{A223C8FE-2B80-4C6D-8B3E-324EEA2CD079}"/>
              </a:ext>
            </a:extLst>
          </p:cNvPr>
          <p:cNvSpPr/>
          <p:nvPr/>
        </p:nvSpPr>
        <p:spPr>
          <a:xfrm>
            <a:off x="4269854" y="5796391"/>
            <a:ext cx="142094" cy="142094"/>
          </a:xfrm>
          <a:prstGeom prst="ellipse">
            <a:avLst/>
          </a:prstGeom>
          <a:solidFill>
            <a:srgbClr val="F4F8FE"/>
          </a:solidFill>
          <a:ln>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6" name="Oval 165">
            <a:extLst>
              <a:ext uri="{FF2B5EF4-FFF2-40B4-BE49-F238E27FC236}">
                <a16:creationId xmlns:a16="http://schemas.microsoft.com/office/drawing/2014/main" id="{8753D5C2-92A8-4591-AAA5-73DA6078BCE5}"/>
              </a:ext>
            </a:extLst>
          </p:cNvPr>
          <p:cNvSpPr/>
          <p:nvPr/>
        </p:nvSpPr>
        <p:spPr>
          <a:xfrm>
            <a:off x="5143507" y="5796391"/>
            <a:ext cx="142094" cy="142094"/>
          </a:xfrm>
          <a:prstGeom prst="ellipse">
            <a:avLst/>
          </a:prstGeom>
          <a:solidFill>
            <a:srgbClr val="F4F8FE"/>
          </a:solidFill>
          <a:ln>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7" name="Oval 166">
            <a:extLst>
              <a:ext uri="{FF2B5EF4-FFF2-40B4-BE49-F238E27FC236}">
                <a16:creationId xmlns:a16="http://schemas.microsoft.com/office/drawing/2014/main" id="{9CD10C1C-5A8F-4ED7-961B-0634BA45B3D4}"/>
              </a:ext>
            </a:extLst>
          </p:cNvPr>
          <p:cNvSpPr/>
          <p:nvPr/>
        </p:nvSpPr>
        <p:spPr>
          <a:xfrm>
            <a:off x="6017160" y="5796391"/>
            <a:ext cx="142094" cy="142094"/>
          </a:xfrm>
          <a:prstGeom prst="ellipse">
            <a:avLst/>
          </a:prstGeom>
          <a:solidFill>
            <a:srgbClr val="F4F8FE"/>
          </a:solidFill>
          <a:ln>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8" name="Oval 167">
            <a:extLst>
              <a:ext uri="{FF2B5EF4-FFF2-40B4-BE49-F238E27FC236}">
                <a16:creationId xmlns:a16="http://schemas.microsoft.com/office/drawing/2014/main" id="{85397090-9600-45B9-B45C-A3F66B87864A}"/>
              </a:ext>
            </a:extLst>
          </p:cNvPr>
          <p:cNvSpPr/>
          <p:nvPr/>
        </p:nvSpPr>
        <p:spPr>
          <a:xfrm>
            <a:off x="6890813" y="5796391"/>
            <a:ext cx="142094" cy="142094"/>
          </a:xfrm>
          <a:prstGeom prst="ellipse">
            <a:avLst/>
          </a:prstGeom>
          <a:solidFill>
            <a:srgbClr val="F4F8FE"/>
          </a:solidFill>
          <a:ln>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9" name="Oval 168">
            <a:extLst>
              <a:ext uri="{FF2B5EF4-FFF2-40B4-BE49-F238E27FC236}">
                <a16:creationId xmlns:a16="http://schemas.microsoft.com/office/drawing/2014/main" id="{81E40054-6327-45BA-A069-BBA5553DBC02}"/>
              </a:ext>
            </a:extLst>
          </p:cNvPr>
          <p:cNvSpPr/>
          <p:nvPr/>
        </p:nvSpPr>
        <p:spPr>
          <a:xfrm>
            <a:off x="7764466" y="5796391"/>
            <a:ext cx="142094" cy="142094"/>
          </a:xfrm>
          <a:prstGeom prst="ellipse">
            <a:avLst/>
          </a:prstGeom>
          <a:solidFill>
            <a:srgbClr val="F4F8FE"/>
          </a:solidFill>
          <a:ln>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8" name="Group 47">
            <a:extLst>
              <a:ext uri="{FF2B5EF4-FFF2-40B4-BE49-F238E27FC236}">
                <a16:creationId xmlns:a16="http://schemas.microsoft.com/office/drawing/2014/main" id="{919BCF37-9AE9-4FD2-8D40-1A78F4F86E4B}"/>
              </a:ext>
            </a:extLst>
          </p:cNvPr>
          <p:cNvGrpSpPr/>
          <p:nvPr/>
        </p:nvGrpSpPr>
        <p:grpSpPr>
          <a:xfrm>
            <a:off x="5957221" y="1582136"/>
            <a:ext cx="265920" cy="265920"/>
            <a:chOff x="4336545" y="2270602"/>
            <a:chExt cx="265920" cy="265920"/>
          </a:xfrm>
        </p:grpSpPr>
        <p:sp>
          <p:nvSpPr>
            <p:cNvPr id="45" name="Oval 44">
              <a:extLst>
                <a:ext uri="{FF2B5EF4-FFF2-40B4-BE49-F238E27FC236}">
                  <a16:creationId xmlns:a16="http://schemas.microsoft.com/office/drawing/2014/main" id="{4BD3AFDB-B9F1-4F76-B7C3-CF9448F7A04E}"/>
                </a:ext>
              </a:extLst>
            </p:cNvPr>
            <p:cNvSpPr/>
            <p:nvPr/>
          </p:nvSpPr>
          <p:spPr>
            <a:xfrm>
              <a:off x="4336545" y="2270602"/>
              <a:ext cx="265920" cy="265920"/>
            </a:xfrm>
            <a:prstGeom prst="ellipse">
              <a:avLst/>
            </a:prstGeom>
            <a:solidFill>
              <a:schemeClr val="tx1"/>
            </a:solidFill>
            <a:ln>
              <a:no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Oval 46">
              <a:extLst>
                <a:ext uri="{FF2B5EF4-FFF2-40B4-BE49-F238E27FC236}">
                  <a16:creationId xmlns:a16="http://schemas.microsoft.com/office/drawing/2014/main" id="{BF233C7B-0238-4BBD-B435-1CF12772E412}"/>
                </a:ext>
              </a:extLst>
            </p:cNvPr>
            <p:cNvSpPr/>
            <p:nvPr/>
          </p:nvSpPr>
          <p:spPr>
            <a:xfrm>
              <a:off x="4398458" y="2332515"/>
              <a:ext cx="142094" cy="142094"/>
            </a:xfrm>
            <a:prstGeom prst="ellipse">
              <a:avLst/>
            </a:prstGeom>
            <a:gradFill>
              <a:gsLst>
                <a:gs pos="100000">
                  <a:schemeClr val="accent2"/>
                </a:gs>
                <a:gs pos="0">
                  <a:schemeClr val="accent4"/>
                </a:gs>
              </a:gsLst>
              <a:path path="circle">
                <a:fillToRect r="100000" b="100000"/>
              </a:path>
            </a:gradFill>
            <a:ln>
              <a:no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6" name="Group 65">
            <a:extLst>
              <a:ext uri="{FF2B5EF4-FFF2-40B4-BE49-F238E27FC236}">
                <a16:creationId xmlns:a16="http://schemas.microsoft.com/office/drawing/2014/main" id="{8A2F9A5D-1170-4B9A-8E7C-4D1DC6474BC9}"/>
              </a:ext>
            </a:extLst>
          </p:cNvPr>
          <p:cNvGrpSpPr/>
          <p:nvPr/>
        </p:nvGrpSpPr>
        <p:grpSpPr>
          <a:xfrm>
            <a:off x="6828900" y="2044301"/>
            <a:ext cx="265920" cy="265920"/>
            <a:chOff x="4336545" y="2270602"/>
            <a:chExt cx="265920" cy="265920"/>
          </a:xfrm>
        </p:grpSpPr>
        <p:sp>
          <p:nvSpPr>
            <p:cNvPr id="67" name="Oval 66">
              <a:extLst>
                <a:ext uri="{FF2B5EF4-FFF2-40B4-BE49-F238E27FC236}">
                  <a16:creationId xmlns:a16="http://schemas.microsoft.com/office/drawing/2014/main" id="{FF608927-FB4E-4925-9983-26AFB9B8F680}"/>
                </a:ext>
              </a:extLst>
            </p:cNvPr>
            <p:cNvSpPr/>
            <p:nvPr/>
          </p:nvSpPr>
          <p:spPr>
            <a:xfrm>
              <a:off x="4336545" y="2270602"/>
              <a:ext cx="265920" cy="265920"/>
            </a:xfrm>
            <a:prstGeom prst="ellipse">
              <a:avLst/>
            </a:prstGeom>
            <a:solidFill>
              <a:schemeClr val="tx1"/>
            </a:solidFill>
            <a:ln>
              <a:no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Oval 67">
              <a:extLst>
                <a:ext uri="{FF2B5EF4-FFF2-40B4-BE49-F238E27FC236}">
                  <a16:creationId xmlns:a16="http://schemas.microsoft.com/office/drawing/2014/main" id="{455A0891-F6CA-4635-B8A4-22454839024D}"/>
                </a:ext>
              </a:extLst>
            </p:cNvPr>
            <p:cNvSpPr/>
            <p:nvPr/>
          </p:nvSpPr>
          <p:spPr>
            <a:xfrm>
              <a:off x="4398458" y="2332515"/>
              <a:ext cx="142094" cy="142094"/>
            </a:xfrm>
            <a:prstGeom prst="ellipse">
              <a:avLst/>
            </a:prstGeom>
            <a:gradFill>
              <a:gsLst>
                <a:gs pos="100000">
                  <a:schemeClr val="accent2"/>
                </a:gs>
                <a:gs pos="0">
                  <a:schemeClr val="accent4"/>
                </a:gs>
              </a:gsLst>
              <a:path path="circle">
                <a:fillToRect r="100000" b="100000"/>
              </a:path>
            </a:gradFill>
            <a:ln>
              <a:no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9" name="Group 78">
            <a:extLst>
              <a:ext uri="{FF2B5EF4-FFF2-40B4-BE49-F238E27FC236}">
                <a16:creationId xmlns:a16="http://schemas.microsoft.com/office/drawing/2014/main" id="{7CA4991F-FA68-455C-8746-100BE03F8367}"/>
              </a:ext>
            </a:extLst>
          </p:cNvPr>
          <p:cNvGrpSpPr/>
          <p:nvPr/>
        </p:nvGrpSpPr>
        <p:grpSpPr>
          <a:xfrm>
            <a:off x="5957221" y="2506466"/>
            <a:ext cx="265920" cy="265920"/>
            <a:chOff x="4336545" y="2270602"/>
            <a:chExt cx="265920" cy="265920"/>
          </a:xfrm>
        </p:grpSpPr>
        <p:sp>
          <p:nvSpPr>
            <p:cNvPr id="80" name="Oval 79">
              <a:extLst>
                <a:ext uri="{FF2B5EF4-FFF2-40B4-BE49-F238E27FC236}">
                  <a16:creationId xmlns:a16="http://schemas.microsoft.com/office/drawing/2014/main" id="{8D0F76C9-F870-46E5-9430-F6050ABD236D}"/>
                </a:ext>
              </a:extLst>
            </p:cNvPr>
            <p:cNvSpPr/>
            <p:nvPr/>
          </p:nvSpPr>
          <p:spPr>
            <a:xfrm>
              <a:off x="4336545" y="2270602"/>
              <a:ext cx="265920" cy="265920"/>
            </a:xfrm>
            <a:prstGeom prst="ellipse">
              <a:avLst/>
            </a:prstGeom>
            <a:solidFill>
              <a:schemeClr val="tx1"/>
            </a:solidFill>
            <a:ln>
              <a:no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1" name="Oval 80">
              <a:extLst>
                <a:ext uri="{FF2B5EF4-FFF2-40B4-BE49-F238E27FC236}">
                  <a16:creationId xmlns:a16="http://schemas.microsoft.com/office/drawing/2014/main" id="{5953AFE7-9B49-4D2E-A7B1-7EE3F1C83B36}"/>
                </a:ext>
              </a:extLst>
            </p:cNvPr>
            <p:cNvSpPr/>
            <p:nvPr/>
          </p:nvSpPr>
          <p:spPr>
            <a:xfrm>
              <a:off x="4398458" y="2332515"/>
              <a:ext cx="142094" cy="142094"/>
            </a:xfrm>
            <a:prstGeom prst="ellipse">
              <a:avLst/>
            </a:prstGeom>
            <a:gradFill>
              <a:gsLst>
                <a:gs pos="100000">
                  <a:schemeClr val="accent2"/>
                </a:gs>
                <a:gs pos="0">
                  <a:schemeClr val="accent4"/>
                </a:gs>
              </a:gsLst>
              <a:path path="circle">
                <a:fillToRect r="100000" b="100000"/>
              </a:path>
            </a:gradFill>
            <a:ln>
              <a:no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92" name="Group 91">
            <a:extLst>
              <a:ext uri="{FF2B5EF4-FFF2-40B4-BE49-F238E27FC236}">
                <a16:creationId xmlns:a16="http://schemas.microsoft.com/office/drawing/2014/main" id="{36750347-BE78-4942-82BA-C3D91F90E42D}"/>
              </a:ext>
            </a:extLst>
          </p:cNvPr>
          <p:cNvGrpSpPr/>
          <p:nvPr/>
        </p:nvGrpSpPr>
        <p:grpSpPr>
          <a:xfrm>
            <a:off x="6828900" y="2968631"/>
            <a:ext cx="265920" cy="265920"/>
            <a:chOff x="4336545" y="2270602"/>
            <a:chExt cx="265920" cy="265920"/>
          </a:xfrm>
        </p:grpSpPr>
        <p:sp>
          <p:nvSpPr>
            <p:cNvPr id="93" name="Oval 92">
              <a:extLst>
                <a:ext uri="{FF2B5EF4-FFF2-40B4-BE49-F238E27FC236}">
                  <a16:creationId xmlns:a16="http://schemas.microsoft.com/office/drawing/2014/main" id="{99224033-C002-40EA-8B05-3BD637BDC9E3}"/>
                </a:ext>
              </a:extLst>
            </p:cNvPr>
            <p:cNvSpPr/>
            <p:nvPr/>
          </p:nvSpPr>
          <p:spPr>
            <a:xfrm>
              <a:off x="4336545" y="2270602"/>
              <a:ext cx="265920" cy="265920"/>
            </a:xfrm>
            <a:prstGeom prst="ellipse">
              <a:avLst/>
            </a:prstGeom>
            <a:solidFill>
              <a:schemeClr val="tx1"/>
            </a:solidFill>
            <a:ln>
              <a:no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4" name="Oval 93">
              <a:extLst>
                <a:ext uri="{FF2B5EF4-FFF2-40B4-BE49-F238E27FC236}">
                  <a16:creationId xmlns:a16="http://schemas.microsoft.com/office/drawing/2014/main" id="{1B3D079F-CE67-48CC-8DAD-14A923BFC263}"/>
                </a:ext>
              </a:extLst>
            </p:cNvPr>
            <p:cNvSpPr/>
            <p:nvPr/>
          </p:nvSpPr>
          <p:spPr>
            <a:xfrm>
              <a:off x="4398458" y="2332515"/>
              <a:ext cx="142094" cy="142094"/>
            </a:xfrm>
            <a:prstGeom prst="ellipse">
              <a:avLst/>
            </a:prstGeom>
            <a:gradFill>
              <a:gsLst>
                <a:gs pos="100000">
                  <a:schemeClr val="accent2"/>
                </a:gs>
                <a:gs pos="0">
                  <a:schemeClr val="accent4"/>
                </a:gs>
              </a:gsLst>
              <a:path path="circle">
                <a:fillToRect r="100000" b="100000"/>
              </a:path>
            </a:gradFill>
            <a:ln>
              <a:no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5" name="Group 104">
            <a:extLst>
              <a:ext uri="{FF2B5EF4-FFF2-40B4-BE49-F238E27FC236}">
                <a16:creationId xmlns:a16="http://schemas.microsoft.com/office/drawing/2014/main" id="{973CFC3D-C15B-4E11-9B21-DAED2CE8BA5B}"/>
              </a:ext>
            </a:extLst>
          </p:cNvPr>
          <p:cNvGrpSpPr/>
          <p:nvPr/>
        </p:nvGrpSpPr>
        <p:grpSpPr>
          <a:xfrm>
            <a:off x="7702553" y="3430796"/>
            <a:ext cx="265920" cy="265920"/>
            <a:chOff x="4336545" y="2270602"/>
            <a:chExt cx="265920" cy="265920"/>
          </a:xfrm>
        </p:grpSpPr>
        <p:sp>
          <p:nvSpPr>
            <p:cNvPr id="106" name="Oval 105">
              <a:extLst>
                <a:ext uri="{FF2B5EF4-FFF2-40B4-BE49-F238E27FC236}">
                  <a16:creationId xmlns:a16="http://schemas.microsoft.com/office/drawing/2014/main" id="{CC96B951-6BFB-4511-A9BD-873ED0171CE0}"/>
                </a:ext>
              </a:extLst>
            </p:cNvPr>
            <p:cNvSpPr/>
            <p:nvPr/>
          </p:nvSpPr>
          <p:spPr>
            <a:xfrm>
              <a:off x="4336545" y="2270602"/>
              <a:ext cx="265920" cy="265920"/>
            </a:xfrm>
            <a:prstGeom prst="ellipse">
              <a:avLst/>
            </a:prstGeom>
            <a:solidFill>
              <a:schemeClr val="tx1"/>
            </a:solidFill>
            <a:ln>
              <a:no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Oval 106">
              <a:extLst>
                <a:ext uri="{FF2B5EF4-FFF2-40B4-BE49-F238E27FC236}">
                  <a16:creationId xmlns:a16="http://schemas.microsoft.com/office/drawing/2014/main" id="{C4CEAAB6-96AD-44C7-8CB8-9959DD7A26C9}"/>
                </a:ext>
              </a:extLst>
            </p:cNvPr>
            <p:cNvSpPr/>
            <p:nvPr/>
          </p:nvSpPr>
          <p:spPr>
            <a:xfrm>
              <a:off x="4398458" y="2332515"/>
              <a:ext cx="142094" cy="142094"/>
            </a:xfrm>
            <a:prstGeom prst="ellipse">
              <a:avLst/>
            </a:prstGeom>
            <a:gradFill>
              <a:gsLst>
                <a:gs pos="100000">
                  <a:schemeClr val="accent2"/>
                </a:gs>
                <a:gs pos="0">
                  <a:schemeClr val="accent4"/>
                </a:gs>
              </a:gsLst>
              <a:path path="circle">
                <a:fillToRect r="100000" b="100000"/>
              </a:path>
            </a:gradFill>
            <a:ln>
              <a:no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8" name="Group 117">
            <a:extLst>
              <a:ext uri="{FF2B5EF4-FFF2-40B4-BE49-F238E27FC236}">
                <a16:creationId xmlns:a16="http://schemas.microsoft.com/office/drawing/2014/main" id="{9A0F1A1C-07D6-4EFB-97D2-BF4D27C75A64}"/>
              </a:ext>
            </a:extLst>
          </p:cNvPr>
          <p:cNvGrpSpPr/>
          <p:nvPr/>
        </p:nvGrpSpPr>
        <p:grpSpPr>
          <a:xfrm>
            <a:off x="5081594" y="3892961"/>
            <a:ext cx="265920" cy="265920"/>
            <a:chOff x="4336545" y="2270602"/>
            <a:chExt cx="265920" cy="265920"/>
          </a:xfrm>
        </p:grpSpPr>
        <p:sp>
          <p:nvSpPr>
            <p:cNvPr id="119" name="Oval 118">
              <a:extLst>
                <a:ext uri="{FF2B5EF4-FFF2-40B4-BE49-F238E27FC236}">
                  <a16:creationId xmlns:a16="http://schemas.microsoft.com/office/drawing/2014/main" id="{6F4F9725-4A7F-4E9E-AB06-5AECD842EE58}"/>
                </a:ext>
              </a:extLst>
            </p:cNvPr>
            <p:cNvSpPr/>
            <p:nvPr/>
          </p:nvSpPr>
          <p:spPr>
            <a:xfrm>
              <a:off x="4336545" y="2270602"/>
              <a:ext cx="265920" cy="265920"/>
            </a:xfrm>
            <a:prstGeom prst="ellipse">
              <a:avLst/>
            </a:prstGeom>
            <a:solidFill>
              <a:schemeClr val="tx1"/>
            </a:solidFill>
            <a:ln>
              <a:no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0" name="Oval 119">
              <a:extLst>
                <a:ext uri="{FF2B5EF4-FFF2-40B4-BE49-F238E27FC236}">
                  <a16:creationId xmlns:a16="http://schemas.microsoft.com/office/drawing/2014/main" id="{738D0599-1751-46A6-BD17-7B00F0B93C8E}"/>
                </a:ext>
              </a:extLst>
            </p:cNvPr>
            <p:cNvSpPr/>
            <p:nvPr/>
          </p:nvSpPr>
          <p:spPr>
            <a:xfrm>
              <a:off x="4398458" y="2332515"/>
              <a:ext cx="142094" cy="142094"/>
            </a:xfrm>
            <a:prstGeom prst="ellipse">
              <a:avLst/>
            </a:prstGeom>
            <a:gradFill>
              <a:gsLst>
                <a:gs pos="100000">
                  <a:schemeClr val="accent2"/>
                </a:gs>
                <a:gs pos="0">
                  <a:schemeClr val="accent4"/>
                </a:gs>
              </a:gsLst>
              <a:path path="circle">
                <a:fillToRect r="100000" b="100000"/>
              </a:path>
            </a:gradFill>
            <a:ln>
              <a:no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1" name="Group 130">
            <a:extLst>
              <a:ext uri="{FF2B5EF4-FFF2-40B4-BE49-F238E27FC236}">
                <a16:creationId xmlns:a16="http://schemas.microsoft.com/office/drawing/2014/main" id="{322368B8-88B3-442F-B080-292C0F73E1BB}"/>
              </a:ext>
            </a:extLst>
          </p:cNvPr>
          <p:cNvGrpSpPr/>
          <p:nvPr/>
        </p:nvGrpSpPr>
        <p:grpSpPr>
          <a:xfrm>
            <a:off x="5081594" y="4355126"/>
            <a:ext cx="265920" cy="265920"/>
            <a:chOff x="4336545" y="2270602"/>
            <a:chExt cx="265920" cy="265920"/>
          </a:xfrm>
        </p:grpSpPr>
        <p:sp>
          <p:nvSpPr>
            <p:cNvPr id="132" name="Oval 131">
              <a:extLst>
                <a:ext uri="{FF2B5EF4-FFF2-40B4-BE49-F238E27FC236}">
                  <a16:creationId xmlns:a16="http://schemas.microsoft.com/office/drawing/2014/main" id="{E0732CCE-AF7E-4553-AB4D-CE0FA6609F77}"/>
                </a:ext>
              </a:extLst>
            </p:cNvPr>
            <p:cNvSpPr/>
            <p:nvPr/>
          </p:nvSpPr>
          <p:spPr>
            <a:xfrm>
              <a:off x="4336545" y="2270602"/>
              <a:ext cx="265920" cy="265920"/>
            </a:xfrm>
            <a:prstGeom prst="ellipse">
              <a:avLst/>
            </a:prstGeom>
            <a:solidFill>
              <a:schemeClr val="tx1"/>
            </a:solidFill>
            <a:ln>
              <a:no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3" name="Oval 132">
              <a:extLst>
                <a:ext uri="{FF2B5EF4-FFF2-40B4-BE49-F238E27FC236}">
                  <a16:creationId xmlns:a16="http://schemas.microsoft.com/office/drawing/2014/main" id="{D0F52B98-23D9-44D4-9C8B-65A00CF9692A}"/>
                </a:ext>
              </a:extLst>
            </p:cNvPr>
            <p:cNvSpPr/>
            <p:nvPr/>
          </p:nvSpPr>
          <p:spPr>
            <a:xfrm>
              <a:off x="4398458" y="2332515"/>
              <a:ext cx="142094" cy="142094"/>
            </a:xfrm>
            <a:prstGeom prst="ellipse">
              <a:avLst/>
            </a:prstGeom>
            <a:gradFill>
              <a:gsLst>
                <a:gs pos="100000">
                  <a:schemeClr val="accent2"/>
                </a:gs>
                <a:gs pos="0">
                  <a:schemeClr val="accent4"/>
                </a:gs>
              </a:gsLst>
              <a:path path="circle">
                <a:fillToRect r="100000" b="100000"/>
              </a:path>
            </a:gradFill>
            <a:ln>
              <a:no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4" name="Group 143">
            <a:extLst>
              <a:ext uri="{FF2B5EF4-FFF2-40B4-BE49-F238E27FC236}">
                <a16:creationId xmlns:a16="http://schemas.microsoft.com/office/drawing/2014/main" id="{A80C3B8A-F860-4714-BA32-AD7357544FE6}"/>
              </a:ext>
            </a:extLst>
          </p:cNvPr>
          <p:cNvGrpSpPr/>
          <p:nvPr/>
        </p:nvGrpSpPr>
        <p:grpSpPr>
          <a:xfrm>
            <a:off x="5957221" y="4817291"/>
            <a:ext cx="265920" cy="265920"/>
            <a:chOff x="4336545" y="2270602"/>
            <a:chExt cx="265920" cy="265920"/>
          </a:xfrm>
        </p:grpSpPr>
        <p:sp>
          <p:nvSpPr>
            <p:cNvPr id="145" name="Oval 144">
              <a:extLst>
                <a:ext uri="{FF2B5EF4-FFF2-40B4-BE49-F238E27FC236}">
                  <a16:creationId xmlns:a16="http://schemas.microsoft.com/office/drawing/2014/main" id="{5BC40002-CCED-4623-AB7C-B62923CF3A2D}"/>
                </a:ext>
              </a:extLst>
            </p:cNvPr>
            <p:cNvSpPr/>
            <p:nvPr/>
          </p:nvSpPr>
          <p:spPr>
            <a:xfrm>
              <a:off x="4336545" y="2270602"/>
              <a:ext cx="265920" cy="265920"/>
            </a:xfrm>
            <a:prstGeom prst="ellipse">
              <a:avLst/>
            </a:prstGeom>
            <a:solidFill>
              <a:schemeClr val="tx1"/>
            </a:solidFill>
            <a:ln>
              <a:no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6" name="Oval 145">
              <a:extLst>
                <a:ext uri="{FF2B5EF4-FFF2-40B4-BE49-F238E27FC236}">
                  <a16:creationId xmlns:a16="http://schemas.microsoft.com/office/drawing/2014/main" id="{EEC90A44-915E-4A32-9543-653816C74305}"/>
                </a:ext>
              </a:extLst>
            </p:cNvPr>
            <p:cNvSpPr/>
            <p:nvPr/>
          </p:nvSpPr>
          <p:spPr>
            <a:xfrm>
              <a:off x="4398458" y="2332515"/>
              <a:ext cx="142094" cy="142094"/>
            </a:xfrm>
            <a:prstGeom prst="ellipse">
              <a:avLst/>
            </a:prstGeom>
            <a:gradFill>
              <a:gsLst>
                <a:gs pos="100000">
                  <a:schemeClr val="accent2"/>
                </a:gs>
                <a:gs pos="0">
                  <a:schemeClr val="accent4"/>
                </a:gs>
              </a:gsLst>
              <a:path path="circle">
                <a:fillToRect r="100000" b="100000"/>
              </a:path>
            </a:gradFill>
            <a:ln>
              <a:no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7" name="Group 156">
            <a:extLst>
              <a:ext uri="{FF2B5EF4-FFF2-40B4-BE49-F238E27FC236}">
                <a16:creationId xmlns:a16="http://schemas.microsoft.com/office/drawing/2014/main" id="{4FFA8F68-D4FA-4225-A75D-D7C10FDE5FB1}"/>
              </a:ext>
            </a:extLst>
          </p:cNvPr>
          <p:cNvGrpSpPr/>
          <p:nvPr/>
        </p:nvGrpSpPr>
        <p:grpSpPr>
          <a:xfrm>
            <a:off x="4213081" y="5279456"/>
            <a:ext cx="265920" cy="265920"/>
            <a:chOff x="4336545" y="2270602"/>
            <a:chExt cx="265920" cy="265920"/>
          </a:xfrm>
        </p:grpSpPr>
        <p:sp>
          <p:nvSpPr>
            <p:cNvPr id="158" name="Oval 157">
              <a:extLst>
                <a:ext uri="{FF2B5EF4-FFF2-40B4-BE49-F238E27FC236}">
                  <a16:creationId xmlns:a16="http://schemas.microsoft.com/office/drawing/2014/main" id="{F254B403-BBB4-42FF-B9FE-5BCDA618C52B}"/>
                </a:ext>
              </a:extLst>
            </p:cNvPr>
            <p:cNvSpPr/>
            <p:nvPr/>
          </p:nvSpPr>
          <p:spPr>
            <a:xfrm>
              <a:off x="4336545" y="2270602"/>
              <a:ext cx="265920" cy="265920"/>
            </a:xfrm>
            <a:prstGeom prst="ellipse">
              <a:avLst/>
            </a:prstGeom>
            <a:solidFill>
              <a:schemeClr val="tx1"/>
            </a:solidFill>
            <a:ln>
              <a:no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9" name="Oval 158">
              <a:extLst>
                <a:ext uri="{FF2B5EF4-FFF2-40B4-BE49-F238E27FC236}">
                  <a16:creationId xmlns:a16="http://schemas.microsoft.com/office/drawing/2014/main" id="{7372095C-B954-43FC-B3E4-D819BB180A87}"/>
                </a:ext>
              </a:extLst>
            </p:cNvPr>
            <p:cNvSpPr/>
            <p:nvPr/>
          </p:nvSpPr>
          <p:spPr>
            <a:xfrm>
              <a:off x="4398458" y="2332515"/>
              <a:ext cx="142094" cy="142094"/>
            </a:xfrm>
            <a:prstGeom prst="ellipse">
              <a:avLst/>
            </a:prstGeom>
            <a:gradFill>
              <a:gsLst>
                <a:gs pos="100000">
                  <a:schemeClr val="accent2"/>
                </a:gs>
                <a:gs pos="0">
                  <a:schemeClr val="accent4"/>
                </a:gs>
              </a:gsLst>
              <a:path path="circle">
                <a:fillToRect r="100000" b="100000"/>
              </a:path>
            </a:gradFill>
            <a:ln>
              <a:no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70" name="Group 169">
            <a:extLst>
              <a:ext uri="{FF2B5EF4-FFF2-40B4-BE49-F238E27FC236}">
                <a16:creationId xmlns:a16="http://schemas.microsoft.com/office/drawing/2014/main" id="{32B8A58E-F14C-40A8-BD30-140C0DE678F1}"/>
              </a:ext>
            </a:extLst>
          </p:cNvPr>
          <p:cNvGrpSpPr/>
          <p:nvPr/>
        </p:nvGrpSpPr>
        <p:grpSpPr>
          <a:xfrm>
            <a:off x="4213081" y="5741621"/>
            <a:ext cx="265920" cy="265920"/>
            <a:chOff x="4336545" y="2270602"/>
            <a:chExt cx="265920" cy="265920"/>
          </a:xfrm>
        </p:grpSpPr>
        <p:sp>
          <p:nvSpPr>
            <p:cNvPr id="171" name="Oval 170">
              <a:extLst>
                <a:ext uri="{FF2B5EF4-FFF2-40B4-BE49-F238E27FC236}">
                  <a16:creationId xmlns:a16="http://schemas.microsoft.com/office/drawing/2014/main" id="{698E4C7A-989C-438E-85CB-193E5A8144B8}"/>
                </a:ext>
              </a:extLst>
            </p:cNvPr>
            <p:cNvSpPr/>
            <p:nvPr/>
          </p:nvSpPr>
          <p:spPr>
            <a:xfrm>
              <a:off x="4336545" y="2270602"/>
              <a:ext cx="265920" cy="265920"/>
            </a:xfrm>
            <a:prstGeom prst="ellipse">
              <a:avLst/>
            </a:prstGeom>
            <a:solidFill>
              <a:schemeClr val="tx1"/>
            </a:solidFill>
            <a:ln>
              <a:no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2" name="Oval 171">
              <a:extLst>
                <a:ext uri="{FF2B5EF4-FFF2-40B4-BE49-F238E27FC236}">
                  <a16:creationId xmlns:a16="http://schemas.microsoft.com/office/drawing/2014/main" id="{4C618439-2814-433E-A556-FFCA0AE32C1E}"/>
                </a:ext>
              </a:extLst>
            </p:cNvPr>
            <p:cNvSpPr/>
            <p:nvPr/>
          </p:nvSpPr>
          <p:spPr>
            <a:xfrm>
              <a:off x="4398458" y="2332515"/>
              <a:ext cx="142094" cy="142094"/>
            </a:xfrm>
            <a:prstGeom prst="ellipse">
              <a:avLst/>
            </a:prstGeom>
            <a:gradFill>
              <a:gsLst>
                <a:gs pos="100000">
                  <a:schemeClr val="accent2"/>
                </a:gs>
                <a:gs pos="0">
                  <a:schemeClr val="accent4"/>
                </a:gs>
              </a:gsLst>
              <a:path path="circle">
                <a:fillToRect r="100000" b="100000"/>
              </a:path>
            </a:gradFill>
            <a:ln>
              <a:no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30" name="Group 229">
            <a:extLst>
              <a:ext uri="{FF2B5EF4-FFF2-40B4-BE49-F238E27FC236}">
                <a16:creationId xmlns:a16="http://schemas.microsoft.com/office/drawing/2014/main" id="{B72CCCE0-48EF-42E1-A5D6-FE8B5D5D8F2D}"/>
              </a:ext>
            </a:extLst>
          </p:cNvPr>
          <p:cNvGrpSpPr/>
          <p:nvPr/>
        </p:nvGrpSpPr>
        <p:grpSpPr>
          <a:xfrm rot="21090282">
            <a:off x="-556704" y="-814454"/>
            <a:ext cx="1419018" cy="9073388"/>
            <a:chOff x="7048500" y="0"/>
            <a:chExt cx="1634673" cy="6858000"/>
          </a:xfrm>
        </p:grpSpPr>
        <p:sp>
          <p:nvSpPr>
            <p:cNvPr id="231" name="Rectangle 230">
              <a:extLst>
                <a:ext uri="{FF2B5EF4-FFF2-40B4-BE49-F238E27FC236}">
                  <a16:creationId xmlns:a16="http://schemas.microsoft.com/office/drawing/2014/main" id="{BDD7023A-09FB-4CB0-B09F-C9A9A384DA66}"/>
                </a:ext>
              </a:extLst>
            </p:cNvPr>
            <p:cNvSpPr/>
            <p:nvPr/>
          </p:nvSpPr>
          <p:spPr>
            <a:xfrm rot="273445">
              <a:off x="7048500" y="0"/>
              <a:ext cx="971550" cy="6858000"/>
            </a:xfrm>
            <a:prstGeom prst="rect">
              <a:avLst/>
            </a:prstGeom>
            <a:gradFill>
              <a:gsLst>
                <a:gs pos="100000">
                  <a:schemeClr val="accent1">
                    <a:lumMod val="5000"/>
                    <a:lumOff val="95000"/>
                    <a:alpha val="0"/>
                  </a:schemeClr>
                </a:gs>
                <a:gs pos="0">
                  <a:schemeClr val="accent1">
                    <a:lumMod val="30000"/>
                    <a:lumOff val="70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a:extLst>
                <a:ext uri="{FF2B5EF4-FFF2-40B4-BE49-F238E27FC236}">
                  <a16:creationId xmlns:a16="http://schemas.microsoft.com/office/drawing/2014/main" id="{F4D239B3-5D2E-48A9-B96E-A5FB7344F895}"/>
                </a:ext>
              </a:extLst>
            </p:cNvPr>
            <p:cNvSpPr/>
            <p:nvPr/>
          </p:nvSpPr>
          <p:spPr>
            <a:xfrm rot="21326555" flipH="1">
              <a:off x="7711623" y="0"/>
              <a:ext cx="971550" cy="6858000"/>
            </a:xfrm>
            <a:prstGeom prst="rect">
              <a:avLst/>
            </a:prstGeom>
            <a:gradFill>
              <a:gsLst>
                <a:gs pos="100000">
                  <a:schemeClr val="accent1">
                    <a:lumMod val="5000"/>
                    <a:lumOff val="95000"/>
                    <a:alpha val="0"/>
                  </a:schemeClr>
                </a:gs>
                <a:gs pos="0">
                  <a:schemeClr val="accent1">
                    <a:lumMod val="30000"/>
                    <a:lumOff val="70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0000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strVal val="#ppt_w*0.70"/>
                                          </p:val>
                                        </p:tav>
                                        <p:tav tm="100000">
                                          <p:val>
                                            <p:strVal val="#ppt_w"/>
                                          </p:val>
                                        </p:tav>
                                      </p:tavLst>
                                    </p:anim>
                                    <p:anim calcmode="lin" valueType="num">
                                      <p:cBhvr>
                                        <p:cTn id="8" dur="1000" fill="hold"/>
                                        <p:tgtEl>
                                          <p:spTgt spid="23"/>
                                        </p:tgtEl>
                                        <p:attrNameLst>
                                          <p:attrName>ppt_h</p:attrName>
                                        </p:attrNameLst>
                                      </p:cBhvr>
                                      <p:tavLst>
                                        <p:tav tm="0">
                                          <p:val>
                                            <p:strVal val="#ppt_h"/>
                                          </p:val>
                                        </p:tav>
                                        <p:tav tm="100000">
                                          <p:val>
                                            <p:strVal val="#ppt_h"/>
                                          </p:val>
                                        </p:tav>
                                      </p:tavLst>
                                    </p:anim>
                                    <p:animEffect transition="in" filter="fade">
                                      <p:cBhvr>
                                        <p:cTn id="9" dur="1000"/>
                                        <p:tgtEl>
                                          <p:spTgt spid="23"/>
                                        </p:tgtEl>
                                      </p:cBhvr>
                                    </p:animEffect>
                                  </p:childTnLst>
                                </p:cTn>
                              </p:par>
                              <p:par>
                                <p:cTn id="10" presetID="55" presetClass="entr" presetSubtype="0" fill="hold" nodeType="withEffect">
                                  <p:stCondLst>
                                    <p:cond delay="200"/>
                                  </p:stCondLst>
                                  <p:childTnLst>
                                    <p:set>
                                      <p:cBhvr>
                                        <p:cTn id="11" dur="1" fill="hold">
                                          <p:stCondLst>
                                            <p:cond delay="0"/>
                                          </p:stCondLst>
                                        </p:cTn>
                                        <p:tgtEl>
                                          <p:spTgt spid="24"/>
                                        </p:tgtEl>
                                        <p:attrNameLst>
                                          <p:attrName>style.visibility</p:attrName>
                                        </p:attrNameLst>
                                      </p:cBhvr>
                                      <p:to>
                                        <p:strVal val="visible"/>
                                      </p:to>
                                    </p:set>
                                    <p:anim calcmode="lin" valueType="num">
                                      <p:cBhvr>
                                        <p:cTn id="12" dur="1000" fill="hold"/>
                                        <p:tgtEl>
                                          <p:spTgt spid="24"/>
                                        </p:tgtEl>
                                        <p:attrNameLst>
                                          <p:attrName>ppt_w</p:attrName>
                                        </p:attrNameLst>
                                      </p:cBhvr>
                                      <p:tavLst>
                                        <p:tav tm="0">
                                          <p:val>
                                            <p:strVal val="#ppt_w*0.70"/>
                                          </p:val>
                                        </p:tav>
                                        <p:tav tm="100000">
                                          <p:val>
                                            <p:strVal val="#ppt_w"/>
                                          </p:val>
                                        </p:tav>
                                      </p:tavLst>
                                    </p:anim>
                                    <p:anim calcmode="lin" valueType="num">
                                      <p:cBhvr>
                                        <p:cTn id="13" dur="1000" fill="hold"/>
                                        <p:tgtEl>
                                          <p:spTgt spid="24"/>
                                        </p:tgtEl>
                                        <p:attrNameLst>
                                          <p:attrName>ppt_h</p:attrName>
                                        </p:attrNameLst>
                                      </p:cBhvr>
                                      <p:tavLst>
                                        <p:tav tm="0">
                                          <p:val>
                                            <p:strVal val="#ppt_h"/>
                                          </p:val>
                                        </p:tav>
                                        <p:tav tm="100000">
                                          <p:val>
                                            <p:strVal val="#ppt_h"/>
                                          </p:val>
                                        </p:tav>
                                      </p:tavLst>
                                    </p:anim>
                                    <p:animEffect transition="in" filter="fade">
                                      <p:cBhvr>
                                        <p:cTn id="14" dur="1000"/>
                                        <p:tgtEl>
                                          <p:spTgt spid="24"/>
                                        </p:tgtEl>
                                      </p:cBhvr>
                                    </p:animEffect>
                                  </p:childTnLst>
                                </p:cTn>
                              </p:par>
                              <p:par>
                                <p:cTn id="15" presetID="55" presetClass="entr" presetSubtype="0" fill="hold" nodeType="withEffect">
                                  <p:stCondLst>
                                    <p:cond delay="400"/>
                                  </p:stCondLst>
                                  <p:childTnLst>
                                    <p:set>
                                      <p:cBhvr>
                                        <p:cTn id="16" dur="1" fill="hold">
                                          <p:stCondLst>
                                            <p:cond delay="0"/>
                                          </p:stCondLst>
                                        </p:cTn>
                                        <p:tgtEl>
                                          <p:spTgt spid="25"/>
                                        </p:tgtEl>
                                        <p:attrNameLst>
                                          <p:attrName>style.visibility</p:attrName>
                                        </p:attrNameLst>
                                      </p:cBhvr>
                                      <p:to>
                                        <p:strVal val="visible"/>
                                      </p:to>
                                    </p:set>
                                    <p:anim calcmode="lin" valueType="num">
                                      <p:cBhvr>
                                        <p:cTn id="17" dur="1000" fill="hold"/>
                                        <p:tgtEl>
                                          <p:spTgt spid="25"/>
                                        </p:tgtEl>
                                        <p:attrNameLst>
                                          <p:attrName>ppt_w</p:attrName>
                                        </p:attrNameLst>
                                      </p:cBhvr>
                                      <p:tavLst>
                                        <p:tav tm="0">
                                          <p:val>
                                            <p:strVal val="#ppt_w*0.70"/>
                                          </p:val>
                                        </p:tav>
                                        <p:tav tm="100000">
                                          <p:val>
                                            <p:strVal val="#ppt_w"/>
                                          </p:val>
                                        </p:tav>
                                      </p:tavLst>
                                    </p:anim>
                                    <p:anim calcmode="lin" valueType="num">
                                      <p:cBhvr>
                                        <p:cTn id="18" dur="1000" fill="hold"/>
                                        <p:tgtEl>
                                          <p:spTgt spid="25"/>
                                        </p:tgtEl>
                                        <p:attrNameLst>
                                          <p:attrName>ppt_h</p:attrName>
                                        </p:attrNameLst>
                                      </p:cBhvr>
                                      <p:tavLst>
                                        <p:tav tm="0">
                                          <p:val>
                                            <p:strVal val="#ppt_h"/>
                                          </p:val>
                                        </p:tav>
                                        <p:tav tm="100000">
                                          <p:val>
                                            <p:strVal val="#ppt_h"/>
                                          </p:val>
                                        </p:tav>
                                      </p:tavLst>
                                    </p:anim>
                                    <p:animEffect transition="in" filter="fade">
                                      <p:cBhvr>
                                        <p:cTn id="19" dur="1000"/>
                                        <p:tgtEl>
                                          <p:spTgt spid="25"/>
                                        </p:tgtEl>
                                      </p:cBhvr>
                                    </p:animEffect>
                                  </p:childTnLst>
                                </p:cTn>
                              </p:par>
                              <p:par>
                                <p:cTn id="20" presetID="55" presetClass="entr" presetSubtype="0" fill="hold" nodeType="withEffect">
                                  <p:stCondLst>
                                    <p:cond delay="600"/>
                                  </p:stCondLst>
                                  <p:childTnLst>
                                    <p:set>
                                      <p:cBhvr>
                                        <p:cTn id="21" dur="1" fill="hold">
                                          <p:stCondLst>
                                            <p:cond delay="0"/>
                                          </p:stCondLst>
                                        </p:cTn>
                                        <p:tgtEl>
                                          <p:spTgt spid="26"/>
                                        </p:tgtEl>
                                        <p:attrNameLst>
                                          <p:attrName>style.visibility</p:attrName>
                                        </p:attrNameLst>
                                      </p:cBhvr>
                                      <p:to>
                                        <p:strVal val="visible"/>
                                      </p:to>
                                    </p:set>
                                    <p:anim calcmode="lin" valueType="num">
                                      <p:cBhvr>
                                        <p:cTn id="22" dur="1000" fill="hold"/>
                                        <p:tgtEl>
                                          <p:spTgt spid="26"/>
                                        </p:tgtEl>
                                        <p:attrNameLst>
                                          <p:attrName>ppt_w</p:attrName>
                                        </p:attrNameLst>
                                      </p:cBhvr>
                                      <p:tavLst>
                                        <p:tav tm="0">
                                          <p:val>
                                            <p:strVal val="#ppt_w*0.70"/>
                                          </p:val>
                                        </p:tav>
                                        <p:tav tm="100000">
                                          <p:val>
                                            <p:strVal val="#ppt_w"/>
                                          </p:val>
                                        </p:tav>
                                      </p:tavLst>
                                    </p:anim>
                                    <p:anim calcmode="lin" valueType="num">
                                      <p:cBhvr>
                                        <p:cTn id="23" dur="1000" fill="hold"/>
                                        <p:tgtEl>
                                          <p:spTgt spid="26"/>
                                        </p:tgtEl>
                                        <p:attrNameLst>
                                          <p:attrName>ppt_h</p:attrName>
                                        </p:attrNameLst>
                                      </p:cBhvr>
                                      <p:tavLst>
                                        <p:tav tm="0">
                                          <p:val>
                                            <p:strVal val="#ppt_h"/>
                                          </p:val>
                                        </p:tav>
                                        <p:tav tm="100000">
                                          <p:val>
                                            <p:strVal val="#ppt_h"/>
                                          </p:val>
                                        </p:tav>
                                      </p:tavLst>
                                    </p:anim>
                                    <p:animEffect transition="in" filter="fade">
                                      <p:cBhvr>
                                        <p:cTn id="24" dur="1000"/>
                                        <p:tgtEl>
                                          <p:spTgt spid="26"/>
                                        </p:tgtEl>
                                      </p:cBhvr>
                                    </p:animEffect>
                                  </p:childTnLst>
                                </p:cTn>
                              </p:par>
                              <p:par>
                                <p:cTn id="25" presetID="55" presetClass="entr" presetSubtype="0" fill="hold" nodeType="withEffect">
                                  <p:stCondLst>
                                    <p:cond delay="800"/>
                                  </p:stCondLst>
                                  <p:childTnLst>
                                    <p:set>
                                      <p:cBhvr>
                                        <p:cTn id="26" dur="1" fill="hold">
                                          <p:stCondLst>
                                            <p:cond delay="0"/>
                                          </p:stCondLst>
                                        </p:cTn>
                                        <p:tgtEl>
                                          <p:spTgt spid="27"/>
                                        </p:tgtEl>
                                        <p:attrNameLst>
                                          <p:attrName>style.visibility</p:attrName>
                                        </p:attrNameLst>
                                      </p:cBhvr>
                                      <p:to>
                                        <p:strVal val="visible"/>
                                      </p:to>
                                    </p:set>
                                    <p:anim calcmode="lin" valueType="num">
                                      <p:cBhvr>
                                        <p:cTn id="27" dur="1000" fill="hold"/>
                                        <p:tgtEl>
                                          <p:spTgt spid="27"/>
                                        </p:tgtEl>
                                        <p:attrNameLst>
                                          <p:attrName>ppt_w</p:attrName>
                                        </p:attrNameLst>
                                      </p:cBhvr>
                                      <p:tavLst>
                                        <p:tav tm="0">
                                          <p:val>
                                            <p:strVal val="#ppt_w*0.70"/>
                                          </p:val>
                                        </p:tav>
                                        <p:tav tm="100000">
                                          <p:val>
                                            <p:strVal val="#ppt_w"/>
                                          </p:val>
                                        </p:tav>
                                      </p:tavLst>
                                    </p:anim>
                                    <p:anim calcmode="lin" valueType="num">
                                      <p:cBhvr>
                                        <p:cTn id="28" dur="1000" fill="hold"/>
                                        <p:tgtEl>
                                          <p:spTgt spid="27"/>
                                        </p:tgtEl>
                                        <p:attrNameLst>
                                          <p:attrName>ppt_h</p:attrName>
                                        </p:attrNameLst>
                                      </p:cBhvr>
                                      <p:tavLst>
                                        <p:tav tm="0">
                                          <p:val>
                                            <p:strVal val="#ppt_h"/>
                                          </p:val>
                                        </p:tav>
                                        <p:tav tm="100000">
                                          <p:val>
                                            <p:strVal val="#ppt_h"/>
                                          </p:val>
                                        </p:tav>
                                      </p:tavLst>
                                    </p:anim>
                                    <p:animEffect transition="in" filter="fade">
                                      <p:cBhvr>
                                        <p:cTn id="29" dur="1000"/>
                                        <p:tgtEl>
                                          <p:spTgt spid="27"/>
                                        </p:tgtEl>
                                      </p:cBhvr>
                                    </p:animEffect>
                                  </p:childTnLst>
                                </p:cTn>
                              </p:par>
                              <p:par>
                                <p:cTn id="30" presetID="55" presetClass="entr" presetSubtype="0" fill="hold" nodeType="withEffect">
                                  <p:stCondLst>
                                    <p:cond delay="1000"/>
                                  </p:stCondLst>
                                  <p:childTnLst>
                                    <p:set>
                                      <p:cBhvr>
                                        <p:cTn id="31" dur="1" fill="hold">
                                          <p:stCondLst>
                                            <p:cond delay="0"/>
                                          </p:stCondLst>
                                        </p:cTn>
                                        <p:tgtEl>
                                          <p:spTgt spid="28"/>
                                        </p:tgtEl>
                                        <p:attrNameLst>
                                          <p:attrName>style.visibility</p:attrName>
                                        </p:attrNameLst>
                                      </p:cBhvr>
                                      <p:to>
                                        <p:strVal val="visible"/>
                                      </p:to>
                                    </p:set>
                                    <p:anim calcmode="lin" valueType="num">
                                      <p:cBhvr>
                                        <p:cTn id="32" dur="1000" fill="hold"/>
                                        <p:tgtEl>
                                          <p:spTgt spid="28"/>
                                        </p:tgtEl>
                                        <p:attrNameLst>
                                          <p:attrName>ppt_w</p:attrName>
                                        </p:attrNameLst>
                                      </p:cBhvr>
                                      <p:tavLst>
                                        <p:tav tm="0">
                                          <p:val>
                                            <p:strVal val="#ppt_w*0.70"/>
                                          </p:val>
                                        </p:tav>
                                        <p:tav tm="100000">
                                          <p:val>
                                            <p:strVal val="#ppt_w"/>
                                          </p:val>
                                        </p:tav>
                                      </p:tavLst>
                                    </p:anim>
                                    <p:anim calcmode="lin" valueType="num">
                                      <p:cBhvr>
                                        <p:cTn id="33" dur="1000" fill="hold"/>
                                        <p:tgtEl>
                                          <p:spTgt spid="28"/>
                                        </p:tgtEl>
                                        <p:attrNameLst>
                                          <p:attrName>ppt_h</p:attrName>
                                        </p:attrNameLst>
                                      </p:cBhvr>
                                      <p:tavLst>
                                        <p:tav tm="0">
                                          <p:val>
                                            <p:strVal val="#ppt_h"/>
                                          </p:val>
                                        </p:tav>
                                        <p:tav tm="100000">
                                          <p:val>
                                            <p:strVal val="#ppt_h"/>
                                          </p:val>
                                        </p:tav>
                                      </p:tavLst>
                                    </p:anim>
                                    <p:animEffect transition="in" filter="fade">
                                      <p:cBhvr>
                                        <p:cTn id="34" dur="1000"/>
                                        <p:tgtEl>
                                          <p:spTgt spid="28"/>
                                        </p:tgtEl>
                                      </p:cBhvr>
                                    </p:animEffect>
                                  </p:childTnLst>
                                </p:cTn>
                              </p:par>
                              <p:par>
                                <p:cTn id="35" presetID="55" presetClass="entr" presetSubtype="0" fill="hold" nodeType="withEffect">
                                  <p:stCondLst>
                                    <p:cond delay="1200"/>
                                  </p:stCondLst>
                                  <p:childTnLst>
                                    <p:set>
                                      <p:cBhvr>
                                        <p:cTn id="36" dur="1" fill="hold">
                                          <p:stCondLst>
                                            <p:cond delay="0"/>
                                          </p:stCondLst>
                                        </p:cTn>
                                        <p:tgtEl>
                                          <p:spTgt spid="29"/>
                                        </p:tgtEl>
                                        <p:attrNameLst>
                                          <p:attrName>style.visibility</p:attrName>
                                        </p:attrNameLst>
                                      </p:cBhvr>
                                      <p:to>
                                        <p:strVal val="visible"/>
                                      </p:to>
                                    </p:set>
                                    <p:anim calcmode="lin" valueType="num">
                                      <p:cBhvr>
                                        <p:cTn id="37" dur="1000" fill="hold"/>
                                        <p:tgtEl>
                                          <p:spTgt spid="29"/>
                                        </p:tgtEl>
                                        <p:attrNameLst>
                                          <p:attrName>ppt_w</p:attrName>
                                        </p:attrNameLst>
                                      </p:cBhvr>
                                      <p:tavLst>
                                        <p:tav tm="0">
                                          <p:val>
                                            <p:strVal val="#ppt_w*0.70"/>
                                          </p:val>
                                        </p:tav>
                                        <p:tav tm="100000">
                                          <p:val>
                                            <p:strVal val="#ppt_w"/>
                                          </p:val>
                                        </p:tav>
                                      </p:tavLst>
                                    </p:anim>
                                    <p:anim calcmode="lin" valueType="num">
                                      <p:cBhvr>
                                        <p:cTn id="38" dur="1000" fill="hold"/>
                                        <p:tgtEl>
                                          <p:spTgt spid="29"/>
                                        </p:tgtEl>
                                        <p:attrNameLst>
                                          <p:attrName>ppt_h</p:attrName>
                                        </p:attrNameLst>
                                      </p:cBhvr>
                                      <p:tavLst>
                                        <p:tav tm="0">
                                          <p:val>
                                            <p:strVal val="#ppt_h"/>
                                          </p:val>
                                        </p:tav>
                                        <p:tav tm="100000">
                                          <p:val>
                                            <p:strVal val="#ppt_h"/>
                                          </p:val>
                                        </p:tav>
                                      </p:tavLst>
                                    </p:anim>
                                    <p:animEffect transition="in" filter="fade">
                                      <p:cBhvr>
                                        <p:cTn id="39" dur="1000"/>
                                        <p:tgtEl>
                                          <p:spTgt spid="29"/>
                                        </p:tgtEl>
                                      </p:cBhvr>
                                    </p:animEffect>
                                  </p:childTnLst>
                                </p:cTn>
                              </p:par>
                              <p:par>
                                <p:cTn id="40" presetID="55" presetClass="entr" presetSubtype="0" fill="hold" nodeType="withEffect">
                                  <p:stCondLst>
                                    <p:cond delay="1400"/>
                                  </p:stCondLst>
                                  <p:childTnLst>
                                    <p:set>
                                      <p:cBhvr>
                                        <p:cTn id="41" dur="1" fill="hold">
                                          <p:stCondLst>
                                            <p:cond delay="0"/>
                                          </p:stCondLst>
                                        </p:cTn>
                                        <p:tgtEl>
                                          <p:spTgt spid="30"/>
                                        </p:tgtEl>
                                        <p:attrNameLst>
                                          <p:attrName>style.visibility</p:attrName>
                                        </p:attrNameLst>
                                      </p:cBhvr>
                                      <p:to>
                                        <p:strVal val="visible"/>
                                      </p:to>
                                    </p:set>
                                    <p:anim calcmode="lin" valueType="num">
                                      <p:cBhvr>
                                        <p:cTn id="42" dur="1000" fill="hold"/>
                                        <p:tgtEl>
                                          <p:spTgt spid="30"/>
                                        </p:tgtEl>
                                        <p:attrNameLst>
                                          <p:attrName>ppt_w</p:attrName>
                                        </p:attrNameLst>
                                      </p:cBhvr>
                                      <p:tavLst>
                                        <p:tav tm="0">
                                          <p:val>
                                            <p:strVal val="#ppt_w*0.70"/>
                                          </p:val>
                                        </p:tav>
                                        <p:tav tm="100000">
                                          <p:val>
                                            <p:strVal val="#ppt_w"/>
                                          </p:val>
                                        </p:tav>
                                      </p:tavLst>
                                    </p:anim>
                                    <p:anim calcmode="lin" valueType="num">
                                      <p:cBhvr>
                                        <p:cTn id="43" dur="1000" fill="hold"/>
                                        <p:tgtEl>
                                          <p:spTgt spid="30"/>
                                        </p:tgtEl>
                                        <p:attrNameLst>
                                          <p:attrName>ppt_h</p:attrName>
                                        </p:attrNameLst>
                                      </p:cBhvr>
                                      <p:tavLst>
                                        <p:tav tm="0">
                                          <p:val>
                                            <p:strVal val="#ppt_h"/>
                                          </p:val>
                                        </p:tav>
                                        <p:tav tm="100000">
                                          <p:val>
                                            <p:strVal val="#ppt_h"/>
                                          </p:val>
                                        </p:tav>
                                      </p:tavLst>
                                    </p:anim>
                                    <p:animEffect transition="in" filter="fade">
                                      <p:cBhvr>
                                        <p:cTn id="44" dur="1000"/>
                                        <p:tgtEl>
                                          <p:spTgt spid="30"/>
                                        </p:tgtEl>
                                      </p:cBhvr>
                                    </p:animEffect>
                                  </p:childTnLst>
                                </p:cTn>
                              </p:par>
                              <p:par>
                                <p:cTn id="45" presetID="55" presetClass="entr" presetSubtype="0" fill="hold" nodeType="withEffect">
                                  <p:stCondLst>
                                    <p:cond delay="1600"/>
                                  </p:stCondLst>
                                  <p:childTnLst>
                                    <p:set>
                                      <p:cBhvr>
                                        <p:cTn id="46" dur="1" fill="hold">
                                          <p:stCondLst>
                                            <p:cond delay="0"/>
                                          </p:stCondLst>
                                        </p:cTn>
                                        <p:tgtEl>
                                          <p:spTgt spid="31"/>
                                        </p:tgtEl>
                                        <p:attrNameLst>
                                          <p:attrName>style.visibility</p:attrName>
                                        </p:attrNameLst>
                                      </p:cBhvr>
                                      <p:to>
                                        <p:strVal val="visible"/>
                                      </p:to>
                                    </p:set>
                                    <p:anim calcmode="lin" valueType="num">
                                      <p:cBhvr>
                                        <p:cTn id="47" dur="1000" fill="hold"/>
                                        <p:tgtEl>
                                          <p:spTgt spid="31"/>
                                        </p:tgtEl>
                                        <p:attrNameLst>
                                          <p:attrName>ppt_w</p:attrName>
                                        </p:attrNameLst>
                                      </p:cBhvr>
                                      <p:tavLst>
                                        <p:tav tm="0">
                                          <p:val>
                                            <p:strVal val="#ppt_w*0.70"/>
                                          </p:val>
                                        </p:tav>
                                        <p:tav tm="100000">
                                          <p:val>
                                            <p:strVal val="#ppt_w"/>
                                          </p:val>
                                        </p:tav>
                                      </p:tavLst>
                                    </p:anim>
                                    <p:anim calcmode="lin" valueType="num">
                                      <p:cBhvr>
                                        <p:cTn id="48" dur="1000" fill="hold"/>
                                        <p:tgtEl>
                                          <p:spTgt spid="31"/>
                                        </p:tgtEl>
                                        <p:attrNameLst>
                                          <p:attrName>ppt_h</p:attrName>
                                        </p:attrNameLst>
                                      </p:cBhvr>
                                      <p:tavLst>
                                        <p:tav tm="0">
                                          <p:val>
                                            <p:strVal val="#ppt_h"/>
                                          </p:val>
                                        </p:tav>
                                        <p:tav tm="100000">
                                          <p:val>
                                            <p:strVal val="#ppt_h"/>
                                          </p:val>
                                        </p:tav>
                                      </p:tavLst>
                                    </p:anim>
                                    <p:animEffect transition="in" filter="fade">
                                      <p:cBhvr>
                                        <p:cTn id="49" dur="1000"/>
                                        <p:tgtEl>
                                          <p:spTgt spid="31"/>
                                        </p:tgtEl>
                                      </p:cBhvr>
                                    </p:animEffect>
                                  </p:childTnLst>
                                </p:cTn>
                              </p:par>
                              <p:par>
                                <p:cTn id="50" presetID="55" presetClass="entr" presetSubtype="0" fill="hold" nodeType="withEffect">
                                  <p:stCondLst>
                                    <p:cond delay="1800"/>
                                  </p:stCondLst>
                                  <p:childTnLst>
                                    <p:set>
                                      <p:cBhvr>
                                        <p:cTn id="51" dur="1" fill="hold">
                                          <p:stCondLst>
                                            <p:cond delay="0"/>
                                          </p:stCondLst>
                                        </p:cTn>
                                        <p:tgtEl>
                                          <p:spTgt spid="32"/>
                                        </p:tgtEl>
                                        <p:attrNameLst>
                                          <p:attrName>style.visibility</p:attrName>
                                        </p:attrNameLst>
                                      </p:cBhvr>
                                      <p:to>
                                        <p:strVal val="visible"/>
                                      </p:to>
                                    </p:set>
                                    <p:anim calcmode="lin" valueType="num">
                                      <p:cBhvr>
                                        <p:cTn id="52" dur="1000" fill="hold"/>
                                        <p:tgtEl>
                                          <p:spTgt spid="32"/>
                                        </p:tgtEl>
                                        <p:attrNameLst>
                                          <p:attrName>ppt_w</p:attrName>
                                        </p:attrNameLst>
                                      </p:cBhvr>
                                      <p:tavLst>
                                        <p:tav tm="0">
                                          <p:val>
                                            <p:strVal val="#ppt_w*0.70"/>
                                          </p:val>
                                        </p:tav>
                                        <p:tav tm="100000">
                                          <p:val>
                                            <p:strVal val="#ppt_w"/>
                                          </p:val>
                                        </p:tav>
                                      </p:tavLst>
                                    </p:anim>
                                    <p:anim calcmode="lin" valueType="num">
                                      <p:cBhvr>
                                        <p:cTn id="53" dur="1000" fill="hold"/>
                                        <p:tgtEl>
                                          <p:spTgt spid="32"/>
                                        </p:tgtEl>
                                        <p:attrNameLst>
                                          <p:attrName>ppt_h</p:attrName>
                                        </p:attrNameLst>
                                      </p:cBhvr>
                                      <p:tavLst>
                                        <p:tav tm="0">
                                          <p:val>
                                            <p:strVal val="#ppt_h"/>
                                          </p:val>
                                        </p:tav>
                                        <p:tav tm="100000">
                                          <p:val>
                                            <p:strVal val="#ppt_h"/>
                                          </p:val>
                                        </p:tav>
                                      </p:tavLst>
                                    </p:anim>
                                    <p:animEffect transition="in" filter="fade">
                                      <p:cBhvr>
                                        <p:cTn id="54" dur="1000"/>
                                        <p:tgtEl>
                                          <p:spTgt spid="32"/>
                                        </p:tgtEl>
                                      </p:cBhvr>
                                    </p:animEffect>
                                  </p:childTnLst>
                                </p:cTn>
                              </p:par>
                              <p:par>
                                <p:cTn id="55" presetID="53" presetClass="entr" presetSubtype="16" fill="hold" grpId="0" nodeType="withEffect">
                                  <p:stCondLst>
                                    <p:cond delay="2000"/>
                                  </p:stCondLst>
                                  <p:childTnLst>
                                    <p:set>
                                      <p:cBhvr>
                                        <p:cTn id="56" dur="1" fill="hold">
                                          <p:stCondLst>
                                            <p:cond delay="0"/>
                                          </p:stCondLst>
                                        </p:cTn>
                                        <p:tgtEl>
                                          <p:spTgt spid="53"/>
                                        </p:tgtEl>
                                        <p:attrNameLst>
                                          <p:attrName>style.visibility</p:attrName>
                                        </p:attrNameLst>
                                      </p:cBhvr>
                                      <p:to>
                                        <p:strVal val="visible"/>
                                      </p:to>
                                    </p:set>
                                    <p:anim calcmode="lin" valueType="num">
                                      <p:cBhvr>
                                        <p:cTn id="57" dur="750" fill="hold"/>
                                        <p:tgtEl>
                                          <p:spTgt spid="53"/>
                                        </p:tgtEl>
                                        <p:attrNameLst>
                                          <p:attrName>ppt_w</p:attrName>
                                        </p:attrNameLst>
                                      </p:cBhvr>
                                      <p:tavLst>
                                        <p:tav tm="0">
                                          <p:val>
                                            <p:fltVal val="0"/>
                                          </p:val>
                                        </p:tav>
                                        <p:tav tm="100000">
                                          <p:val>
                                            <p:strVal val="#ppt_w"/>
                                          </p:val>
                                        </p:tav>
                                      </p:tavLst>
                                    </p:anim>
                                    <p:anim calcmode="lin" valueType="num">
                                      <p:cBhvr>
                                        <p:cTn id="58" dur="750" fill="hold"/>
                                        <p:tgtEl>
                                          <p:spTgt spid="53"/>
                                        </p:tgtEl>
                                        <p:attrNameLst>
                                          <p:attrName>ppt_h</p:attrName>
                                        </p:attrNameLst>
                                      </p:cBhvr>
                                      <p:tavLst>
                                        <p:tav tm="0">
                                          <p:val>
                                            <p:fltVal val="0"/>
                                          </p:val>
                                        </p:tav>
                                        <p:tav tm="100000">
                                          <p:val>
                                            <p:strVal val="#ppt_h"/>
                                          </p:val>
                                        </p:tav>
                                      </p:tavLst>
                                    </p:anim>
                                    <p:animEffect transition="in" filter="fade">
                                      <p:cBhvr>
                                        <p:cTn id="59" dur="750"/>
                                        <p:tgtEl>
                                          <p:spTgt spid="53"/>
                                        </p:tgtEl>
                                      </p:cBhvr>
                                    </p:animEffect>
                                  </p:childTnLst>
                                </p:cTn>
                              </p:par>
                              <p:par>
                                <p:cTn id="60" presetID="53" presetClass="entr" presetSubtype="16" fill="hold" grpId="0" nodeType="withEffect">
                                  <p:stCondLst>
                                    <p:cond delay="2000"/>
                                  </p:stCondLst>
                                  <p:childTnLst>
                                    <p:set>
                                      <p:cBhvr>
                                        <p:cTn id="61" dur="1" fill="hold">
                                          <p:stCondLst>
                                            <p:cond delay="0"/>
                                          </p:stCondLst>
                                        </p:cTn>
                                        <p:tgtEl>
                                          <p:spTgt spid="63"/>
                                        </p:tgtEl>
                                        <p:attrNameLst>
                                          <p:attrName>style.visibility</p:attrName>
                                        </p:attrNameLst>
                                      </p:cBhvr>
                                      <p:to>
                                        <p:strVal val="visible"/>
                                      </p:to>
                                    </p:set>
                                    <p:anim calcmode="lin" valueType="num">
                                      <p:cBhvr>
                                        <p:cTn id="62" dur="750" fill="hold"/>
                                        <p:tgtEl>
                                          <p:spTgt spid="63"/>
                                        </p:tgtEl>
                                        <p:attrNameLst>
                                          <p:attrName>ppt_w</p:attrName>
                                        </p:attrNameLst>
                                      </p:cBhvr>
                                      <p:tavLst>
                                        <p:tav tm="0">
                                          <p:val>
                                            <p:fltVal val="0"/>
                                          </p:val>
                                        </p:tav>
                                        <p:tav tm="100000">
                                          <p:val>
                                            <p:strVal val="#ppt_w"/>
                                          </p:val>
                                        </p:tav>
                                      </p:tavLst>
                                    </p:anim>
                                    <p:anim calcmode="lin" valueType="num">
                                      <p:cBhvr>
                                        <p:cTn id="63" dur="750" fill="hold"/>
                                        <p:tgtEl>
                                          <p:spTgt spid="63"/>
                                        </p:tgtEl>
                                        <p:attrNameLst>
                                          <p:attrName>ppt_h</p:attrName>
                                        </p:attrNameLst>
                                      </p:cBhvr>
                                      <p:tavLst>
                                        <p:tav tm="0">
                                          <p:val>
                                            <p:fltVal val="0"/>
                                          </p:val>
                                        </p:tav>
                                        <p:tav tm="100000">
                                          <p:val>
                                            <p:strVal val="#ppt_h"/>
                                          </p:val>
                                        </p:tav>
                                      </p:tavLst>
                                    </p:anim>
                                    <p:animEffect transition="in" filter="fade">
                                      <p:cBhvr>
                                        <p:cTn id="64" dur="750"/>
                                        <p:tgtEl>
                                          <p:spTgt spid="63"/>
                                        </p:tgtEl>
                                      </p:cBhvr>
                                    </p:animEffect>
                                  </p:childTnLst>
                                </p:cTn>
                              </p:par>
                              <p:par>
                                <p:cTn id="65" presetID="53" presetClass="entr" presetSubtype="16" fill="hold" grpId="0" nodeType="withEffect">
                                  <p:stCondLst>
                                    <p:cond delay="2000"/>
                                  </p:stCondLst>
                                  <p:childTnLst>
                                    <p:set>
                                      <p:cBhvr>
                                        <p:cTn id="66" dur="1" fill="hold">
                                          <p:stCondLst>
                                            <p:cond delay="0"/>
                                          </p:stCondLst>
                                        </p:cTn>
                                        <p:tgtEl>
                                          <p:spTgt spid="76"/>
                                        </p:tgtEl>
                                        <p:attrNameLst>
                                          <p:attrName>style.visibility</p:attrName>
                                        </p:attrNameLst>
                                      </p:cBhvr>
                                      <p:to>
                                        <p:strVal val="visible"/>
                                      </p:to>
                                    </p:set>
                                    <p:anim calcmode="lin" valueType="num">
                                      <p:cBhvr>
                                        <p:cTn id="67" dur="750" fill="hold"/>
                                        <p:tgtEl>
                                          <p:spTgt spid="76"/>
                                        </p:tgtEl>
                                        <p:attrNameLst>
                                          <p:attrName>ppt_w</p:attrName>
                                        </p:attrNameLst>
                                      </p:cBhvr>
                                      <p:tavLst>
                                        <p:tav tm="0">
                                          <p:val>
                                            <p:fltVal val="0"/>
                                          </p:val>
                                        </p:tav>
                                        <p:tav tm="100000">
                                          <p:val>
                                            <p:strVal val="#ppt_w"/>
                                          </p:val>
                                        </p:tav>
                                      </p:tavLst>
                                    </p:anim>
                                    <p:anim calcmode="lin" valueType="num">
                                      <p:cBhvr>
                                        <p:cTn id="68" dur="750" fill="hold"/>
                                        <p:tgtEl>
                                          <p:spTgt spid="76"/>
                                        </p:tgtEl>
                                        <p:attrNameLst>
                                          <p:attrName>ppt_h</p:attrName>
                                        </p:attrNameLst>
                                      </p:cBhvr>
                                      <p:tavLst>
                                        <p:tav tm="0">
                                          <p:val>
                                            <p:fltVal val="0"/>
                                          </p:val>
                                        </p:tav>
                                        <p:tav tm="100000">
                                          <p:val>
                                            <p:strVal val="#ppt_h"/>
                                          </p:val>
                                        </p:tav>
                                      </p:tavLst>
                                    </p:anim>
                                    <p:animEffect transition="in" filter="fade">
                                      <p:cBhvr>
                                        <p:cTn id="69" dur="750"/>
                                        <p:tgtEl>
                                          <p:spTgt spid="76"/>
                                        </p:tgtEl>
                                      </p:cBhvr>
                                    </p:animEffect>
                                  </p:childTnLst>
                                </p:cTn>
                              </p:par>
                              <p:par>
                                <p:cTn id="70" presetID="53" presetClass="entr" presetSubtype="16" fill="hold" grpId="0" nodeType="withEffect">
                                  <p:stCondLst>
                                    <p:cond delay="2000"/>
                                  </p:stCondLst>
                                  <p:childTnLst>
                                    <p:set>
                                      <p:cBhvr>
                                        <p:cTn id="71" dur="1" fill="hold">
                                          <p:stCondLst>
                                            <p:cond delay="0"/>
                                          </p:stCondLst>
                                        </p:cTn>
                                        <p:tgtEl>
                                          <p:spTgt spid="89"/>
                                        </p:tgtEl>
                                        <p:attrNameLst>
                                          <p:attrName>style.visibility</p:attrName>
                                        </p:attrNameLst>
                                      </p:cBhvr>
                                      <p:to>
                                        <p:strVal val="visible"/>
                                      </p:to>
                                    </p:set>
                                    <p:anim calcmode="lin" valueType="num">
                                      <p:cBhvr>
                                        <p:cTn id="72" dur="750" fill="hold"/>
                                        <p:tgtEl>
                                          <p:spTgt spid="89"/>
                                        </p:tgtEl>
                                        <p:attrNameLst>
                                          <p:attrName>ppt_w</p:attrName>
                                        </p:attrNameLst>
                                      </p:cBhvr>
                                      <p:tavLst>
                                        <p:tav tm="0">
                                          <p:val>
                                            <p:fltVal val="0"/>
                                          </p:val>
                                        </p:tav>
                                        <p:tav tm="100000">
                                          <p:val>
                                            <p:strVal val="#ppt_w"/>
                                          </p:val>
                                        </p:tav>
                                      </p:tavLst>
                                    </p:anim>
                                    <p:anim calcmode="lin" valueType="num">
                                      <p:cBhvr>
                                        <p:cTn id="73" dur="750" fill="hold"/>
                                        <p:tgtEl>
                                          <p:spTgt spid="89"/>
                                        </p:tgtEl>
                                        <p:attrNameLst>
                                          <p:attrName>ppt_h</p:attrName>
                                        </p:attrNameLst>
                                      </p:cBhvr>
                                      <p:tavLst>
                                        <p:tav tm="0">
                                          <p:val>
                                            <p:fltVal val="0"/>
                                          </p:val>
                                        </p:tav>
                                        <p:tav tm="100000">
                                          <p:val>
                                            <p:strVal val="#ppt_h"/>
                                          </p:val>
                                        </p:tav>
                                      </p:tavLst>
                                    </p:anim>
                                    <p:animEffect transition="in" filter="fade">
                                      <p:cBhvr>
                                        <p:cTn id="74" dur="750"/>
                                        <p:tgtEl>
                                          <p:spTgt spid="89"/>
                                        </p:tgtEl>
                                      </p:cBhvr>
                                    </p:animEffect>
                                  </p:childTnLst>
                                </p:cTn>
                              </p:par>
                              <p:par>
                                <p:cTn id="75" presetID="53" presetClass="entr" presetSubtype="16" fill="hold" grpId="0" nodeType="withEffect">
                                  <p:stCondLst>
                                    <p:cond delay="2000"/>
                                  </p:stCondLst>
                                  <p:childTnLst>
                                    <p:set>
                                      <p:cBhvr>
                                        <p:cTn id="76" dur="1" fill="hold">
                                          <p:stCondLst>
                                            <p:cond delay="0"/>
                                          </p:stCondLst>
                                        </p:cTn>
                                        <p:tgtEl>
                                          <p:spTgt spid="102"/>
                                        </p:tgtEl>
                                        <p:attrNameLst>
                                          <p:attrName>style.visibility</p:attrName>
                                        </p:attrNameLst>
                                      </p:cBhvr>
                                      <p:to>
                                        <p:strVal val="visible"/>
                                      </p:to>
                                    </p:set>
                                    <p:anim calcmode="lin" valueType="num">
                                      <p:cBhvr>
                                        <p:cTn id="77" dur="750" fill="hold"/>
                                        <p:tgtEl>
                                          <p:spTgt spid="102"/>
                                        </p:tgtEl>
                                        <p:attrNameLst>
                                          <p:attrName>ppt_w</p:attrName>
                                        </p:attrNameLst>
                                      </p:cBhvr>
                                      <p:tavLst>
                                        <p:tav tm="0">
                                          <p:val>
                                            <p:fltVal val="0"/>
                                          </p:val>
                                        </p:tav>
                                        <p:tav tm="100000">
                                          <p:val>
                                            <p:strVal val="#ppt_w"/>
                                          </p:val>
                                        </p:tav>
                                      </p:tavLst>
                                    </p:anim>
                                    <p:anim calcmode="lin" valueType="num">
                                      <p:cBhvr>
                                        <p:cTn id="78" dur="750" fill="hold"/>
                                        <p:tgtEl>
                                          <p:spTgt spid="102"/>
                                        </p:tgtEl>
                                        <p:attrNameLst>
                                          <p:attrName>ppt_h</p:attrName>
                                        </p:attrNameLst>
                                      </p:cBhvr>
                                      <p:tavLst>
                                        <p:tav tm="0">
                                          <p:val>
                                            <p:fltVal val="0"/>
                                          </p:val>
                                        </p:tav>
                                        <p:tav tm="100000">
                                          <p:val>
                                            <p:strVal val="#ppt_h"/>
                                          </p:val>
                                        </p:tav>
                                      </p:tavLst>
                                    </p:anim>
                                    <p:animEffect transition="in" filter="fade">
                                      <p:cBhvr>
                                        <p:cTn id="79" dur="750"/>
                                        <p:tgtEl>
                                          <p:spTgt spid="102"/>
                                        </p:tgtEl>
                                      </p:cBhvr>
                                    </p:animEffect>
                                  </p:childTnLst>
                                </p:cTn>
                              </p:par>
                              <p:par>
                                <p:cTn id="80" presetID="53" presetClass="entr" presetSubtype="16" fill="hold" grpId="0" nodeType="withEffect">
                                  <p:stCondLst>
                                    <p:cond delay="2000"/>
                                  </p:stCondLst>
                                  <p:childTnLst>
                                    <p:set>
                                      <p:cBhvr>
                                        <p:cTn id="81" dur="1" fill="hold">
                                          <p:stCondLst>
                                            <p:cond delay="0"/>
                                          </p:stCondLst>
                                        </p:cTn>
                                        <p:tgtEl>
                                          <p:spTgt spid="115"/>
                                        </p:tgtEl>
                                        <p:attrNameLst>
                                          <p:attrName>style.visibility</p:attrName>
                                        </p:attrNameLst>
                                      </p:cBhvr>
                                      <p:to>
                                        <p:strVal val="visible"/>
                                      </p:to>
                                    </p:set>
                                    <p:anim calcmode="lin" valueType="num">
                                      <p:cBhvr>
                                        <p:cTn id="82" dur="750" fill="hold"/>
                                        <p:tgtEl>
                                          <p:spTgt spid="115"/>
                                        </p:tgtEl>
                                        <p:attrNameLst>
                                          <p:attrName>ppt_w</p:attrName>
                                        </p:attrNameLst>
                                      </p:cBhvr>
                                      <p:tavLst>
                                        <p:tav tm="0">
                                          <p:val>
                                            <p:fltVal val="0"/>
                                          </p:val>
                                        </p:tav>
                                        <p:tav tm="100000">
                                          <p:val>
                                            <p:strVal val="#ppt_w"/>
                                          </p:val>
                                        </p:tav>
                                      </p:tavLst>
                                    </p:anim>
                                    <p:anim calcmode="lin" valueType="num">
                                      <p:cBhvr>
                                        <p:cTn id="83" dur="750" fill="hold"/>
                                        <p:tgtEl>
                                          <p:spTgt spid="115"/>
                                        </p:tgtEl>
                                        <p:attrNameLst>
                                          <p:attrName>ppt_h</p:attrName>
                                        </p:attrNameLst>
                                      </p:cBhvr>
                                      <p:tavLst>
                                        <p:tav tm="0">
                                          <p:val>
                                            <p:fltVal val="0"/>
                                          </p:val>
                                        </p:tav>
                                        <p:tav tm="100000">
                                          <p:val>
                                            <p:strVal val="#ppt_h"/>
                                          </p:val>
                                        </p:tav>
                                      </p:tavLst>
                                    </p:anim>
                                    <p:animEffect transition="in" filter="fade">
                                      <p:cBhvr>
                                        <p:cTn id="84" dur="750"/>
                                        <p:tgtEl>
                                          <p:spTgt spid="115"/>
                                        </p:tgtEl>
                                      </p:cBhvr>
                                    </p:animEffect>
                                  </p:childTnLst>
                                </p:cTn>
                              </p:par>
                              <p:par>
                                <p:cTn id="85" presetID="53" presetClass="entr" presetSubtype="16" fill="hold" grpId="0" nodeType="withEffect">
                                  <p:stCondLst>
                                    <p:cond delay="2000"/>
                                  </p:stCondLst>
                                  <p:childTnLst>
                                    <p:set>
                                      <p:cBhvr>
                                        <p:cTn id="86" dur="1" fill="hold">
                                          <p:stCondLst>
                                            <p:cond delay="0"/>
                                          </p:stCondLst>
                                        </p:cTn>
                                        <p:tgtEl>
                                          <p:spTgt spid="128"/>
                                        </p:tgtEl>
                                        <p:attrNameLst>
                                          <p:attrName>style.visibility</p:attrName>
                                        </p:attrNameLst>
                                      </p:cBhvr>
                                      <p:to>
                                        <p:strVal val="visible"/>
                                      </p:to>
                                    </p:set>
                                    <p:anim calcmode="lin" valueType="num">
                                      <p:cBhvr>
                                        <p:cTn id="87" dur="750" fill="hold"/>
                                        <p:tgtEl>
                                          <p:spTgt spid="128"/>
                                        </p:tgtEl>
                                        <p:attrNameLst>
                                          <p:attrName>ppt_w</p:attrName>
                                        </p:attrNameLst>
                                      </p:cBhvr>
                                      <p:tavLst>
                                        <p:tav tm="0">
                                          <p:val>
                                            <p:fltVal val="0"/>
                                          </p:val>
                                        </p:tav>
                                        <p:tav tm="100000">
                                          <p:val>
                                            <p:strVal val="#ppt_w"/>
                                          </p:val>
                                        </p:tav>
                                      </p:tavLst>
                                    </p:anim>
                                    <p:anim calcmode="lin" valueType="num">
                                      <p:cBhvr>
                                        <p:cTn id="88" dur="750" fill="hold"/>
                                        <p:tgtEl>
                                          <p:spTgt spid="128"/>
                                        </p:tgtEl>
                                        <p:attrNameLst>
                                          <p:attrName>ppt_h</p:attrName>
                                        </p:attrNameLst>
                                      </p:cBhvr>
                                      <p:tavLst>
                                        <p:tav tm="0">
                                          <p:val>
                                            <p:fltVal val="0"/>
                                          </p:val>
                                        </p:tav>
                                        <p:tav tm="100000">
                                          <p:val>
                                            <p:strVal val="#ppt_h"/>
                                          </p:val>
                                        </p:tav>
                                      </p:tavLst>
                                    </p:anim>
                                    <p:animEffect transition="in" filter="fade">
                                      <p:cBhvr>
                                        <p:cTn id="89" dur="750"/>
                                        <p:tgtEl>
                                          <p:spTgt spid="128"/>
                                        </p:tgtEl>
                                      </p:cBhvr>
                                    </p:animEffect>
                                  </p:childTnLst>
                                </p:cTn>
                              </p:par>
                              <p:par>
                                <p:cTn id="90" presetID="53" presetClass="entr" presetSubtype="16" fill="hold" grpId="0" nodeType="withEffect">
                                  <p:stCondLst>
                                    <p:cond delay="2000"/>
                                  </p:stCondLst>
                                  <p:childTnLst>
                                    <p:set>
                                      <p:cBhvr>
                                        <p:cTn id="91" dur="1" fill="hold">
                                          <p:stCondLst>
                                            <p:cond delay="0"/>
                                          </p:stCondLst>
                                        </p:cTn>
                                        <p:tgtEl>
                                          <p:spTgt spid="141"/>
                                        </p:tgtEl>
                                        <p:attrNameLst>
                                          <p:attrName>style.visibility</p:attrName>
                                        </p:attrNameLst>
                                      </p:cBhvr>
                                      <p:to>
                                        <p:strVal val="visible"/>
                                      </p:to>
                                    </p:set>
                                    <p:anim calcmode="lin" valueType="num">
                                      <p:cBhvr>
                                        <p:cTn id="92" dur="750" fill="hold"/>
                                        <p:tgtEl>
                                          <p:spTgt spid="141"/>
                                        </p:tgtEl>
                                        <p:attrNameLst>
                                          <p:attrName>ppt_w</p:attrName>
                                        </p:attrNameLst>
                                      </p:cBhvr>
                                      <p:tavLst>
                                        <p:tav tm="0">
                                          <p:val>
                                            <p:fltVal val="0"/>
                                          </p:val>
                                        </p:tav>
                                        <p:tav tm="100000">
                                          <p:val>
                                            <p:strVal val="#ppt_w"/>
                                          </p:val>
                                        </p:tav>
                                      </p:tavLst>
                                    </p:anim>
                                    <p:anim calcmode="lin" valueType="num">
                                      <p:cBhvr>
                                        <p:cTn id="93" dur="750" fill="hold"/>
                                        <p:tgtEl>
                                          <p:spTgt spid="141"/>
                                        </p:tgtEl>
                                        <p:attrNameLst>
                                          <p:attrName>ppt_h</p:attrName>
                                        </p:attrNameLst>
                                      </p:cBhvr>
                                      <p:tavLst>
                                        <p:tav tm="0">
                                          <p:val>
                                            <p:fltVal val="0"/>
                                          </p:val>
                                        </p:tav>
                                        <p:tav tm="100000">
                                          <p:val>
                                            <p:strVal val="#ppt_h"/>
                                          </p:val>
                                        </p:tav>
                                      </p:tavLst>
                                    </p:anim>
                                    <p:animEffect transition="in" filter="fade">
                                      <p:cBhvr>
                                        <p:cTn id="94" dur="750"/>
                                        <p:tgtEl>
                                          <p:spTgt spid="141"/>
                                        </p:tgtEl>
                                      </p:cBhvr>
                                    </p:animEffect>
                                  </p:childTnLst>
                                </p:cTn>
                              </p:par>
                              <p:par>
                                <p:cTn id="95" presetID="53" presetClass="entr" presetSubtype="16" fill="hold" grpId="0" nodeType="withEffect">
                                  <p:stCondLst>
                                    <p:cond delay="2000"/>
                                  </p:stCondLst>
                                  <p:childTnLst>
                                    <p:set>
                                      <p:cBhvr>
                                        <p:cTn id="96" dur="1" fill="hold">
                                          <p:stCondLst>
                                            <p:cond delay="0"/>
                                          </p:stCondLst>
                                        </p:cTn>
                                        <p:tgtEl>
                                          <p:spTgt spid="154"/>
                                        </p:tgtEl>
                                        <p:attrNameLst>
                                          <p:attrName>style.visibility</p:attrName>
                                        </p:attrNameLst>
                                      </p:cBhvr>
                                      <p:to>
                                        <p:strVal val="visible"/>
                                      </p:to>
                                    </p:set>
                                    <p:anim calcmode="lin" valueType="num">
                                      <p:cBhvr>
                                        <p:cTn id="97" dur="750" fill="hold"/>
                                        <p:tgtEl>
                                          <p:spTgt spid="154"/>
                                        </p:tgtEl>
                                        <p:attrNameLst>
                                          <p:attrName>ppt_w</p:attrName>
                                        </p:attrNameLst>
                                      </p:cBhvr>
                                      <p:tavLst>
                                        <p:tav tm="0">
                                          <p:val>
                                            <p:fltVal val="0"/>
                                          </p:val>
                                        </p:tav>
                                        <p:tav tm="100000">
                                          <p:val>
                                            <p:strVal val="#ppt_w"/>
                                          </p:val>
                                        </p:tav>
                                      </p:tavLst>
                                    </p:anim>
                                    <p:anim calcmode="lin" valueType="num">
                                      <p:cBhvr>
                                        <p:cTn id="98" dur="750" fill="hold"/>
                                        <p:tgtEl>
                                          <p:spTgt spid="154"/>
                                        </p:tgtEl>
                                        <p:attrNameLst>
                                          <p:attrName>ppt_h</p:attrName>
                                        </p:attrNameLst>
                                      </p:cBhvr>
                                      <p:tavLst>
                                        <p:tav tm="0">
                                          <p:val>
                                            <p:fltVal val="0"/>
                                          </p:val>
                                        </p:tav>
                                        <p:tav tm="100000">
                                          <p:val>
                                            <p:strVal val="#ppt_h"/>
                                          </p:val>
                                        </p:tav>
                                      </p:tavLst>
                                    </p:anim>
                                    <p:animEffect transition="in" filter="fade">
                                      <p:cBhvr>
                                        <p:cTn id="99" dur="750"/>
                                        <p:tgtEl>
                                          <p:spTgt spid="154"/>
                                        </p:tgtEl>
                                      </p:cBhvr>
                                    </p:animEffect>
                                  </p:childTnLst>
                                </p:cTn>
                              </p:par>
                              <p:par>
                                <p:cTn id="100" presetID="53" presetClass="entr" presetSubtype="16" fill="hold" grpId="0" nodeType="withEffect">
                                  <p:stCondLst>
                                    <p:cond delay="2000"/>
                                  </p:stCondLst>
                                  <p:childTnLst>
                                    <p:set>
                                      <p:cBhvr>
                                        <p:cTn id="101" dur="1" fill="hold">
                                          <p:stCondLst>
                                            <p:cond delay="0"/>
                                          </p:stCondLst>
                                        </p:cTn>
                                        <p:tgtEl>
                                          <p:spTgt spid="167"/>
                                        </p:tgtEl>
                                        <p:attrNameLst>
                                          <p:attrName>style.visibility</p:attrName>
                                        </p:attrNameLst>
                                      </p:cBhvr>
                                      <p:to>
                                        <p:strVal val="visible"/>
                                      </p:to>
                                    </p:set>
                                    <p:anim calcmode="lin" valueType="num">
                                      <p:cBhvr>
                                        <p:cTn id="102" dur="750" fill="hold"/>
                                        <p:tgtEl>
                                          <p:spTgt spid="167"/>
                                        </p:tgtEl>
                                        <p:attrNameLst>
                                          <p:attrName>ppt_w</p:attrName>
                                        </p:attrNameLst>
                                      </p:cBhvr>
                                      <p:tavLst>
                                        <p:tav tm="0">
                                          <p:val>
                                            <p:fltVal val="0"/>
                                          </p:val>
                                        </p:tav>
                                        <p:tav tm="100000">
                                          <p:val>
                                            <p:strVal val="#ppt_w"/>
                                          </p:val>
                                        </p:tav>
                                      </p:tavLst>
                                    </p:anim>
                                    <p:anim calcmode="lin" valueType="num">
                                      <p:cBhvr>
                                        <p:cTn id="103" dur="750" fill="hold"/>
                                        <p:tgtEl>
                                          <p:spTgt spid="167"/>
                                        </p:tgtEl>
                                        <p:attrNameLst>
                                          <p:attrName>ppt_h</p:attrName>
                                        </p:attrNameLst>
                                      </p:cBhvr>
                                      <p:tavLst>
                                        <p:tav tm="0">
                                          <p:val>
                                            <p:fltVal val="0"/>
                                          </p:val>
                                        </p:tav>
                                        <p:tav tm="100000">
                                          <p:val>
                                            <p:strVal val="#ppt_h"/>
                                          </p:val>
                                        </p:tav>
                                      </p:tavLst>
                                    </p:anim>
                                    <p:animEffect transition="in" filter="fade">
                                      <p:cBhvr>
                                        <p:cTn id="104" dur="750"/>
                                        <p:tgtEl>
                                          <p:spTgt spid="167"/>
                                        </p:tgtEl>
                                      </p:cBhvr>
                                    </p:animEffect>
                                  </p:childTnLst>
                                </p:cTn>
                              </p:par>
                              <p:par>
                                <p:cTn id="105" presetID="53" presetClass="entr" presetSubtype="16" fill="hold" grpId="0" nodeType="withEffect">
                                  <p:stCondLst>
                                    <p:cond delay="2250"/>
                                  </p:stCondLst>
                                  <p:childTnLst>
                                    <p:set>
                                      <p:cBhvr>
                                        <p:cTn id="106" dur="1" fill="hold">
                                          <p:stCondLst>
                                            <p:cond delay="0"/>
                                          </p:stCondLst>
                                        </p:cTn>
                                        <p:tgtEl>
                                          <p:spTgt spid="52"/>
                                        </p:tgtEl>
                                        <p:attrNameLst>
                                          <p:attrName>style.visibility</p:attrName>
                                        </p:attrNameLst>
                                      </p:cBhvr>
                                      <p:to>
                                        <p:strVal val="visible"/>
                                      </p:to>
                                    </p:set>
                                    <p:anim calcmode="lin" valueType="num">
                                      <p:cBhvr>
                                        <p:cTn id="107" dur="750" fill="hold"/>
                                        <p:tgtEl>
                                          <p:spTgt spid="52"/>
                                        </p:tgtEl>
                                        <p:attrNameLst>
                                          <p:attrName>ppt_w</p:attrName>
                                        </p:attrNameLst>
                                      </p:cBhvr>
                                      <p:tavLst>
                                        <p:tav tm="0">
                                          <p:val>
                                            <p:fltVal val="0"/>
                                          </p:val>
                                        </p:tav>
                                        <p:tav tm="100000">
                                          <p:val>
                                            <p:strVal val="#ppt_w"/>
                                          </p:val>
                                        </p:tav>
                                      </p:tavLst>
                                    </p:anim>
                                    <p:anim calcmode="lin" valueType="num">
                                      <p:cBhvr>
                                        <p:cTn id="108" dur="750" fill="hold"/>
                                        <p:tgtEl>
                                          <p:spTgt spid="52"/>
                                        </p:tgtEl>
                                        <p:attrNameLst>
                                          <p:attrName>ppt_h</p:attrName>
                                        </p:attrNameLst>
                                      </p:cBhvr>
                                      <p:tavLst>
                                        <p:tav tm="0">
                                          <p:val>
                                            <p:fltVal val="0"/>
                                          </p:val>
                                        </p:tav>
                                        <p:tav tm="100000">
                                          <p:val>
                                            <p:strVal val="#ppt_h"/>
                                          </p:val>
                                        </p:tav>
                                      </p:tavLst>
                                    </p:anim>
                                    <p:animEffect transition="in" filter="fade">
                                      <p:cBhvr>
                                        <p:cTn id="109" dur="750"/>
                                        <p:tgtEl>
                                          <p:spTgt spid="52"/>
                                        </p:tgtEl>
                                      </p:cBhvr>
                                    </p:animEffect>
                                  </p:childTnLst>
                                </p:cTn>
                              </p:par>
                              <p:par>
                                <p:cTn id="110" presetID="53" presetClass="entr" presetSubtype="16" fill="hold" grpId="0" nodeType="withEffect">
                                  <p:stCondLst>
                                    <p:cond delay="2250"/>
                                  </p:stCondLst>
                                  <p:childTnLst>
                                    <p:set>
                                      <p:cBhvr>
                                        <p:cTn id="111" dur="1" fill="hold">
                                          <p:stCondLst>
                                            <p:cond delay="0"/>
                                          </p:stCondLst>
                                        </p:cTn>
                                        <p:tgtEl>
                                          <p:spTgt spid="62"/>
                                        </p:tgtEl>
                                        <p:attrNameLst>
                                          <p:attrName>style.visibility</p:attrName>
                                        </p:attrNameLst>
                                      </p:cBhvr>
                                      <p:to>
                                        <p:strVal val="visible"/>
                                      </p:to>
                                    </p:set>
                                    <p:anim calcmode="lin" valueType="num">
                                      <p:cBhvr>
                                        <p:cTn id="112" dur="750" fill="hold"/>
                                        <p:tgtEl>
                                          <p:spTgt spid="62"/>
                                        </p:tgtEl>
                                        <p:attrNameLst>
                                          <p:attrName>ppt_w</p:attrName>
                                        </p:attrNameLst>
                                      </p:cBhvr>
                                      <p:tavLst>
                                        <p:tav tm="0">
                                          <p:val>
                                            <p:fltVal val="0"/>
                                          </p:val>
                                        </p:tav>
                                        <p:tav tm="100000">
                                          <p:val>
                                            <p:strVal val="#ppt_w"/>
                                          </p:val>
                                        </p:tav>
                                      </p:tavLst>
                                    </p:anim>
                                    <p:anim calcmode="lin" valueType="num">
                                      <p:cBhvr>
                                        <p:cTn id="113" dur="750" fill="hold"/>
                                        <p:tgtEl>
                                          <p:spTgt spid="62"/>
                                        </p:tgtEl>
                                        <p:attrNameLst>
                                          <p:attrName>ppt_h</p:attrName>
                                        </p:attrNameLst>
                                      </p:cBhvr>
                                      <p:tavLst>
                                        <p:tav tm="0">
                                          <p:val>
                                            <p:fltVal val="0"/>
                                          </p:val>
                                        </p:tav>
                                        <p:tav tm="100000">
                                          <p:val>
                                            <p:strVal val="#ppt_h"/>
                                          </p:val>
                                        </p:tav>
                                      </p:tavLst>
                                    </p:anim>
                                    <p:animEffect transition="in" filter="fade">
                                      <p:cBhvr>
                                        <p:cTn id="114" dur="750"/>
                                        <p:tgtEl>
                                          <p:spTgt spid="62"/>
                                        </p:tgtEl>
                                      </p:cBhvr>
                                    </p:animEffect>
                                  </p:childTnLst>
                                </p:cTn>
                              </p:par>
                              <p:par>
                                <p:cTn id="115" presetID="53" presetClass="entr" presetSubtype="16" fill="hold" grpId="0" nodeType="withEffect">
                                  <p:stCondLst>
                                    <p:cond delay="2250"/>
                                  </p:stCondLst>
                                  <p:childTnLst>
                                    <p:set>
                                      <p:cBhvr>
                                        <p:cTn id="116" dur="1" fill="hold">
                                          <p:stCondLst>
                                            <p:cond delay="0"/>
                                          </p:stCondLst>
                                        </p:cTn>
                                        <p:tgtEl>
                                          <p:spTgt spid="75"/>
                                        </p:tgtEl>
                                        <p:attrNameLst>
                                          <p:attrName>style.visibility</p:attrName>
                                        </p:attrNameLst>
                                      </p:cBhvr>
                                      <p:to>
                                        <p:strVal val="visible"/>
                                      </p:to>
                                    </p:set>
                                    <p:anim calcmode="lin" valueType="num">
                                      <p:cBhvr>
                                        <p:cTn id="117" dur="750" fill="hold"/>
                                        <p:tgtEl>
                                          <p:spTgt spid="75"/>
                                        </p:tgtEl>
                                        <p:attrNameLst>
                                          <p:attrName>ppt_w</p:attrName>
                                        </p:attrNameLst>
                                      </p:cBhvr>
                                      <p:tavLst>
                                        <p:tav tm="0">
                                          <p:val>
                                            <p:fltVal val="0"/>
                                          </p:val>
                                        </p:tav>
                                        <p:tav tm="100000">
                                          <p:val>
                                            <p:strVal val="#ppt_w"/>
                                          </p:val>
                                        </p:tav>
                                      </p:tavLst>
                                    </p:anim>
                                    <p:anim calcmode="lin" valueType="num">
                                      <p:cBhvr>
                                        <p:cTn id="118" dur="750" fill="hold"/>
                                        <p:tgtEl>
                                          <p:spTgt spid="75"/>
                                        </p:tgtEl>
                                        <p:attrNameLst>
                                          <p:attrName>ppt_h</p:attrName>
                                        </p:attrNameLst>
                                      </p:cBhvr>
                                      <p:tavLst>
                                        <p:tav tm="0">
                                          <p:val>
                                            <p:fltVal val="0"/>
                                          </p:val>
                                        </p:tav>
                                        <p:tav tm="100000">
                                          <p:val>
                                            <p:strVal val="#ppt_h"/>
                                          </p:val>
                                        </p:tav>
                                      </p:tavLst>
                                    </p:anim>
                                    <p:animEffect transition="in" filter="fade">
                                      <p:cBhvr>
                                        <p:cTn id="119" dur="750"/>
                                        <p:tgtEl>
                                          <p:spTgt spid="75"/>
                                        </p:tgtEl>
                                      </p:cBhvr>
                                    </p:animEffect>
                                  </p:childTnLst>
                                </p:cTn>
                              </p:par>
                              <p:par>
                                <p:cTn id="120" presetID="53" presetClass="entr" presetSubtype="16" fill="hold" grpId="0" nodeType="withEffect">
                                  <p:stCondLst>
                                    <p:cond delay="2250"/>
                                  </p:stCondLst>
                                  <p:childTnLst>
                                    <p:set>
                                      <p:cBhvr>
                                        <p:cTn id="121" dur="1" fill="hold">
                                          <p:stCondLst>
                                            <p:cond delay="0"/>
                                          </p:stCondLst>
                                        </p:cTn>
                                        <p:tgtEl>
                                          <p:spTgt spid="88"/>
                                        </p:tgtEl>
                                        <p:attrNameLst>
                                          <p:attrName>style.visibility</p:attrName>
                                        </p:attrNameLst>
                                      </p:cBhvr>
                                      <p:to>
                                        <p:strVal val="visible"/>
                                      </p:to>
                                    </p:set>
                                    <p:anim calcmode="lin" valueType="num">
                                      <p:cBhvr>
                                        <p:cTn id="122" dur="750" fill="hold"/>
                                        <p:tgtEl>
                                          <p:spTgt spid="88"/>
                                        </p:tgtEl>
                                        <p:attrNameLst>
                                          <p:attrName>ppt_w</p:attrName>
                                        </p:attrNameLst>
                                      </p:cBhvr>
                                      <p:tavLst>
                                        <p:tav tm="0">
                                          <p:val>
                                            <p:fltVal val="0"/>
                                          </p:val>
                                        </p:tav>
                                        <p:tav tm="100000">
                                          <p:val>
                                            <p:strVal val="#ppt_w"/>
                                          </p:val>
                                        </p:tav>
                                      </p:tavLst>
                                    </p:anim>
                                    <p:anim calcmode="lin" valueType="num">
                                      <p:cBhvr>
                                        <p:cTn id="123" dur="750" fill="hold"/>
                                        <p:tgtEl>
                                          <p:spTgt spid="88"/>
                                        </p:tgtEl>
                                        <p:attrNameLst>
                                          <p:attrName>ppt_h</p:attrName>
                                        </p:attrNameLst>
                                      </p:cBhvr>
                                      <p:tavLst>
                                        <p:tav tm="0">
                                          <p:val>
                                            <p:fltVal val="0"/>
                                          </p:val>
                                        </p:tav>
                                        <p:tav tm="100000">
                                          <p:val>
                                            <p:strVal val="#ppt_h"/>
                                          </p:val>
                                        </p:tav>
                                      </p:tavLst>
                                    </p:anim>
                                    <p:animEffect transition="in" filter="fade">
                                      <p:cBhvr>
                                        <p:cTn id="124" dur="750"/>
                                        <p:tgtEl>
                                          <p:spTgt spid="88"/>
                                        </p:tgtEl>
                                      </p:cBhvr>
                                    </p:animEffect>
                                  </p:childTnLst>
                                </p:cTn>
                              </p:par>
                              <p:par>
                                <p:cTn id="125" presetID="53" presetClass="entr" presetSubtype="16" fill="hold" grpId="0" nodeType="withEffect">
                                  <p:stCondLst>
                                    <p:cond delay="2250"/>
                                  </p:stCondLst>
                                  <p:childTnLst>
                                    <p:set>
                                      <p:cBhvr>
                                        <p:cTn id="126" dur="1" fill="hold">
                                          <p:stCondLst>
                                            <p:cond delay="0"/>
                                          </p:stCondLst>
                                        </p:cTn>
                                        <p:tgtEl>
                                          <p:spTgt spid="101"/>
                                        </p:tgtEl>
                                        <p:attrNameLst>
                                          <p:attrName>style.visibility</p:attrName>
                                        </p:attrNameLst>
                                      </p:cBhvr>
                                      <p:to>
                                        <p:strVal val="visible"/>
                                      </p:to>
                                    </p:set>
                                    <p:anim calcmode="lin" valueType="num">
                                      <p:cBhvr>
                                        <p:cTn id="127" dur="750" fill="hold"/>
                                        <p:tgtEl>
                                          <p:spTgt spid="101"/>
                                        </p:tgtEl>
                                        <p:attrNameLst>
                                          <p:attrName>ppt_w</p:attrName>
                                        </p:attrNameLst>
                                      </p:cBhvr>
                                      <p:tavLst>
                                        <p:tav tm="0">
                                          <p:val>
                                            <p:fltVal val="0"/>
                                          </p:val>
                                        </p:tav>
                                        <p:tav tm="100000">
                                          <p:val>
                                            <p:strVal val="#ppt_w"/>
                                          </p:val>
                                        </p:tav>
                                      </p:tavLst>
                                    </p:anim>
                                    <p:anim calcmode="lin" valueType="num">
                                      <p:cBhvr>
                                        <p:cTn id="128" dur="750" fill="hold"/>
                                        <p:tgtEl>
                                          <p:spTgt spid="101"/>
                                        </p:tgtEl>
                                        <p:attrNameLst>
                                          <p:attrName>ppt_h</p:attrName>
                                        </p:attrNameLst>
                                      </p:cBhvr>
                                      <p:tavLst>
                                        <p:tav tm="0">
                                          <p:val>
                                            <p:fltVal val="0"/>
                                          </p:val>
                                        </p:tav>
                                        <p:tav tm="100000">
                                          <p:val>
                                            <p:strVal val="#ppt_h"/>
                                          </p:val>
                                        </p:tav>
                                      </p:tavLst>
                                    </p:anim>
                                    <p:animEffect transition="in" filter="fade">
                                      <p:cBhvr>
                                        <p:cTn id="129" dur="750"/>
                                        <p:tgtEl>
                                          <p:spTgt spid="101"/>
                                        </p:tgtEl>
                                      </p:cBhvr>
                                    </p:animEffect>
                                  </p:childTnLst>
                                </p:cTn>
                              </p:par>
                              <p:par>
                                <p:cTn id="130" presetID="53" presetClass="entr" presetSubtype="16" fill="hold" grpId="0" nodeType="withEffect">
                                  <p:stCondLst>
                                    <p:cond delay="2250"/>
                                  </p:stCondLst>
                                  <p:childTnLst>
                                    <p:set>
                                      <p:cBhvr>
                                        <p:cTn id="131" dur="1" fill="hold">
                                          <p:stCondLst>
                                            <p:cond delay="0"/>
                                          </p:stCondLst>
                                        </p:cTn>
                                        <p:tgtEl>
                                          <p:spTgt spid="114"/>
                                        </p:tgtEl>
                                        <p:attrNameLst>
                                          <p:attrName>style.visibility</p:attrName>
                                        </p:attrNameLst>
                                      </p:cBhvr>
                                      <p:to>
                                        <p:strVal val="visible"/>
                                      </p:to>
                                    </p:set>
                                    <p:anim calcmode="lin" valueType="num">
                                      <p:cBhvr>
                                        <p:cTn id="132" dur="750" fill="hold"/>
                                        <p:tgtEl>
                                          <p:spTgt spid="114"/>
                                        </p:tgtEl>
                                        <p:attrNameLst>
                                          <p:attrName>ppt_w</p:attrName>
                                        </p:attrNameLst>
                                      </p:cBhvr>
                                      <p:tavLst>
                                        <p:tav tm="0">
                                          <p:val>
                                            <p:fltVal val="0"/>
                                          </p:val>
                                        </p:tav>
                                        <p:tav tm="100000">
                                          <p:val>
                                            <p:strVal val="#ppt_w"/>
                                          </p:val>
                                        </p:tav>
                                      </p:tavLst>
                                    </p:anim>
                                    <p:anim calcmode="lin" valueType="num">
                                      <p:cBhvr>
                                        <p:cTn id="133" dur="750" fill="hold"/>
                                        <p:tgtEl>
                                          <p:spTgt spid="114"/>
                                        </p:tgtEl>
                                        <p:attrNameLst>
                                          <p:attrName>ppt_h</p:attrName>
                                        </p:attrNameLst>
                                      </p:cBhvr>
                                      <p:tavLst>
                                        <p:tav tm="0">
                                          <p:val>
                                            <p:fltVal val="0"/>
                                          </p:val>
                                        </p:tav>
                                        <p:tav tm="100000">
                                          <p:val>
                                            <p:strVal val="#ppt_h"/>
                                          </p:val>
                                        </p:tav>
                                      </p:tavLst>
                                    </p:anim>
                                    <p:animEffect transition="in" filter="fade">
                                      <p:cBhvr>
                                        <p:cTn id="134" dur="750"/>
                                        <p:tgtEl>
                                          <p:spTgt spid="114"/>
                                        </p:tgtEl>
                                      </p:cBhvr>
                                    </p:animEffect>
                                  </p:childTnLst>
                                </p:cTn>
                              </p:par>
                              <p:par>
                                <p:cTn id="135" presetID="53" presetClass="entr" presetSubtype="16" fill="hold" grpId="0" nodeType="withEffect">
                                  <p:stCondLst>
                                    <p:cond delay="2250"/>
                                  </p:stCondLst>
                                  <p:childTnLst>
                                    <p:set>
                                      <p:cBhvr>
                                        <p:cTn id="136" dur="1" fill="hold">
                                          <p:stCondLst>
                                            <p:cond delay="0"/>
                                          </p:stCondLst>
                                        </p:cTn>
                                        <p:tgtEl>
                                          <p:spTgt spid="127"/>
                                        </p:tgtEl>
                                        <p:attrNameLst>
                                          <p:attrName>style.visibility</p:attrName>
                                        </p:attrNameLst>
                                      </p:cBhvr>
                                      <p:to>
                                        <p:strVal val="visible"/>
                                      </p:to>
                                    </p:set>
                                    <p:anim calcmode="lin" valueType="num">
                                      <p:cBhvr>
                                        <p:cTn id="137" dur="750" fill="hold"/>
                                        <p:tgtEl>
                                          <p:spTgt spid="127"/>
                                        </p:tgtEl>
                                        <p:attrNameLst>
                                          <p:attrName>ppt_w</p:attrName>
                                        </p:attrNameLst>
                                      </p:cBhvr>
                                      <p:tavLst>
                                        <p:tav tm="0">
                                          <p:val>
                                            <p:fltVal val="0"/>
                                          </p:val>
                                        </p:tav>
                                        <p:tav tm="100000">
                                          <p:val>
                                            <p:strVal val="#ppt_w"/>
                                          </p:val>
                                        </p:tav>
                                      </p:tavLst>
                                    </p:anim>
                                    <p:anim calcmode="lin" valueType="num">
                                      <p:cBhvr>
                                        <p:cTn id="138" dur="750" fill="hold"/>
                                        <p:tgtEl>
                                          <p:spTgt spid="127"/>
                                        </p:tgtEl>
                                        <p:attrNameLst>
                                          <p:attrName>ppt_h</p:attrName>
                                        </p:attrNameLst>
                                      </p:cBhvr>
                                      <p:tavLst>
                                        <p:tav tm="0">
                                          <p:val>
                                            <p:fltVal val="0"/>
                                          </p:val>
                                        </p:tav>
                                        <p:tav tm="100000">
                                          <p:val>
                                            <p:strVal val="#ppt_h"/>
                                          </p:val>
                                        </p:tav>
                                      </p:tavLst>
                                    </p:anim>
                                    <p:animEffect transition="in" filter="fade">
                                      <p:cBhvr>
                                        <p:cTn id="139" dur="750"/>
                                        <p:tgtEl>
                                          <p:spTgt spid="127"/>
                                        </p:tgtEl>
                                      </p:cBhvr>
                                    </p:animEffect>
                                  </p:childTnLst>
                                </p:cTn>
                              </p:par>
                              <p:par>
                                <p:cTn id="140" presetID="53" presetClass="entr" presetSubtype="16" fill="hold" grpId="0" nodeType="withEffect">
                                  <p:stCondLst>
                                    <p:cond delay="2250"/>
                                  </p:stCondLst>
                                  <p:childTnLst>
                                    <p:set>
                                      <p:cBhvr>
                                        <p:cTn id="141" dur="1" fill="hold">
                                          <p:stCondLst>
                                            <p:cond delay="0"/>
                                          </p:stCondLst>
                                        </p:cTn>
                                        <p:tgtEl>
                                          <p:spTgt spid="140"/>
                                        </p:tgtEl>
                                        <p:attrNameLst>
                                          <p:attrName>style.visibility</p:attrName>
                                        </p:attrNameLst>
                                      </p:cBhvr>
                                      <p:to>
                                        <p:strVal val="visible"/>
                                      </p:to>
                                    </p:set>
                                    <p:anim calcmode="lin" valueType="num">
                                      <p:cBhvr>
                                        <p:cTn id="142" dur="750" fill="hold"/>
                                        <p:tgtEl>
                                          <p:spTgt spid="140"/>
                                        </p:tgtEl>
                                        <p:attrNameLst>
                                          <p:attrName>ppt_w</p:attrName>
                                        </p:attrNameLst>
                                      </p:cBhvr>
                                      <p:tavLst>
                                        <p:tav tm="0">
                                          <p:val>
                                            <p:fltVal val="0"/>
                                          </p:val>
                                        </p:tav>
                                        <p:tav tm="100000">
                                          <p:val>
                                            <p:strVal val="#ppt_w"/>
                                          </p:val>
                                        </p:tav>
                                      </p:tavLst>
                                    </p:anim>
                                    <p:anim calcmode="lin" valueType="num">
                                      <p:cBhvr>
                                        <p:cTn id="143" dur="750" fill="hold"/>
                                        <p:tgtEl>
                                          <p:spTgt spid="140"/>
                                        </p:tgtEl>
                                        <p:attrNameLst>
                                          <p:attrName>ppt_h</p:attrName>
                                        </p:attrNameLst>
                                      </p:cBhvr>
                                      <p:tavLst>
                                        <p:tav tm="0">
                                          <p:val>
                                            <p:fltVal val="0"/>
                                          </p:val>
                                        </p:tav>
                                        <p:tav tm="100000">
                                          <p:val>
                                            <p:strVal val="#ppt_h"/>
                                          </p:val>
                                        </p:tav>
                                      </p:tavLst>
                                    </p:anim>
                                    <p:animEffect transition="in" filter="fade">
                                      <p:cBhvr>
                                        <p:cTn id="144" dur="750"/>
                                        <p:tgtEl>
                                          <p:spTgt spid="140"/>
                                        </p:tgtEl>
                                      </p:cBhvr>
                                    </p:animEffect>
                                  </p:childTnLst>
                                </p:cTn>
                              </p:par>
                              <p:par>
                                <p:cTn id="145" presetID="53" presetClass="entr" presetSubtype="16" fill="hold" grpId="0" nodeType="withEffect">
                                  <p:stCondLst>
                                    <p:cond delay="2250"/>
                                  </p:stCondLst>
                                  <p:childTnLst>
                                    <p:set>
                                      <p:cBhvr>
                                        <p:cTn id="146" dur="1" fill="hold">
                                          <p:stCondLst>
                                            <p:cond delay="0"/>
                                          </p:stCondLst>
                                        </p:cTn>
                                        <p:tgtEl>
                                          <p:spTgt spid="153"/>
                                        </p:tgtEl>
                                        <p:attrNameLst>
                                          <p:attrName>style.visibility</p:attrName>
                                        </p:attrNameLst>
                                      </p:cBhvr>
                                      <p:to>
                                        <p:strVal val="visible"/>
                                      </p:to>
                                    </p:set>
                                    <p:anim calcmode="lin" valueType="num">
                                      <p:cBhvr>
                                        <p:cTn id="147" dur="750" fill="hold"/>
                                        <p:tgtEl>
                                          <p:spTgt spid="153"/>
                                        </p:tgtEl>
                                        <p:attrNameLst>
                                          <p:attrName>ppt_w</p:attrName>
                                        </p:attrNameLst>
                                      </p:cBhvr>
                                      <p:tavLst>
                                        <p:tav tm="0">
                                          <p:val>
                                            <p:fltVal val="0"/>
                                          </p:val>
                                        </p:tav>
                                        <p:tav tm="100000">
                                          <p:val>
                                            <p:strVal val="#ppt_w"/>
                                          </p:val>
                                        </p:tav>
                                      </p:tavLst>
                                    </p:anim>
                                    <p:anim calcmode="lin" valueType="num">
                                      <p:cBhvr>
                                        <p:cTn id="148" dur="750" fill="hold"/>
                                        <p:tgtEl>
                                          <p:spTgt spid="153"/>
                                        </p:tgtEl>
                                        <p:attrNameLst>
                                          <p:attrName>ppt_h</p:attrName>
                                        </p:attrNameLst>
                                      </p:cBhvr>
                                      <p:tavLst>
                                        <p:tav tm="0">
                                          <p:val>
                                            <p:fltVal val="0"/>
                                          </p:val>
                                        </p:tav>
                                        <p:tav tm="100000">
                                          <p:val>
                                            <p:strVal val="#ppt_h"/>
                                          </p:val>
                                        </p:tav>
                                      </p:tavLst>
                                    </p:anim>
                                    <p:animEffect transition="in" filter="fade">
                                      <p:cBhvr>
                                        <p:cTn id="149" dur="750"/>
                                        <p:tgtEl>
                                          <p:spTgt spid="153"/>
                                        </p:tgtEl>
                                      </p:cBhvr>
                                    </p:animEffect>
                                  </p:childTnLst>
                                </p:cTn>
                              </p:par>
                              <p:par>
                                <p:cTn id="150" presetID="53" presetClass="entr" presetSubtype="16" fill="hold" grpId="0" nodeType="withEffect">
                                  <p:stCondLst>
                                    <p:cond delay="2250"/>
                                  </p:stCondLst>
                                  <p:childTnLst>
                                    <p:set>
                                      <p:cBhvr>
                                        <p:cTn id="151" dur="1" fill="hold">
                                          <p:stCondLst>
                                            <p:cond delay="0"/>
                                          </p:stCondLst>
                                        </p:cTn>
                                        <p:tgtEl>
                                          <p:spTgt spid="166"/>
                                        </p:tgtEl>
                                        <p:attrNameLst>
                                          <p:attrName>style.visibility</p:attrName>
                                        </p:attrNameLst>
                                      </p:cBhvr>
                                      <p:to>
                                        <p:strVal val="visible"/>
                                      </p:to>
                                    </p:set>
                                    <p:anim calcmode="lin" valueType="num">
                                      <p:cBhvr>
                                        <p:cTn id="152" dur="750" fill="hold"/>
                                        <p:tgtEl>
                                          <p:spTgt spid="166"/>
                                        </p:tgtEl>
                                        <p:attrNameLst>
                                          <p:attrName>ppt_w</p:attrName>
                                        </p:attrNameLst>
                                      </p:cBhvr>
                                      <p:tavLst>
                                        <p:tav tm="0">
                                          <p:val>
                                            <p:fltVal val="0"/>
                                          </p:val>
                                        </p:tav>
                                        <p:tav tm="100000">
                                          <p:val>
                                            <p:strVal val="#ppt_w"/>
                                          </p:val>
                                        </p:tav>
                                      </p:tavLst>
                                    </p:anim>
                                    <p:anim calcmode="lin" valueType="num">
                                      <p:cBhvr>
                                        <p:cTn id="153" dur="750" fill="hold"/>
                                        <p:tgtEl>
                                          <p:spTgt spid="166"/>
                                        </p:tgtEl>
                                        <p:attrNameLst>
                                          <p:attrName>ppt_h</p:attrName>
                                        </p:attrNameLst>
                                      </p:cBhvr>
                                      <p:tavLst>
                                        <p:tav tm="0">
                                          <p:val>
                                            <p:fltVal val="0"/>
                                          </p:val>
                                        </p:tav>
                                        <p:tav tm="100000">
                                          <p:val>
                                            <p:strVal val="#ppt_h"/>
                                          </p:val>
                                        </p:tav>
                                      </p:tavLst>
                                    </p:anim>
                                    <p:animEffect transition="in" filter="fade">
                                      <p:cBhvr>
                                        <p:cTn id="154" dur="750"/>
                                        <p:tgtEl>
                                          <p:spTgt spid="166"/>
                                        </p:tgtEl>
                                      </p:cBhvr>
                                    </p:animEffect>
                                  </p:childTnLst>
                                </p:cTn>
                              </p:par>
                              <p:par>
                                <p:cTn id="155" presetID="53" presetClass="entr" presetSubtype="16" fill="hold" grpId="0" nodeType="withEffect">
                                  <p:stCondLst>
                                    <p:cond delay="2250"/>
                                  </p:stCondLst>
                                  <p:childTnLst>
                                    <p:set>
                                      <p:cBhvr>
                                        <p:cTn id="156" dur="1" fill="hold">
                                          <p:stCondLst>
                                            <p:cond delay="0"/>
                                          </p:stCondLst>
                                        </p:cTn>
                                        <p:tgtEl>
                                          <p:spTgt spid="54"/>
                                        </p:tgtEl>
                                        <p:attrNameLst>
                                          <p:attrName>style.visibility</p:attrName>
                                        </p:attrNameLst>
                                      </p:cBhvr>
                                      <p:to>
                                        <p:strVal val="visible"/>
                                      </p:to>
                                    </p:set>
                                    <p:anim calcmode="lin" valueType="num">
                                      <p:cBhvr>
                                        <p:cTn id="157" dur="750" fill="hold"/>
                                        <p:tgtEl>
                                          <p:spTgt spid="54"/>
                                        </p:tgtEl>
                                        <p:attrNameLst>
                                          <p:attrName>ppt_w</p:attrName>
                                        </p:attrNameLst>
                                      </p:cBhvr>
                                      <p:tavLst>
                                        <p:tav tm="0">
                                          <p:val>
                                            <p:fltVal val="0"/>
                                          </p:val>
                                        </p:tav>
                                        <p:tav tm="100000">
                                          <p:val>
                                            <p:strVal val="#ppt_w"/>
                                          </p:val>
                                        </p:tav>
                                      </p:tavLst>
                                    </p:anim>
                                    <p:anim calcmode="lin" valueType="num">
                                      <p:cBhvr>
                                        <p:cTn id="158" dur="750" fill="hold"/>
                                        <p:tgtEl>
                                          <p:spTgt spid="54"/>
                                        </p:tgtEl>
                                        <p:attrNameLst>
                                          <p:attrName>ppt_h</p:attrName>
                                        </p:attrNameLst>
                                      </p:cBhvr>
                                      <p:tavLst>
                                        <p:tav tm="0">
                                          <p:val>
                                            <p:fltVal val="0"/>
                                          </p:val>
                                        </p:tav>
                                        <p:tav tm="100000">
                                          <p:val>
                                            <p:strVal val="#ppt_h"/>
                                          </p:val>
                                        </p:tav>
                                      </p:tavLst>
                                    </p:anim>
                                    <p:animEffect transition="in" filter="fade">
                                      <p:cBhvr>
                                        <p:cTn id="159" dur="750"/>
                                        <p:tgtEl>
                                          <p:spTgt spid="54"/>
                                        </p:tgtEl>
                                      </p:cBhvr>
                                    </p:animEffect>
                                  </p:childTnLst>
                                </p:cTn>
                              </p:par>
                              <p:par>
                                <p:cTn id="160" presetID="53" presetClass="entr" presetSubtype="16" fill="hold" grpId="0" nodeType="withEffect">
                                  <p:stCondLst>
                                    <p:cond delay="2250"/>
                                  </p:stCondLst>
                                  <p:childTnLst>
                                    <p:set>
                                      <p:cBhvr>
                                        <p:cTn id="161" dur="1" fill="hold">
                                          <p:stCondLst>
                                            <p:cond delay="0"/>
                                          </p:stCondLst>
                                        </p:cTn>
                                        <p:tgtEl>
                                          <p:spTgt spid="64"/>
                                        </p:tgtEl>
                                        <p:attrNameLst>
                                          <p:attrName>style.visibility</p:attrName>
                                        </p:attrNameLst>
                                      </p:cBhvr>
                                      <p:to>
                                        <p:strVal val="visible"/>
                                      </p:to>
                                    </p:set>
                                    <p:anim calcmode="lin" valueType="num">
                                      <p:cBhvr>
                                        <p:cTn id="162" dur="750" fill="hold"/>
                                        <p:tgtEl>
                                          <p:spTgt spid="64"/>
                                        </p:tgtEl>
                                        <p:attrNameLst>
                                          <p:attrName>ppt_w</p:attrName>
                                        </p:attrNameLst>
                                      </p:cBhvr>
                                      <p:tavLst>
                                        <p:tav tm="0">
                                          <p:val>
                                            <p:fltVal val="0"/>
                                          </p:val>
                                        </p:tav>
                                        <p:tav tm="100000">
                                          <p:val>
                                            <p:strVal val="#ppt_w"/>
                                          </p:val>
                                        </p:tav>
                                      </p:tavLst>
                                    </p:anim>
                                    <p:anim calcmode="lin" valueType="num">
                                      <p:cBhvr>
                                        <p:cTn id="163" dur="750" fill="hold"/>
                                        <p:tgtEl>
                                          <p:spTgt spid="64"/>
                                        </p:tgtEl>
                                        <p:attrNameLst>
                                          <p:attrName>ppt_h</p:attrName>
                                        </p:attrNameLst>
                                      </p:cBhvr>
                                      <p:tavLst>
                                        <p:tav tm="0">
                                          <p:val>
                                            <p:fltVal val="0"/>
                                          </p:val>
                                        </p:tav>
                                        <p:tav tm="100000">
                                          <p:val>
                                            <p:strVal val="#ppt_h"/>
                                          </p:val>
                                        </p:tav>
                                      </p:tavLst>
                                    </p:anim>
                                    <p:animEffect transition="in" filter="fade">
                                      <p:cBhvr>
                                        <p:cTn id="164" dur="750"/>
                                        <p:tgtEl>
                                          <p:spTgt spid="64"/>
                                        </p:tgtEl>
                                      </p:cBhvr>
                                    </p:animEffect>
                                  </p:childTnLst>
                                </p:cTn>
                              </p:par>
                              <p:par>
                                <p:cTn id="165" presetID="53" presetClass="entr" presetSubtype="16" fill="hold" grpId="0" nodeType="withEffect">
                                  <p:stCondLst>
                                    <p:cond delay="2250"/>
                                  </p:stCondLst>
                                  <p:childTnLst>
                                    <p:set>
                                      <p:cBhvr>
                                        <p:cTn id="166" dur="1" fill="hold">
                                          <p:stCondLst>
                                            <p:cond delay="0"/>
                                          </p:stCondLst>
                                        </p:cTn>
                                        <p:tgtEl>
                                          <p:spTgt spid="77"/>
                                        </p:tgtEl>
                                        <p:attrNameLst>
                                          <p:attrName>style.visibility</p:attrName>
                                        </p:attrNameLst>
                                      </p:cBhvr>
                                      <p:to>
                                        <p:strVal val="visible"/>
                                      </p:to>
                                    </p:set>
                                    <p:anim calcmode="lin" valueType="num">
                                      <p:cBhvr>
                                        <p:cTn id="167" dur="750" fill="hold"/>
                                        <p:tgtEl>
                                          <p:spTgt spid="77"/>
                                        </p:tgtEl>
                                        <p:attrNameLst>
                                          <p:attrName>ppt_w</p:attrName>
                                        </p:attrNameLst>
                                      </p:cBhvr>
                                      <p:tavLst>
                                        <p:tav tm="0">
                                          <p:val>
                                            <p:fltVal val="0"/>
                                          </p:val>
                                        </p:tav>
                                        <p:tav tm="100000">
                                          <p:val>
                                            <p:strVal val="#ppt_w"/>
                                          </p:val>
                                        </p:tav>
                                      </p:tavLst>
                                    </p:anim>
                                    <p:anim calcmode="lin" valueType="num">
                                      <p:cBhvr>
                                        <p:cTn id="168" dur="750" fill="hold"/>
                                        <p:tgtEl>
                                          <p:spTgt spid="77"/>
                                        </p:tgtEl>
                                        <p:attrNameLst>
                                          <p:attrName>ppt_h</p:attrName>
                                        </p:attrNameLst>
                                      </p:cBhvr>
                                      <p:tavLst>
                                        <p:tav tm="0">
                                          <p:val>
                                            <p:fltVal val="0"/>
                                          </p:val>
                                        </p:tav>
                                        <p:tav tm="100000">
                                          <p:val>
                                            <p:strVal val="#ppt_h"/>
                                          </p:val>
                                        </p:tav>
                                      </p:tavLst>
                                    </p:anim>
                                    <p:animEffect transition="in" filter="fade">
                                      <p:cBhvr>
                                        <p:cTn id="169" dur="750"/>
                                        <p:tgtEl>
                                          <p:spTgt spid="77"/>
                                        </p:tgtEl>
                                      </p:cBhvr>
                                    </p:animEffect>
                                  </p:childTnLst>
                                </p:cTn>
                              </p:par>
                              <p:par>
                                <p:cTn id="170" presetID="53" presetClass="entr" presetSubtype="16" fill="hold" grpId="0" nodeType="withEffect">
                                  <p:stCondLst>
                                    <p:cond delay="2250"/>
                                  </p:stCondLst>
                                  <p:childTnLst>
                                    <p:set>
                                      <p:cBhvr>
                                        <p:cTn id="171" dur="1" fill="hold">
                                          <p:stCondLst>
                                            <p:cond delay="0"/>
                                          </p:stCondLst>
                                        </p:cTn>
                                        <p:tgtEl>
                                          <p:spTgt spid="90"/>
                                        </p:tgtEl>
                                        <p:attrNameLst>
                                          <p:attrName>style.visibility</p:attrName>
                                        </p:attrNameLst>
                                      </p:cBhvr>
                                      <p:to>
                                        <p:strVal val="visible"/>
                                      </p:to>
                                    </p:set>
                                    <p:anim calcmode="lin" valueType="num">
                                      <p:cBhvr>
                                        <p:cTn id="172" dur="750" fill="hold"/>
                                        <p:tgtEl>
                                          <p:spTgt spid="90"/>
                                        </p:tgtEl>
                                        <p:attrNameLst>
                                          <p:attrName>ppt_w</p:attrName>
                                        </p:attrNameLst>
                                      </p:cBhvr>
                                      <p:tavLst>
                                        <p:tav tm="0">
                                          <p:val>
                                            <p:fltVal val="0"/>
                                          </p:val>
                                        </p:tav>
                                        <p:tav tm="100000">
                                          <p:val>
                                            <p:strVal val="#ppt_w"/>
                                          </p:val>
                                        </p:tav>
                                      </p:tavLst>
                                    </p:anim>
                                    <p:anim calcmode="lin" valueType="num">
                                      <p:cBhvr>
                                        <p:cTn id="173" dur="750" fill="hold"/>
                                        <p:tgtEl>
                                          <p:spTgt spid="90"/>
                                        </p:tgtEl>
                                        <p:attrNameLst>
                                          <p:attrName>ppt_h</p:attrName>
                                        </p:attrNameLst>
                                      </p:cBhvr>
                                      <p:tavLst>
                                        <p:tav tm="0">
                                          <p:val>
                                            <p:fltVal val="0"/>
                                          </p:val>
                                        </p:tav>
                                        <p:tav tm="100000">
                                          <p:val>
                                            <p:strVal val="#ppt_h"/>
                                          </p:val>
                                        </p:tav>
                                      </p:tavLst>
                                    </p:anim>
                                    <p:animEffect transition="in" filter="fade">
                                      <p:cBhvr>
                                        <p:cTn id="174" dur="750"/>
                                        <p:tgtEl>
                                          <p:spTgt spid="90"/>
                                        </p:tgtEl>
                                      </p:cBhvr>
                                    </p:animEffect>
                                  </p:childTnLst>
                                </p:cTn>
                              </p:par>
                              <p:par>
                                <p:cTn id="175" presetID="53" presetClass="entr" presetSubtype="16" fill="hold" grpId="0" nodeType="withEffect">
                                  <p:stCondLst>
                                    <p:cond delay="2250"/>
                                  </p:stCondLst>
                                  <p:childTnLst>
                                    <p:set>
                                      <p:cBhvr>
                                        <p:cTn id="176" dur="1" fill="hold">
                                          <p:stCondLst>
                                            <p:cond delay="0"/>
                                          </p:stCondLst>
                                        </p:cTn>
                                        <p:tgtEl>
                                          <p:spTgt spid="103"/>
                                        </p:tgtEl>
                                        <p:attrNameLst>
                                          <p:attrName>style.visibility</p:attrName>
                                        </p:attrNameLst>
                                      </p:cBhvr>
                                      <p:to>
                                        <p:strVal val="visible"/>
                                      </p:to>
                                    </p:set>
                                    <p:anim calcmode="lin" valueType="num">
                                      <p:cBhvr>
                                        <p:cTn id="177" dur="750" fill="hold"/>
                                        <p:tgtEl>
                                          <p:spTgt spid="103"/>
                                        </p:tgtEl>
                                        <p:attrNameLst>
                                          <p:attrName>ppt_w</p:attrName>
                                        </p:attrNameLst>
                                      </p:cBhvr>
                                      <p:tavLst>
                                        <p:tav tm="0">
                                          <p:val>
                                            <p:fltVal val="0"/>
                                          </p:val>
                                        </p:tav>
                                        <p:tav tm="100000">
                                          <p:val>
                                            <p:strVal val="#ppt_w"/>
                                          </p:val>
                                        </p:tav>
                                      </p:tavLst>
                                    </p:anim>
                                    <p:anim calcmode="lin" valueType="num">
                                      <p:cBhvr>
                                        <p:cTn id="178" dur="750" fill="hold"/>
                                        <p:tgtEl>
                                          <p:spTgt spid="103"/>
                                        </p:tgtEl>
                                        <p:attrNameLst>
                                          <p:attrName>ppt_h</p:attrName>
                                        </p:attrNameLst>
                                      </p:cBhvr>
                                      <p:tavLst>
                                        <p:tav tm="0">
                                          <p:val>
                                            <p:fltVal val="0"/>
                                          </p:val>
                                        </p:tav>
                                        <p:tav tm="100000">
                                          <p:val>
                                            <p:strVal val="#ppt_h"/>
                                          </p:val>
                                        </p:tav>
                                      </p:tavLst>
                                    </p:anim>
                                    <p:animEffect transition="in" filter="fade">
                                      <p:cBhvr>
                                        <p:cTn id="179" dur="750"/>
                                        <p:tgtEl>
                                          <p:spTgt spid="103"/>
                                        </p:tgtEl>
                                      </p:cBhvr>
                                    </p:animEffect>
                                  </p:childTnLst>
                                </p:cTn>
                              </p:par>
                              <p:par>
                                <p:cTn id="180" presetID="53" presetClass="entr" presetSubtype="16" fill="hold" grpId="0" nodeType="withEffect">
                                  <p:stCondLst>
                                    <p:cond delay="2250"/>
                                  </p:stCondLst>
                                  <p:childTnLst>
                                    <p:set>
                                      <p:cBhvr>
                                        <p:cTn id="181" dur="1" fill="hold">
                                          <p:stCondLst>
                                            <p:cond delay="0"/>
                                          </p:stCondLst>
                                        </p:cTn>
                                        <p:tgtEl>
                                          <p:spTgt spid="116"/>
                                        </p:tgtEl>
                                        <p:attrNameLst>
                                          <p:attrName>style.visibility</p:attrName>
                                        </p:attrNameLst>
                                      </p:cBhvr>
                                      <p:to>
                                        <p:strVal val="visible"/>
                                      </p:to>
                                    </p:set>
                                    <p:anim calcmode="lin" valueType="num">
                                      <p:cBhvr>
                                        <p:cTn id="182" dur="750" fill="hold"/>
                                        <p:tgtEl>
                                          <p:spTgt spid="116"/>
                                        </p:tgtEl>
                                        <p:attrNameLst>
                                          <p:attrName>ppt_w</p:attrName>
                                        </p:attrNameLst>
                                      </p:cBhvr>
                                      <p:tavLst>
                                        <p:tav tm="0">
                                          <p:val>
                                            <p:fltVal val="0"/>
                                          </p:val>
                                        </p:tav>
                                        <p:tav tm="100000">
                                          <p:val>
                                            <p:strVal val="#ppt_w"/>
                                          </p:val>
                                        </p:tav>
                                      </p:tavLst>
                                    </p:anim>
                                    <p:anim calcmode="lin" valueType="num">
                                      <p:cBhvr>
                                        <p:cTn id="183" dur="750" fill="hold"/>
                                        <p:tgtEl>
                                          <p:spTgt spid="116"/>
                                        </p:tgtEl>
                                        <p:attrNameLst>
                                          <p:attrName>ppt_h</p:attrName>
                                        </p:attrNameLst>
                                      </p:cBhvr>
                                      <p:tavLst>
                                        <p:tav tm="0">
                                          <p:val>
                                            <p:fltVal val="0"/>
                                          </p:val>
                                        </p:tav>
                                        <p:tav tm="100000">
                                          <p:val>
                                            <p:strVal val="#ppt_h"/>
                                          </p:val>
                                        </p:tav>
                                      </p:tavLst>
                                    </p:anim>
                                    <p:animEffect transition="in" filter="fade">
                                      <p:cBhvr>
                                        <p:cTn id="184" dur="750"/>
                                        <p:tgtEl>
                                          <p:spTgt spid="116"/>
                                        </p:tgtEl>
                                      </p:cBhvr>
                                    </p:animEffect>
                                  </p:childTnLst>
                                </p:cTn>
                              </p:par>
                              <p:par>
                                <p:cTn id="185" presetID="53" presetClass="entr" presetSubtype="16" fill="hold" grpId="0" nodeType="withEffect">
                                  <p:stCondLst>
                                    <p:cond delay="2250"/>
                                  </p:stCondLst>
                                  <p:childTnLst>
                                    <p:set>
                                      <p:cBhvr>
                                        <p:cTn id="186" dur="1" fill="hold">
                                          <p:stCondLst>
                                            <p:cond delay="0"/>
                                          </p:stCondLst>
                                        </p:cTn>
                                        <p:tgtEl>
                                          <p:spTgt spid="129"/>
                                        </p:tgtEl>
                                        <p:attrNameLst>
                                          <p:attrName>style.visibility</p:attrName>
                                        </p:attrNameLst>
                                      </p:cBhvr>
                                      <p:to>
                                        <p:strVal val="visible"/>
                                      </p:to>
                                    </p:set>
                                    <p:anim calcmode="lin" valueType="num">
                                      <p:cBhvr>
                                        <p:cTn id="187" dur="750" fill="hold"/>
                                        <p:tgtEl>
                                          <p:spTgt spid="129"/>
                                        </p:tgtEl>
                                        <p:attrNameLst>
                                          <p:attrName>ppt_w</p:attrName>
                                        </p:attrNameLst>
                                      </p:cBhvr>
                                      <p:tavLst>
                                        <p:tav tm="0">
                                          <p:val>
                                            <p:fltVal val="0"/>
                                          </p:val>
                                        </p:tav>
                                        <p:tav tm="100000">
                                          <p:val>
                                            <p:strVal val="#ppt_w"/>
                                          </p:val>
                                        </p:tav>
                                      </p:tavLst>
                                    </p:anim>
                                    <p:anim calcmode="lin" valueType="num">
                                      <p:cBhvr>
                                        <p:cTn id="188" dur="750" fill="hold"/>
                                        <p:tgtEl>
                                          <p:spTgt spid="129"/>
                                        </p:tgtEl>
                                        <p:attrNameLst>
                                          <p:attrName>ppt_h</p:attrName>
                                        </p:attrNameLst>
                                      </p:cBhvr>
                                      <p:tavLst>
                                        <p:tav tm="0">
                                          <p:val>
                                            <p:fltVal val="0"/>
                                          </p:val>
                                        </p:tav>
                                        <p:tav tm="100000">
                                          <p:val>
                                            <p:strVal val="#ppt_h"/>
                                          </p:val>
                                        </p:tav>
                                      </p:tavLst>
                                    </p:anim>
                                    <p:animEffect transition="in" filter="fade">
                                      <p:cBhvr>
                                        <p:cTn id="189" dur="750"/>
                                        <p:tgtEl>
                                          <p:spTgt spid="129"/>
                                        </p:tgtEl>
                                      </p:cBhvr>
                                    </p:animEffect>
                                  </p:childTnLst>
                                </p:cTn>
                              </p:par>
                              <p:par>
                                <p:cTn id="190" presetID="53" presetClass="entr" presetSubtype="16" fill="hold" grpId="0" nodeType="withEffect">
                                  <p:stCondLst>
                                    <p:cond delay="2250"/>
                                  </p:stCondLst>
                                  <p:childTnLst>
                                    <p:set>
                                      <p:cBhvr>
                                        <p:cTn id="191" dur="1" fill="hold">
                                          <p:stCondLst>
                                            <p:cond delay="0"/>
                                          </p:stCondLst>
                                        </p:cTn>
                                        <p:tgtEl>
                                          <p:spTgt spid="142"/>
                                        </p:tgtEl>
                                        <p:attrNameLst>
                                          <p:attrName>style.visibility</p:attrName>
                                        </p:attrNameLst>
                                      </p:cBhvr>
                                      <p:to>
                                        <p:strVal val="visible"/>
                                      </p:to>
                                    </p:set>
                                    <p:anim calcmode="lin" valueType="num">
                                      <p:cBhvr>
                                        <p:cTn id="192" dur="750" fill="hold"/>
                                        <p:tgtEl>
                                          <p:spTgt spid="142"/>
                                        </p:tgtEl>
                                        <p:attrNameLst>
                                          <p:attrName>ppt_w</p:attrName>
                                        </p:attrNameLst>
                                      </p:cBhvr>
                                      <p:tavLst>
                                        <p:tav tm="0">
                                          <p:val>
                                            <p:fltVal val="0"/>
                                          </p:val>
                                        </p:tav>
                                        <p:tav tm="100000">
                                          <p:val>
                                            <p:strVal val="#ppt_w"/>
                                          </p:val>
                                        </p:tav>
                                      </p:tavLst>
                                    </p:anim>
                                    <p:anim calcmode="lin" valueType="num">
                                      <p:cBhvr>
                                        <p:cTn id="193" dur="750" fill="hold"/>
                                        <p:tgtEl>
                                          <p:spTgt spid="142"/>
                                        </p:tgtEl>
                                        <p:attrNameLst>
                                          <p:attrName>ppt_h</p:attrName>
                                        </p:attrNameLst>
                                      </p:cBhvr>
                                      <p:tavLst>
                                        <p:tav tm="0">
                                          <p:val>
                                            <p:fltVal val="0"/>
                                          </p:val>
                                        </p:tav>
                                        <p:tav tm="100000">
                                          <p:val>
                                            <p:strVal val="#ppt_h"/>
                                          </p:val>
                                        </p:tav>
                                      </p:tavLst>
                                    </p:anim>
                                    <p:animEffect transition="in" filter="fade">
                                      <p:cBhvr>
                                        <p:cTn id="194" dur="750"/>
                                        <p:tgtEl>
                                          <p:spTgt spid="142"/>
                                        </p:tgtEl>
                                      </p:cBhvr>
                                    </p:animEffect>
                                  </p:childTnLst>
                                </p:cTn>
                              </p:par>
                              <p:par>
                                <p:cTn id="195" presetID="53" presetClass="entr" presetSubtype="16" fill="hold" grpId="0" nodeType="withEffect">
                                  <p:stCondLst>
                                    <p:cond delay="2250"/>
                                  </p:stCondLst>
                                  <p:childTnLst>
                                    <p:set>
                                      <p:cBhvr>
                                        <p:cTn id="196" dur="1" fill="hold">
                                          <p:stCondLst>
                                            <p:cond delay="0"/>
                                          </p:stCondLst>
                                        </p:cTn>
                                        <p:tgtEl>
                                          <p:spTgt spid="155"/>
                                        </p:tgtEl>
                                        <p:attrNameLst>
                                          <p:attrName>style.visibility</p:attrName>
                                        </p:attrNameLst>
                                      </p:cBhvr>
                                      <p:to>
                                        <p:strVal val="visible"/>
                                      </p:to>
                                    </p:set>
                                    <p:anim calcmode="lin" valueType="num">
                                      <p:cBhvr>
                                        <p:cTn id="197" dur="750" fill="hold"/>
                                        <p:tgtEl>
                                          <p:spTgt spid="155"/>
                                        </p:tgtEl>
                                        <p:attrNameLst>
                                          <p:attrName>ppt_w</p:attrName>
                                        </p:attrNameLst>
                                      </p:cBhvr>
                                      <p:tavLst>
                                        <p:tav tm="0">
                                          <p:val>
                                            <p:fltVal val="0"/>
                                          </p:val>
                                        </p:tav>
                                        <p:tav tm="100000">
                                          <p:val>
                                            <p:strVal val="#ppt_w"/>
                                          </p:val>
                                        </p:tav>
                                      </p:tavLst>
                                    </p:anim>
                                    <p:anim calcmode="lin" valueType="num">
                                      <p:cBhvr>
                                        <p:cTn id="198" dur="750" fill="hold"/>
                                        <p:tgtEl>
                                          <p:spTgt spid="155"/>
                                        </p:tgtEl>
                                        <p:attrNameLst>
                                          <p:attrName>ppt_h</p:attrName>
                                        </p:attrNameLst>
                                      </p:cBhvr>
                                      <p:tavLst>
                                        <p:tav tm="0">
                                          <p:val>
                                            <p:fltVal val="0"/>
                                          </p:val>
                                        </p:tav>
                                        <p:tav tm="100000">
                                          <p:val>
                                            <p:strVal val="#ppt_h"/>
                                          </p:val>
                                        </p:tav>
                                      </p:tavLst>
                                    </p:anim>
                                    <p:animEffect transition="in" filter="fade">
                                      <p:cBhvr>
                                        <p:cTn id="199" dur="750"/>
                                        <p:tgtEl>
                                          <p:spTgt spid="155"/>
                                        </p:tgtEl>
                                      </p:cBhvr>
                                    </p:animEffect>
                                  </p:childTnLst>
                                </p:cTn>
                              </p:par>
                              <p:par>
                                <p:cTn id="200" presetID="53" presetClass="entr" presetSubtype="16" fill="hold" grpId="0" nodeType="withEffect">
                                  <p:stCondLst>
                                    <p:cond delay="2250"/>
                                  </p:stCondLst>
                                  <p:childTnLst>
                                    <p:set>
                                      <p:cBhvr>
                                        <p:cTn id="201" dur="1" fill="hold">
                                          <p:stCondLst>
                                            <p:cond delay="0"/>
                                          </p:stCondLst>
                                        </p:cTn>
                                        <p:tgtEl>
                                          <p:spTgt spid="168"/>
                                        </p:tgtEl>
                                        <p:attrNameLst>
                                          <p:attrName>style.visibility</p:attrName>
                                        </p:attrNameLst>
                                      </p:cBhvr>
                                      <p:to>
                                        <p:strVal val="visible"/>
                                      </p:to>
                                    </p:set>
                                    <p:anim calcmode="lin" valueType="num">
                                      <p:cBhvr>
                                        <p:cTn id="202" dur="750" fill="hold"/>
                                        <p:tgtEl>
                                          <p:spTgt spid="168"/>
                                        </p:tgtEl>
                                        <p:attrNameLst>
                                          <p:attrName>ppt_w</p:attrName>
                                        </p:attrNameLst>
                                      </p:cBhvr>
                                      <p:tavLst>
                                        <p:tav tm="0">
                                          <p:val>
                                            <p:fltVal val="0"/>
                                          </p:val>
                                        </p:tav>
                                        <p:tav tm="100000">
                                          <p:val>
                                            <p:strVal val="#ppt_w"/>
                                          </p:val>
                                        </p:tav>
                                      </p:tavLst>
                                    </p:anim>
                                    <p:anim calcmode="lin" valueType="num">
                                      <p:cBhvr>
                                        <p:cTn id="203" dur="750" fill="hold"/>
                                        <p:tgtEl>
                                          <p:spTgt spid="168"/>
                                        </p:tgtEl>
                                        <p:attrNameLst>
                                          <p:attrName>ppt_h</p:attrName>
                                        </p:attrNameLst>
                                      </p:cBhvr>
                                      <p:tavLst>
                                        <p:tav tm="0">
                                          <p:val>
                                            <p:fltVal val="0"/>
                                          </p:val>
                                        </p:tav>
                                        <p:tav tm="100000">
                                          <p:val>
                                            <p:strVal val="#ppt_h"/>
                                          </p:val>
                                        </p:tav>
                                      </p:tavLst>
                                    </p:anim>
                                    <p:animEffect transition="in" filter="fade">
                                      <p:cBhvr>
                                        <p:cTn id="204" dur="750"/>
                                        <p:tgtEl>
                                          <p:spTgt spid="168"/>
                                        </p:tgtEl>
                                      </p:cBhvr>
                                    </p:animEffect>
                                  </p:childTnLst>
                                </p:cTn>
                              </p:par>
                              <p:par>
                                <p:cTn id="205" presetID="53" presetClass="entr" presetSubtype="16" fill="hold" grpId="0" nodeType="withEffect">
                                  <p:stCondLst>
                                    <p:cond delay="2500"/>
                                  </p:stCondLst>
                                  <p:childTnLst>
                                    <p:set>
                                      <p:cBhvr>
                                        <p:cTn id="206" dur="1" fill="hold">
                                          <p:stCondLst>
                                            <p:cond delay="0"/>
                                          </p:stCondLst>
                                        </p:cTn>
                                        <p:tgtEl>
                                          <p:spTgt spid="49"/>
                                        </p:tgtEl>
                                        <p:attrNameLst>
                                          <p:attrName>style.visibility</p:attrName>
                                        </p:attrNameLst>
                                      </p:cBhvr>
                                      <p:to>
                                        <p:strVal val="visible"/>
                                      </p:to>
                                    </p:set>
                                    <p:anim calcmode="lin" valueType="num">
                                      <p:cBhvr>
                                        <p:cTn id="207" dur="750" fill="hold"/>
                                        <p:tgtEl>
                                          <p:spTgt spid="49"/>
                                        </p:tgtEl>
                                        <p:attrNameLst>
                                          <p:attrName>ppt_w</p:attrName>
                                        </p:attrNameLst>
                                      </p:cBhvr>
                                      <p:tavLst>
                                        <p:tav tm="0">
                                          <p:val>
                                            <p:fltVal val="0"/>
                                          </p:val>
                                        </p:tav>
                                        <p:tav tm="100000">
                                          <p:val>
                                            <p:strVal val="#ppt_w"/>
                                          </p:val>
                                        </p:tav>
                                      </p:tavLst>
                                    </p:anim>
                                    <p:anim calcmode="lin" valueType="num">
                                      <p:cBhvr>
                                        <p:cTn id="208" dur="750" fill="hold"/>
                                        <p:tgtEl>
                                          <p:spTgt spid="49"/>
                                        </p:tgtEl>
                                        <p:attrNameLst>
                                          <p:attrName>ppt_h</p:attrName>
                                        </p:attrNameLst>
                                      </p:cBhvr>
                                      <p:tavLst>
                                        <p:tav tm="0">
                                          <p:val>
                                            <p:fltVal val="0"/>
                                          </p:val>
                                        </p:tav>
                                        <p:tav tm="100000">
                                          <p:val>
                                            <p:strVal val="#ppt_h"/>
                                          </p:val>
                                        </p:tav>
                                      </p:tavLst>
                                    </p:anim>
                                    <p:animEffect transition="in" filter="fade">
                                      <p:cBhvr>
                                        <p:cTn id="209" dur="750"/>
                                        <p:tgtEl>
                                          <p:spTgt spid="49"/>
                                        </p:tgtEl>
                                      </p:cBhvr>
                                    </p:animEffect>
                                  </p:childTnLst>
                                </p:cTn>
                              </p:par>
                              <p:par>
                                <p:cTn id="210" presetID="53" presetClass="entr" presetSubtype="16" fill="hold" grpId="0" nodeType="withEffect">
                                  <p:stCondLst>
                                    <p:cond delay="2500"/>
                                  </p:stCondLst>
                                  <p:childTnLst>
                                    <p:set>
                                      <p:cBhvr>
                                        <p:cTn id="211" dur="1" fill="hold">
                                          <p:stCondLst>
                                            <p:cond delay="0"/>
                                          </p:stCondLst>
                                        </p:cTn>
                                        <p:tgtEl>
                                          <p:spTgt spid="61"/>
                                        </p:tgtEl>
                                        <p:attrNameLst>
                                          <p:attrName>style.visibility</p:attrName>
                                        </p:attrNameLst>
                                      </p:cBhvr>
                                      <p:to>
                                        <p:strVal val="visible"/>
                                      </p:to>
                                    </p:set>
                                    <p:anim calcmode="lin" valueType="num">
                                      <p:cBhvr>
                                        <p:cTn id="212" dur="750" fill="hold"/>
                                        <p:tgtEl>
                                          <p:spTgt spid="61"/>
                                        </p:tgtEl>
                                        <p:attrNameLst>
                                          <p:attrName>ppt_w</p:attrName>
                                        </p:attrNameLst>
                                      </p:cBhvr>
                                      <p:tavLst>
                                        <p:tav tm="0">
                                          <p:val>
                                            <p:fltVal val="0"/>
                                          </p:val>
                                        </p:tav>
                                        <p:tav tm="100000">
                                          <p:val>
                                            <p:strVal val="#ppt_w"/>
                                          </p:val>
                                        </p:tav>
                                      </p:tavLst>
                                    </p:anim>
                                    <p:anim calcmode="lin" valueType="num">
                                      <p:cBhvr>
                                        <p:cTn id="213" dur="750" fill="hold"/>
                                        <p:tgtEl>
                                          <p:spTgt spid="61"/>
                                        </p:tgtEl>
                                        <p:attrNameLst>
                                          <p:attrName>ppt_h</p:attrName>
                                        </p:attrNameLst>
                                      </p:cBhvr>
                                      <p:tavLst>
                                        <p:tav tm="0">
                                          <p:val>
                                            <p:fltVal val="0"/>
                                          </p:val>
                                        </p:tav>
                                        <p:tav tm="100000">
                                          <p:val>
                                            <p:strVal val="#ppt_h"/>
                                          </p:val>
                                        </p:tav>
                                      </p:tavLst>
                                    </p:anim>
                                    <p:animEffect transition="in" filter="fade">
                                      <p:cBhvr>
                                        <p:cTn id="214" dur="750"/>
                                        <p:tgtEl>
                                          <p:spTgt spid="61"/>
                                        </p:tgtEl>
                                      </p:cBhvr>
                                    </p:animEffect>
                                  </p:childTnLst>
                                </p:cTn>
                              </p:par>
                              <p:par>
                                <p:cTn id="215" presetID="53" presetClass="entr" presetSubtype="16" fill="hold" grpId="0" nodeType="withEffect">
                                  <p:stCondLst>
                                    <p:cond delay="2500"/>
                                  </p:stCondLst>
                                  <p:childTnLst>
                                    <p:set>
                                      <p:cBhvr>
                                        <p:cTn id="216" dur="1" fill="hold">
                                          <p:stCondLst>
                                            <p:cond delay="0"/>
                                          </p:stCondLst>
                                        </p:cTn>
                                        <p:tgtEl>
                                          <p:spTgt spid="74"/>
                                        </p:tgtEl>
                                        <p:attrNameLst>
                                          <p:attrName>style.visibility</p:attrName>
                                        </p:attrNameLst>
                                      </p:cBhvr>
                                      <p:to>
                                        <p:strVal val="visible"/>
                                      </p:to>
                                    </p:set>
                                    <p:anim calcmode="lin" valueType="num">
                                      <p:cBhvr>
                                        <p:cTn id="217" dur="750" fill="hold"/>
                                        <p:tgtEl>
                                          <p:spTgt spid="74"/>
                                        </p:tgtEl>
                                        <p:attrNameLst>
                                          <p:attrName>ppt_w</p:attrName>
                                        </p:attrNameLst>
                                      </p:cBhvr>
                                      <p:tavLst>
                                        <p:tav tm="0">
                                          <p:val>
                                            <p:fltVal val="0"/>
                                          </p:val>
                                        </p:tav>
                                        <p:tav tm="100000">
                                          <p:val>
                                            <p:strVal val="#ppt_w"/>
                                          </p:val>
                                        </p:tav>
                                      </p:tavLst>
                                    </p:anim>
                                    <p:anim calcmode="lin" valueType="num">
                                      <p:cBhvr>
                                        <p:cTn id="218" dur="750" fill="hold"/>
                                        <p:tgtEl>
                                          <p:spTgt spid="74"/>
                                        </p:tgtEl>
                                        <p:attrNameLst>
                                          <p:attrName>ppt_h</p:attrName>
                                        </p:attrNameLst>
                                      </p:cBhvr>
                                      <p:tavLst>
                                        <p:tav tm="0">
                                          <p:val>
                                            <p:fltVal val="0"/>
                                          </p:val>
                                        </p:tav>
                                        <p:tav tm="100000">
                                          <p:val>
                                            <p:strVal val="#ppt_h"/>
                                          </p:val>
                                        </p:tav>
                                      </p:tavLst>
                                    </p:anim>
                                    <p:animEffect transition="in" filter="fade">
                                      <p:cBhvr>
                                        <p:cTn id="219" dur="750"/>
                                        <p:tgtEl>
                                          <p:spTgt spid="74"/>
                                        </p:tgtEl>
                                      </p:cBhvr>
                                    </p:animEffect>
                                  </p:childTnLst>
                                </p:cTn>
                              </p:par>
                              <p:par>
                                <p:cTn id="220" presetID="53" presetClass="entr" presetSubtype="16" fill="hold" grpId="0" nodeType="withEffect">
                                  <p:stCondLst>
                                    <p:cond delay="2500"/>
                                  </p:stCondLst>
                                  <p:childTnLst>
                                    <p:set>
                                      <p:cBhvr>
                                        <p:cTn id="221" dur="1" fill="hold">
                                          <p:stCondLst>
                                            <p:cond delay="0"/>
                                          </p:stCondLst>
                                        </p:cTn>
                                        <p:tgtEl>
                                          <p:spTgt spid="87"/>
                                        </p:tgtEl>
                                        <p:attrNameLst>
                                          <p:attrName>style.visibility</p:attrName>
                                        </p:attrNameLst>
                                      </p:cBhvr>
                                      <p:to>
                                        <p:strVal val="visible"/>
                                      </p:to>
                                    </p:set>
                                    <p:anim calcmode="lin" valueType="num">
                                      <p:cBhvr>
                                        <p:cTn id="222" dur="750" fill="hold"/>
                                        <p:tgtEl>
                                          <p:spTgt spid="87"/>
                                        </p:tgtEl>
                                        <p:attrNameLst>
                                          <p:attrName>ppt_w</p:attrName>
                                        </p:attrNameLst>
                                      </p:cBhvr>
                                      <p:tavLst>
                                        <p:tav tm="0">
                                          <p:val>
                                            <p:fltVal val="0"/>
                                          </p:val>
                                        </p:tav>
                                        <p:tav tm="100000">
                                          <p:val>
                                            <p:strVal val="#ppt_w"/>
                                          </p:val>
                                        </p:tav>
                                      </p:tavLst>
                                    </p:anim>
                                    <p:anim calcmode="lin" valueType="num">
                                      <p:cBhvr>
                                        <p:cTn id="223" dur="750" fill="hold"/>
                                        <p:tgtEl>
                                          <p:spTgt spid="87"/>
                                        </p:tgtEl>
                                        <p:attrNameLst>
                                          <p:attrName>ppt_h</p:attrName>
                                        </p:attrNameLst>
                                      </p:cBhvr>
                                      <p:tavLst>
                                        <p:tav tm="0">
                                          <p:val>
                                            <p:fltVal val="0"/>
                                          </p:val>
                                        </p:tav>
                                        <p:tav tm="100000">
                                          <p:val>
                                            <p:strVal val="#ppt_h"/>
                                          </p:val>
                                        </p:tav>
                                      </p:tavLst>
                                    </p:anim>
                                    <p:animEffect transition="in" filter="fade">
                                      <p:cBhvr>
                                        <p:cTn id="224" dur="750"/>
                                        <p:tgtEl>
                                          <p:spTgt spid="87"/>
                                        </p:tgtEl>
                                      </p:cBhvr>
                                    </p:animEffect>
                                  </p:childTnLst>
                                </p:cTn>
                              </p:par>
                              <p:par>
                                <p:cTn id="225" presetID="53" presetClass="entr" presetSubtype="16" fill="hold" grpId="0" nodeType="withEffect">
                                  <p:stCondLst>
                                    <p:cond delay="2500"/>
                                  </p:stCondLst>
                                  <p:childTnLst>
                                    <p:set>
                                      <p:cBhvr>
                                        <p:cTn id="226" dur="1" fill="hold">
                                          <p:stCondLst>
                                            <p:cond delay="0"/>
                                          </p:stCondLst>
                                        </p:cTn>
                                        <p:tgtEl>
                                          <p:spTgt spid="100"/>
                                        </p:tgtEl>
                                        <p:attrNameLst>
                                          <p:attrName>style.visibility</p:attrName>
                                        </p:attrNameLst>
                                      </p:cBhvr>
                                      <p:to>
                                        <p:strVal val="visible"/>
                                      </p:to>
                                    </p:set>
                                    <p:anim calcmode="lin" valueType="num">
                                      <p:cBhvr>
                                        <p:cTn id="227" dur="750" fill="hold"/>
                                        <p:tgtEl>
                                          <p:spTgt spid="100"/>
                                        </p:tgtEl>
                                        <p:attrNameLst>
                                          <p:attrName>ppt_w</p:attrName>
                                        </p:attrNameLst>
                                      </p:cBhvr>
                                      <p:tavLst>
                                        <p:tav tm="0">
                                          <p:val>
                                            <p:fltVal val="0"/>
                                          </p:val>
                                        </p:tav>
                                        <p:tav tm="100000">
                                          <p:val>
                                            <p:strVal val="#ppt_w"/>
                                          </p:val>
                                        </p:tav>
                                      </p:tavLst>
                                    </p:anim>
                                    <p:anim calcmode="lin" valueType="num">
                                      <p:cBhvr>
                                        <p:cTn id="228" dur="750" fill="hold"/>
                                        <p:tgtEl>
                                          <p:spTgt spid="100"/>
                                        </p:tgtEl>
                                        <p:attrNameLst>
                                          <p:attrName>ppt_h</p:attrName>
                                        </p:attrNameLst>
                                      </p:cBhvr>
                                      <p:tavLst>
                                        <p:tav tm="0">
                                          <p:val>
                                            <p:fltVal val="0"/>
                                          </p:val>
                                        </p:tav>
                                        <p:tav tm="100000">
                                          <p:val>
                                            <p:strVal val="#ppt_h"/>
                                          </p:val>
                                        </p:tav>
                                      </p:tavLst>
                                    </p:anim>
                                    <p:animEffect transition="in" filter="fade">
                                      <p:cBhvr>
                                        <p:cTn id="229" dur="750"/>
                                        <p:tgtEl>
                                          <p:spTgt spid="100"/>
                                        </p:tgtEl>
                                      </p:cBhvr>
                                    </p:animEffect>
                                  </p:childTnLst>
                                </p:cTn>
                              </p:par>
                              <p:par>
                                <p:cTn id="230" presetID="53" presetClass="entr" presetSubtype="16" fill="hold" grpId="0" nodeType="withEffect">
                                  <p:stCondLst>
                                    <p:cond delay="2500"/>
                                  </p:stCondLst>
                                  <p:childTnLst>
                                    <p:set>
                                      <p:cBhvr>
                                        <p:cTn id="231" dur="1" fill="hold">
                                          <p:stCondLst>
                                            <p:cond delay="0"/>
                                          </p:stCondLst>
                                        </p:cTn>
                                        <p:tgtEl>
                                          <p:spTgt spid="113"/>
                                        </p:tgtEl>
                                        <p:attrNameLst>
                                          <p:attrName>style.visibility</p:attrName>
                                        </p:attrNameLst>
                                      </p:cBhvr>
                                      <p:to>
                                        <p:strVal val="visible"/>
                                      </p:to>
                                    </p:set>
                                    <p:anim calcmode="lin" valueType="num">
                                      <p:cBhvr>
                                        <p:cTn id="232" dur="750" fill="hold"/>
                                        <p:tgtEl>
                                          <p:spTgt spid="113"/>
                                        </p:tgtEl>
                                        <p:attrNameLst>
                                          <p:attrName>ppt_w</p:attrName>
                                        </p:attrNameLst>
                                      </p:cBhvr>
                                      <p:tavLst>
                                        <p:tav tm="0">
                                          <p:val>
                                            <p:fltVal val="0"/>
                                          </p:val>
                                        </p:tav>
                                        <p:tav tm="100000">
                                          <p:val>
                                            <p:strVal val="#ppt_w"/>
                                          </p:val>
                                        </p:tav>
                                      </p:tavLst>
                                    </p:anim>
                                    <p:anim calcmode="lin" valueType="num">
                                      <p:cBhvr>
                                        <p:cTn id="233" dur="750" fill="hold"/>
                                        <p:tgtEl>
                                          <p:spTgt spid="113"/>
                                        </p:tgtEl>
                                        <p:attrNameLst>
                                          <p:attrName>ppt_h</p:attrName>
                                        </p:attrNameLst>
                                      </p:cBhvr>
                                      <p:tavLst>
                                        <p:tav tm="0">
                                          <p:val>
                                            <p:fltVal val="0"/>
                                          </p:val>
                                        </p:tav>
                                        <p:tav tm="100000">
                                          <p:val>
                                            <p:strVal val="#ppt_h"/>
                                          </p:val>
                                        </p:tav>
                                      </p:tavLst>
                                    </p:anim>
                                    <p:animEffect transition="in" filter="fade">
                                      <p:cBhvr>
                                        <p:cTn id="234" dur="750"/>
                                        <p:tgtEl>
                                          <p:spTgt spid="113"/>
                                        </p:tgtEl>
                                      </p:cBhvr>
                                    </p:animEffect>
                                  </p:childTnLst>
                                </p:cTn>
                              </p:par>
                              <p:par>
                                <p:cTn id="235" presetID="53" presetClass="entr" presetSubtype="16" fill="hold" grpId="0" nodeType="withEffect">
                                  <p:stCondLst>
                                    <p:cond delay="2500"/>
                                  </p:stCondLst>
                                  <p:childTnLst>
                                    <p:set>
                                      <p:cBhvr>
                                        <p:cTn id="236" dur="1" fill="hold">
                                          <p:stCondLst>
                                            <p:cond delay="0"/>
                                          </p:stCondLst>
                                        </p:cTn>
                                        <p:tgtEl>
                                          <p:spTgt spid="126"/>
                                        </p:tgtEl>
                                        <p:attrNameLst>
                                          <p:attrName>style.visibility</p:attrName>
                                        </p:attrNameLst>
                                      </p:cBhvr>
                                      <p:to>
                                        <p:strVal val="visible"/>
                                      </p:to>
                                    </p:set>
                                    <p:anim calcmode="lin" valueType="num">
                                      <p:cBhvr>
                                        <p:cTn id="237" dur="750" fill="hold"/>
                                        <p:tgtEl>
                                          <p:spTgt spid="126"/>
                                        </p:tgtEl>
                                        <p:attrNameLst>
                                          <p:attrName>ppt_w</p:attrName>
                                        </p:attrNameLst>
                                      </p:cBhvr>
                                      <p:tavLst>
                                        <p:tav tm="0">
                                          <p:val>
                                            <p:fltVal val="0"/>
                                          </p:val>
                                        </p:tav>
                                        <p:tav tm="100000">
                                          <p:val>
                                            <p:strVal val="#ppt_w"/>
                                          </p:val>
                                        </p:tav>
                                      </p:tavLst>
                                    </p:anim>
                                    <p:anim calcmode="lin" valueType="num">
                                      <p:cBhvr>
                                        <p:cTn id="238" dur="750" fill="hold"/>
                                        <p:tgtEl>
                                          <p:spTgt spid="126"/>
                                        </p:tgtEl>
                                        <p:attrNameLst>
                                          <p:attrName>ppt_h</p:attrName>
                                        </p:attrNameLst>
                                      </p:cBhvr>
                                      <p:tavLst>
                                        <p:tav tm="0">
                                          <p:val>
                                            <p:fltVal val="0"/>
                                          </p:val>
                                        </p:tav>
                                        <p:tav tm="100000">
                                          <p:val>
                                            <p:strVal val="#ppt_h"/>
                                          </p:val>
                                        </p:tav>
                                      </p:tavLst>
                                    </p:anim>
                                    <p:animEffect transition="in" filter="fade">
                                      <p:cBhvr>
                                        <p:cTn id="239" dur="750"/>
                                        <p:tgtEl>
                                          <p:spTgt spid="126"/>
                                        </p:tgtEl>
                                      </p:cBhvr>
                                    </p:animEffect>
                                  </p:childTnLst>
                                </p:cTn>
                              </p:par>
                              <p:par>
                                <p:cTn id="240" presetID="53" presetClass="entr" presetSubtype="16" fill="hold" grpId="0" nodeType="withEffect">
                                  <p:stCondLst>
                                    <p:cond delay="2500"/>
                                  </p:stCondLst>
                                  <p:childTnLst>
                                    <p:set>
                                      <p:cBhvr>
                                        <p:cTn id="241" dur="1" fill="hold">
                                          <p:stCondLst>
                                            <p:cond delay="0"/>
                                          </p:stCondLst>
                                        </p:cTn>
                                        <p:tgtEl>
                                          <p:spTgt spid="139"/>
                                        </p:tgtEl>
                                        <p:attrNameLst>
                                          <p:attrName>style.visibility</p:attrName>
                                        </p:attrNameLst>
                                      </p:cBhvr>
                                      <p:to>
                                        <p:strVal val="visible"/>
                                      </p:to>
                                    </p:set>
                                    <p:anim calcmode="lin" valueType="num">
                                      <p:cBhvr>
                                        <p:cTn id="242" dur="750" fill="hold"/>
                                        <p:tgtEl>
                                          <p:spTgt spid="139"/>
                                        </p:tgtEl>
                                        <p:attrNameLst>
                                          <p:attrName>ppt_w</p:attrName>
                                        </p:attrNameLst>
                                      </p:cBhvr>
                                      <p:tavLst>
                                        <p:tav tm="0">
                                          <p:val>
                                            <p:fltVal val="0"/>
                                          </p:val>
                                        </p:tav>
                                        <p:tav tm="100000">
                                          <p:val>
                                            <p:strVal val="#ppt_w"/>
                                          </p:val>
                                        </p:tav>
                                      </p:tavLst>
                                    </p:anim>
                                    <p:anim calcmode="lin" valueType="num">
                                      <p:cBhvr>
                                        <p:cTn id="243" dur="750" fill="hold"/>
                                        <p:tgtEl>
                                          <p:spTgt spid="139"/>
                                        </p:tgtEl>
                                        <p:attrNameLst>
                                          <p:attrName>ppt_h</p:attrName>
                                        </p:attrNameLst>
                                      </p:cBhvr>
                                      <p:tavLst>
                                        <p:tav tm="0">
                                          <p:val>
                                            <p:fltVal val="0"/>
                                          </p:val>
                                        </p:tav>
                                        <p:tav tm="100000">
                                          <p:val>
                                            <p:strVal val="#ppt_h"/>
                                          </p:val>
                                        </p:tav>
                                      </p:tavLst>
                                    </p:anim>
                                    <p:animEffect transition="in" filter="fade">
                                      <p:cBhvr>
                                        <p:cTn id="244" dur="750"/>
                                        <p:tgtEl>
                                          <p:spTgt spid="139"/>
                                        </p:tgtEl>
                                      </p:cBhvr>
                                    </p:animEffect>
                                  </p:childTnLst>
                                </p:cTn>
                              </p:par>
                              <p:par>
                                <p:cTn id="245" presetID="53" presetClass="entr" presetSubtype="16" fill="hold" grpId="0" nodeType="withEffect">
                                  <p:stCondLst>
                                    <p:cond delay="2500"/>
                                  </p:stCondLst>
                                  <p:childTnLst>
                                    <p:set>
                                      <p:cBhvr>
                                        <p:cTn id="246" dur="1" fill="hold">
                                          <p:stCondLst>
                                            <p:cond delay="0"/>
                                          </p:stCondLst>
                                        </p:cTn>
                                        <p:tgtEl>
                                          <p:spTgt spid="152"/>
                                        </p:tgtEl>
                                        <p:attrNameLst>
                                          <p:attrName>style.visibility</p:attrName>
                                        </p:attrNameLst>
                                      </p:cBhvr>
                                      <p:to>
                                        <p:strVal val="visible"/>
                                      </p:to>
                                    </p:set>
                                    <p:anim calcmode="lin" valueType="num">
                                      <p:cBhvr>
                                        <p:cTn id="247" dur="750" fill="hold"/>
                                        <p:tgtEl>
                                          <p:spTgt spid="152"/>
                                        </p:tgtEl>
                                        <p:attrNameLst>
                                          <p:attrName>ppt_w</p:attrName>
                                        </p:attrNameLst>
                                      </p:cBhvr>
                                      <p:tavLst>
                                        <p:tav tm="0">
                                          <p:val>
                                            <p:fltVal val="0"/>
                                          </p:val>
                                        </p:tav>
                                        <p:tav tm="100000">
                                          <p:val>
                                            <p:strVal val="#ppt_w"/>
                                          </p:val>
                                        </p:tav>
                                      </p:tavLst>
                                    </p:anim>
                                    <p:anim calcmode="lin" valueType="num">
                                      <p:cBhvr>
                                        <p:cTn id="248" dur="750" fill="hold"/>
                                        <p:tgtEl>
                                          <p:spTgt spid="152"/>
                                        </p:tgtEl>
                                        <p:attrNameLst>
                                          <p:attrName>ppt_h</p:attrName>
                                        </p:attrNameLst>
                                      </p:cBhvr>
                                      <p:tavLst>
                                        <p:tav tm="0">
                                          <p:val>
                                            <p:fltVal val="0"/>
                                          </p:val>
                                        </p:tav>
                                        <p:tav tm="100000">
                                          <p:val>
                                            <p:strVal val="#ppt_h"/>
                                          </p:val>
                                        </p:tav>
                                      </p:tavLst>
                                    </p:anim>
                                    <p:animEffect transition="in" filter="fade">
                                      <p:cBhvr>
                                        <p:cTn id="249" dur="750"/>
                                        <p:tgtEl>
                                          <p:spTgt spid="152"/>
                                        </p:tgtEl>
                                      </p:cBhvr>
                                    </p:animEffect>
                                  </p:childTnLst>
                                </p:cTn>
                              </p:par>
                              <p:par>
                                <p:cTn id="250" presetID="53" presetClass="entr" presetSubtype="16" fill="hold" grpId="0" nodeType="withEffect">
                                  <p:stCondLst>
                                    <p:cond delay="2500"/>
                                  </p:stCondLst>
                                  <p:childTnLst>
                                    <p:set>
                                      <p:cBhvr>
                                        <p:cTn id="251" dur="1" fill="hold">
                                          <p:stCondLst>
                                            <p:cond delay="0"/>
                                          </p:stCondLst>
                                        </p:cTn>
                                        <p:tgtEl>
                                          <p:spTgt spid="165"/>
                                        </p:tgtEl>
                                        <p:attrNameLst>
                                          <p:attrName>style.visibility</p:attrName>
                                        </p:attrNameLst>
                                      </p:cBhvr>
                                      <p:to>
                                        <p:strVal val="visible"/>
                                      </p:to>
                                    </p:set>
                                    <p:anim calcmode="lin" valueType="num">
                                      <p:cBhvr>
                                        <p:cTn id="252" dur="750" fill="hold"/>
                                        <p:tgtEl>
                                          <p:spTgt spid="165"/>
                                        </p:tgtEl>
                                        <p:attrNameLst>
                                          <p:attrName>ppt_w</p:attrName>
                                        </p:attrNameLst>
                                      </p:cBhvr>
                                      <p:tavLst>
                                        <p:tav tm="0">
                                          <p:val>
                                            <p:fltVal val="0"/>
                                          </p:val>
                                        </p:tav>
                                        <p:tav tm="100000">
                                          <p:val>
                                            <p:strVal val="#ppt_w"/>
                                          </p:val>
                                        </p:tav>
                                      </p:tavLst>
                                    </p:anim>
                                    <p:anim calcmode="lin" valueType="num">
                                      <p:cBhvr>
                                        <p:cTn id="253" dur="750" fill="hold"/>
                                        <p:tgtEl>
                                          <p:spTgt spid="165"/>
                                        </p:tgtEl>
                                        <p:attrNameLst>
                                          <p:attrName>ppt_h</p:attrName>
                                        </p:attrNameLst>
                                      </p:cBhvr>
                                      <p:tavLst>
                                        <p:tav tm="0">
                                          <p:val>
                                            <p:fltVal val="0"/>
                                          </p:val>
                                        </p:tav>
                                        <p:tav tm="100000">
                                          <p:val>
                                            <p:strVal val="#ppt_h"/>
                                          </p:val>
                                        </p:tav>
                                      </p:tavLst>
                                    </p:anim>
                                    <p:animEffect transition="in" filter="fade">
                                      <p:cBhvr>
                                        <p:cTn id="254" dur="750"/>
                                        <p:tgtEl>
                                          <p:spTgt spid="165"/>
                                        </p:tgtEl>
                                      </p:cBhvr>
                                    </p:animEffect>
                                  </p:childTnLst>
                                </p:cTn>
                              </p:par>
                              <p:par>
                                <p:cTn id="255" presetID="53" presetClass="entr" presetSubtype="16" fill="hold" grpId="0" nodeType="withEffect">
                                  <p:stCondLst>
                                    <p:cond delay="2500"/>
                                  </p:stCondLst>
                                  <p:childTnLst>
                                    <p:set>
                                      <p:cBhvr>
                                        <p:cTn id="256" dur="1" fill="hold">
                                          <p:stCondLst>
                                            <p:cond delay="0"/>
                                          </p:stCondLst>
                                        </p:cTn>
                                        <p:tgtEl>
                                          <p:spTgt spid="55"/>
                                        </p:tgtEl>
                                        <p:attrNameLst>
                                          <p:attrName>style.visibility</p:attrName>
                                        </p:attrNameLst>
                                      </p:cBhvr>
                                      <p:to>
                                        <p:strVal val="visible"/>
                                      </p:to>
                                    </p:set>
                                    <p:anim calcmode="lin" valueType="num">
                                      <p:cBhvr>
                                        <p:cTn id="257" dur="750" fill="hold"/>
                                        <p:tgtEl>
                                          <p:spTgt spid="55"/>
                                        </p:tgtEl>
                                        <p:attrNameLst>
                                          <p:attrName>ppt_w</p:attrName>
                                        </p:attrNameLst>
                                      </p:cBhvr>
                                      <p:tavLst>
                                        <p:tav tm="0">
                                          <p:val>
                                            <p:fltVal val="0"/>
                                          </p:val>
                                        </p:tav>
                                        <p:tav tm="100000">
                                          <p:val>
                                            <p:strVal val="#ppt_w"/>
                                          </p:val>
                                        </p:tav>
                                      </p:tavLst>
                                    </p:anim>
                                    <p:anim calcmode="lin" valueType="num">
                                      <p:cBhvr>
                                        <p:cTn id="258" dur="750" fill="hold"/>
                                        <p:tgtEl>
                                          <p:spTgt spid="55"/>
                                        </p:tgtEl>
                                        <p:attrNameLst>
                                          <p:attrName>ppt_h</p:attrName>
                                        </p:attrNameLst>
                                      </p:cBhvr>
                                      <p:tavLst>
                                        <p:tav tm="0">
                                          <p:val>
                                            <p:fltVal val="0"/>
                                          </p:val>
                                        </p:tav>
                                        <p:tav tm="100000">
                                          <p:val>
                                            <p:strVal val="#ppt_h"/>
                                          </p:val>
                                        </p:tav>
                                      </p:tavLst>
                                    </p:anim>
                                    <p:animEffect transition="in" filter="fade">
                                      <p:cBhvr>
                                        <p:cTn id="259" dur="750"/>
                                        <p:tgtEl>
                                          <p:spTgt spid="55"/>
                                        </p:tgtEl>
                                      </p:cBhvr>
                                    </p:animEffect>
                                  </p:childTnLst>
                                </p:cTn>
                              </p:par>
                              <p:par>
                                <p:cTn id="260" presetID="53" presetClass="entr" presetSubtype="16" fill="hold" grpId="0" nodeType="withEffect">
                                  <p:stCondLst>
                                    <p:cond delay="2500"/>
                                  </p:stCondLst>
                                  <p:childTnLst>
                                    <p:set>
                                      <p:cBhvr>
                                        <p:cTn id="261" dur="1" fill="hold">
                                          <p:stCondLst>
                                            <p:cond delay="0"/>
                                          </p:stCondLst>
                                        </p:cTn>
                                        <p:tgtEl>
                                          <p:spTgt spid="65"/>
                                        </p:tgtEl>
                                        <p:attrNameLst>
                                          <p:attrName>style.visibility</p:attrName>
                                        </p:attrNameLst>
                                      </p:cBhvr>
                                      <p:to>
                                        <p:strVal val="visible"/>
                                      </p:to>
                                    </p:set>
                                    <p:anim calcmode="lin" valueType="num">
                                      <p:cBhvr>
                                        <p:cTn id="262" dur="750" fill="hold"/>
                                        <p:tgtEl>
                                          <p:spTgt spid="65"/>
                                        </p:tgtEl>
                                        <p:attrNameLst>
                                          <p:attrName>ppt_w</p:attrName>
                                        </p:attrNameLst>
                                      </p:cBhvr>
                                      <p:tavLst>
                                        <p:tav tm="0">
                                          <p:val>
                                            <p:fltVal val="0"/>
                                          </p:val>
                                        </p:tav>
                                        <p:tav tm="100000">
                                          <p:val>
                                            <p:strVal val="#ppt_w"/>
                                          </p:val>
                                        </p:tav>
                                      </p:tavLst>
                                    </p:anim>
                                    <p:anim calcmode="lin" valueType="num">
                                      <p:cBhvr>
                                        <p:cTn id="263" dur="750" fill="hold"/>
                                        <p:tgtEl>
                                          <p:spTgt spid="65"/>
                                        </p:tgtEl>
                                        <p:attrNameLst>
                                          <p:attrName>ppt_h</p:attrName>
                                        </p:attrNameLst>
                                      </p:cBhvr>
                                      <p:tavLst>
                                        <p:tav tm="0">
                                          <p:val>
                                            <p:fltVal val="0"/>
                                          </p:val>
                                        </p:tav>
                                        <p:tav tm="100000">
                                          <p:val>
                                            <p:strVal val="#ppt_h"/>
                                          </p:val>
                                        </p:tav>
                                      </p:tavLst>
                                    </p:anim>
                                    <p:animEffect transition="in" filter="fade">
                                      <p:cBhvr>
                                        <p:cTn id="264" dur="750"/>
                                        <p:tgtEl>
                                          <p:spTgt spid="65"/>
                                        </p:tgtEl>
                                      </p:cBhvr>
                                    </p:animEffect>
                                  </p:childTnLst>
                                </p:cTn>
                              </p:par>
                              <p:par>
                                <p:cTn id="265" presetID="53" presetClass="entr" presetSubtype="16" fill="hold" grpId="0" nodeType="withEffect">
                                  <p:stCondLst>
                                    <p:cond delay="2500"/>
                                  </p:stCondLst>
                                  <p:childTnLst>
                                    <p:set>
                                      <p:cBhvr>
                                        <p:cTn id="266" dur="1" fill="hold">
                                          <p:stCondLst>
                                            <p:cond delay="0"/>
                                          </p:stCondLst>
                                        </p:cTn>
                                        <p:tgtEl>
                                          <p:spTgt spid="78"/>
                                        </p:tgtEl>
                                        <p:attrNameLst>
                                          <p:attrName>style.visibility</p:attrName>
                                        </p:attrNameLst>
                                      </p:cBhvr>
                                      <p:to>
                                        <p:strVal val="visible"/>
                                      </p:to>
                                    </p:set>
                                    <p:anim calcmode="lin" valueType="num">
                                      <p:cBhvr>
                                        <p:cTn id="267" dur="750" fill="hold"/>
                                        <p:tgtEl>
                                          <p:spTgt spid="78"/>
                                        </p:tgtEl>
                                        <p:attrNameLst>
                                          <p:attrName>ppt_w</p:attrName>
                                        </p:attrNameLst>
                                      </p:cBhvr>
                                      <p:tavLst>
                                        <p:tav tm="0">
                                          <p:val>
                                            <p:fltVal val="0"/>
                                          </p:val>
                                        </p:tav>
                                        <p:tav tm="100000">
                                          <p:val>
                                            <p:strVal val="#ppt_w"/>
                                          </p:val>
                                        </p:tav>
                                      </p:tavLst>
                                    </p:anim>
                                    <p:anim calcmode="lin" valueType="num">
                                      <p:cBhvr>
                                        <p:cTn id="268" dur="750" fill="hold"/>
                                        <p:tgtEl>
                                          <p:spTgt spid="78"/>
                                        </p:tgtEl>
                                        <p:attrNameLst>
                                          <p:attrName>ppt_h</p:attrName>
                                        </p:attrNameLst>
                                      </p:cBhvr>
                                      <p:tavLst>
                                        <p:tav tm="0">
                                          <p:val>
                                            <p:fltVal val="0"/>
                                          </p:val>
                                        </p:tav>
                                        <p:tav tm="100000">
                                          <p:val>
                                            <p:strVal val="#ppt_h"/>
                                          </p:val>
                                        </p:tav>
                                      </p:tavLst>
                                    </p:anim>
                                    <p:animEffect transition="in" filter="fade">
                                      <p:cBhvr>
                                        <p:cTn id="269" dur="750"/>
                                        <p:tgtEl>
                                          <p:spTgt spid="78"/>
                                        </p:tgtEl>
                                      </p:cBhvr>
                                    </p:animEffect>
                                  </p:childTnLst>
                                </p:cTn>
                              </p:par>
                              <p:par>
                                <p:cTn id="270" presetID="53" presetClass="entr" presetSubtype="16" fill="hold" grpId="0" nodeType="withEffect">
                                  <p:stCondLst>
                                    <p:cond delay="2500"/>
                                  </p:stCondLst>
                                  <p:childTnLst>
                                    <p:set>
                                      <p:cBhvr>
                                        <p:cTn id="271" dur="1" fill="hold">
                                          <p:stCondLst>
                                            <p:cond delay="0"/>
                                          </p:stCondLst>
                                        </p:cTn>
                                        <p:tgtEl>
                                          <p:spTgt spid="91"/>
                                        </p:tgtEl>
                                        <p:attrNameLst>
                                          <p:attrName>style.visibility</p:attrName>
                                        </p:attrNameLst>
                                      </p:cBhvr>
                                      <p:to>
                                        <p:strVal val="visible"/>
                                      </p:to>
                                    </p:set>
                                    <p:anim calcmode="lin" valueType="num">
                                      <p:cBhvr>
                                        <p:cTn id="272" dur="750" fill="hold"/>
                                        <p:tgtEl>
                                          <p:spTgt spid="91"/>
                                        </p:tgtEl>
                                        <p:attrNameLst>
                                          <p:attrName>ppt_w</p:attrName>
                                        </p:attrNameLst>
                                      </p:cBhvr>
                                      <p:tavLst>
                                        <p:tav tm="0">
                                          <p:val>
                                            <p:fltVal val="0"/>
                                          </p:val>
                                        </p:tav>
                                        <p:tav tm="100000">
                                          <p:val>
                                            <p:strVal val="#ppt_w"/>
                                          </p:val>
                                        </p:tav>
                                      </p:tavLst>
                                    </p:anim>
                                    <p:anim calcmode="lin" valueType="num">
                                      <p:cBhvr>
                                        <p:cTn id="273" dur="750" fill="hold"/>
                                        <p:tgtEl>
                                          <p:spTgt spid="91"/>
                                        </p:tgtEl>
                                        <p:attrNameLst>
                                          <p:attrName>ppt_h</p:attrName>
                                        </p:attrNameLst>
                                      </p:cBhvr>
                                      <p:tavLst>
                                        <p:tav tm="0">
                                          <p:val>
                                            <p:fltVal val="0"/>
                                          </p:val>
                                        </p:tav>
                                        <p:tav tm="100000">
                                          <p:val>
                                            <p:strVal val="#ppt_h"/>
                                          </p:val>
                                        </p:tav>
                                      </p:tavLst>
                                    </p:anim>
                                    <p:animEffect transition="in" filter="fade">
                                      <p:cBhvr>
                                        <p:cTn id="274" dur="750"/>
                                        <p:tgtEl>
                                          <p:spTgt spid="91"/>
                                        </p:tgtEl>
                                      </p:cBhvr>
                                    </p:animEffect>
                                  </p:childTnLst>
                                </p:cTn>
                              </p:par>
                              <p:par>
                                <p:cTn id="275" presetID="53" presetClass="entr" presetSubtype="16" fill="hold" grpId="0" nodeType="withEffect">
                                  <p:stCondLst>
                                    <p:cond delay="2500"/>
                                  </p:stCondLst>
                                  <p:childTnLst>
                                    <p:set>
                                      <p:cBhvr>
                                        <p:cTn id="276" dur="1" fill="hold">
                                          <p:stCondLst>
                                            <p:cond delay="0"/>
                                          </p:stCondLst>
                                        </p:cTn>
                                        <p:tgtEl>
                                          <p:spTgt spid="104"/>
                                        </p:tgtEl>
                                        <p:attrNameLst>
                                          <p:attrName>style.visibility</p:attrName>
                                        </p:attrNameLst>
                                      </p:cBhvr>
                                      <p:to>
                                        <p:strVal val="visible"/>
                                      </p:to>
                                    </p:set>
                                    <p:anim calcmode="lin" valueType="num">
                                      <p:cBhvr>
                                        <p:cTn id="277" dur="750" fill="hold"/>
                                        <p:tgtEl>
                                          <p:spTgt spid="104"/>
                                        </p:tgtEl>
                                        <p:attrNameLst>
                                          <p:attrName>ppt_w</p:attrName>
                                        </p:attrNameLst>
                                      </p:cBhvr>
                                      <p:tavLst>
                                        <p:tav tm="0">
                                          <p:val>
                                            <p:fltVal val="0"/>
                                          </p:val>
                                        </p:tav>
                                        <p:tav tm="100000">
                                          <p:val>
                                            <p:strVal val="#ppt_w"/>
                                          </p:val>
                                        </p:tav>
                                      </p:tavLst>
                                    </p:anim>
                                    <p:anim calcmode="lin" valueType="num">
                                      <p:cBhvr>
                                        <p:cTn id="278" dur="750" fill="hold"/>
                                        <p:tgtEl>
                                          <p:spTgt spid="104"/>
                                        </p:tgtEl>
                                        <p:attrNameLst>
                                          <p:attrName>ppt_h</p:attrName>
                                        </p:attrNameLst>
                                      </p:cBhvr>
                                      <p:tavLst>
                                        <p:tav tm="0">
                                          <p:val>
                                            <p:fltVal val="0"/>
                                          </p:val>
                                        </p:tav>
                                        <p:tav tm="100000">
                                          <p:val>
                                            <p:strVal val="#ppt_h"/>
                                          </p:val>
                                        </p:tav>
                                      </p:tavLst>
                                    </p:anim>
                                    <p:animEffect transition="in" filter="fade">
                                      <p:cBhvr>
                                        <p:cTn id="279" dur="750"/>
                                        <p:tgtEl>
                                          <p:spTgt spid="104"/>
                                        </p:tgtEl>
                                      </p:cBhvr>
                                    </p:animEffect>
                                  </p:childTnLst>
                                </p:cTn>
                              </p:par>
                              <p:par>
                                <p:cTn id="280" presetID="53" presetClass="entr" presetSubtype="16" fill="hold" grpId="0" nodeType="withEffect">
                                  <p:stCondLst>
                                    <p:cond delay="2500"/>
                                  </p:stCondLst>
                                  <p:childTnLst>
                                    <p:set>
                                      <p:cBhvr>
                                        <p:cTn id="281" dur="1" fill="hold">
                                          <p:stCondLst>
                                            <p:cond delay="0"/>
                                          </p:stCondLst>
                                        </p:cTn>
                                        <p:tgtEl>
                                          <p:spTgt spid="117"/>
                                        </p:tgtEl>
                                        <p:attrNameLst>
                                          <p:attrName>style.visibility</p:attrName>
                                        </p:attrNameLst>
                                      </p:cBhvr>
                                      <p:to>
                                        <p:strVal val="visible"/>
                                      </p:to>
                                    </p:set>
                                    <p:anim calcmode="lin" valueType="num">
                                      <p:cBhvr>
                                        <p:cTn id="282" dur="750" fill="hold"/>
                                        <p:tgtEl>
                                          <p:spTgt spid="117"/>
                                        </p:tgtEl>
                                        <p:attrNameLst>
                                          <p:attrName>ppt_w</p:attrName>
                                        </p:attrNameLst>
                                      </p:cBhvr>
                                      <p:tavLst>
                                        <p:tav tm="0">
                                          <p:val>
                                            <p:fltVal val="0"/>
                                          </p:val>
                                        </p:tav>
                                        <p:tav tm="100000">
                                          <p:val>
                                            <p:strVal val="#ppt_w"/>
                                          </p:val>
                                        </p:tav>
                                      </p:tavLst>
                                    </p:anim>
                                    <p:anim calcmode="lin" valueType="num">
                                      <p:cBhvr>
                                        <p:cTn id="283" dur="750" fill="hold"/>
                                        <p:tgtEl>
                                          <p:spTgt spid="117"/>
                                        </p:tgtEl>
                                        <p:attrNameLst>
                                          <p:attrName>ppt_h</p:attrName>
                                        </p:attrNameLst>
                                      </p:cBhvr>
                                      <p:tavLst>
                                        <p:tav tm="0">
                                          <p:val>
                                            <p:fltVal val="0"/>
                                          </p:val>
                                        </p:tav>
                                        <p:tav tm="100000">
                                          <p:val>
                                            <p:strVal val="#ppt_h"/>
                                          </p:val>
                                        </p:tav>
                                      </p:tavLst>
                                    </p:anim>
                                    <p:animEffect transition="in" filter="fade">
                                      <p:cBhvr>
                                        <p:cTn id="284" dur="750"/>
                                        <p:tgtEl>
                                          <p:spTgt spid="117"/>
                                        </p:tgtEl>
                                      </p:cBhvr>
                                    </p:animEffect>
                                  </p:childTnLst>
                                </p:cTn>
                              </p:par>
                              <p:par>
                                <p:cTn id="285" presetID="53" presetClass="entr" presetSubtype="16" fill="hold" grpId="0" nodeType="withEffect">
                                  <p:stCondLst>
                                    <p:cond delay="2500"/>
                                  </p:stCondLst>
                                  <p:childTnLst>
                                    <p:set>
                                      <p:cBhvr>
                                        <p:cTn id="286" dur="1" fill="hold">
                                          <p:stCondLst>
                                            <p:cond delay="0"/>
                                          </p:stCondLst>
                                        </p:cTn>
                                        <p:tgtEl>
                                          <p:spTgt spid="130"/>
                                        </p:tgtEl>
                                        <p:attrNameLst>
                                          <p:attrName>style.visibility</p:attrName>
                                        </p:attrNameLst>
                                      </p:cBhvr>
                                      <p:to>
                                        <p:strVal val="visible"/>
                                      </p:to>
                                    </p:set>
                                    <p:anim calcmode="lin" valueType="num">
                                      <p:cBhvr>
                                        <p:cTn id="287" dur="750" fill="hold"/>
                                        <p:tgtEl>
                                          <p:spTgt spid="130"/>
                                        </p:tgtEl>
                                        <p:attrNameLst>
                                          <p:attrName>ppt_w</p:attrName>
                                        </p:attrNameLst>
                                      </p:cBhvr>
                                      <p:tavLst>
                                        <p:tav tm="0">
                                          <p:val>
                                            <p:fltVal val="0"/>
                                          </p:val>
                                        </p:tav>
                                        <p:tav tm="100000">
                                          <p:val>
                                            <p:strVal val="#ppt_w"/>
                                          </p:val>
                                        </p:tav>
                                      </p:tavLst>
                                    </p:anim>
                                    <p:anim calcmode="lin" valueType="num">
                                      <p:cBhvr>
                                        <p:cTn id="288" dur="750" fill="hold"/>
                                        <p:tgtEl>
                                          <p:spTgt spid="130"/>
                                        </p:tgtEl>
                                        <p:attrNameLst>
                                          <p:attrName>ppt_h</p:attrName>
                                        </p:attrNameLst>
                                      </p:cBhvr>
                                      <p:tavLst>
                                        <p:tav tm="0">
                                          <p:val>
                                            <p:fltVal val="0"/>
                                          </p:val>
                                        </p:tav>
                                        <p:tav tm="100000">
                                          <p:val>
                                            <p:strVal val="#ppt_h"/>
                                          </p:val>
                                        </p:tav>
                                      </p:tavLst>
                                    </p:anim>
                                    <p:animEffect transition="in" filter="fade">
                                      <p:cBhvr>
                                        <p:cTn id="289" dur="750"/>
                                        <p:tgtEl>
                                          <p:spTgt spid="130"/>
                                        </p:tgtEl>
                                      </p:cBhvr>
                                    </p:animEffect>
                                  </p:childTnLst>
                                </p:cTn>
                              </p:par>
                              <p:par>
                                <p:cTn id="290" presetID="53" presetClass="entr" presetSubtype="16" fill="hold" grpId="0" nodeType="withEffect">
                                  <p:stCondLst>
                                    <p:cond delay="2500"/>
                                  </p:stCondLst>
                                  <p:childTnLst>
                                    <p:set>
                                      <p:cBhvr>
                                        <p:cTn id="291" dur="1" fill="hold">
                                          <p:stCondLst>
                                            <p:cond delay="0"/>
                                          </p:stCondLst>
                                        </p:cTn>
                                        <p:tgtEl>
                                          <p:spTgt spid="143"/>
                                        </p:tgtEl>
                                        <p:attrNameLst>
                                          <p:attrName>style.visibility</p:attrName>
                                        </p:attrNameLst>
                                      </p:cBhvr>
                                      <p:to>
                                        <p:strVal val="visible"/>
                                      </p:to>
                                    </p:set>
                                    <p:anim calcmode="lin" valueType="num">
                                      <p:cBhvr>
                                        <p:cTn id="292" dur="750" fill="hold"/>
                                        <p:tgtEl>
                                          <p:spTgt spid="143"/>
                                        </p:tgtEl>
                                        <p:attrNameLst>
                                          <p:attrName>ppt_w</p:attrName>
                                        </p:attrNameLst>
                                      </p:cBhvr>
                                      <p:tavLst>
                                        <p:tav tm="0">
                                          <p:val>
                                            <p:fltVal val="0"/>
                                          </p:val>
                                        </p:tav>
                                        <p:tav tm="100000">
                                          <p:val>
                                            <p:strVal val="#ppt_w"/>
                                          </p:val>
                                        </p:tav>
                                      </p:tavLst>
                                    </p:anim>
                                    <p:anim calcmode="lin" valueType="num">
                                      <p:cBhvr>
                                        <p:cTn id="293" dur="750" fill="hold"/>
                                        <p:tgtEl>
                                          <p:spTgt spid="143"/>
                                        </p:tgtEl>
                                        <p:attrNameLst>
                                          <p:attrName>ppt_h</p:attrName>
                                        </p:attrNameLst>
                                      </p:cBhvr>
                                      <p:tavLst>
                                        <p:tav tm="0">
                                          <p:val>
                                            <p:fltVal val="0"/>
                                          </p:val>
                                        </p:tav>
                                        <p:tav tm="100000">
                                          <p:val>
                                            <p:strVal val="#ppt_h"/>
                                          </p:val>
                                        </p:tav>
                                      </p:tavLst>
                                    </p:anim>
                                    <p:animEffect transition="in" filter="fade">
                                      <p:cBhvr>
                                        <p:cTn id="294" dur="750"/>
                                        <p:tgtEl>
                                          <p:spTgt spid="143"/>
                                        </p:tgtEl>
                                      </p:cBhvr>
                                    </p:animEffect>
                                  </p:childTnLst>
                                </p:cTn>
                              </p:par>
                              <p:par>
                                <p:cTn id="295" presetID="53" presetClass="entr" presetSubtype="16" fill="hold" grpId="0" nodeType="withEffect">
                                  <p:stCondLst>
                                    <p:cond delay="2500"/>
                                  </p:stCondLst>
                                  <p:childTnLst>
                                    <p:set>
                                      <p:cBhvr>
                                        <p:cTn id="296" dur="1" fill="hold">
                                          <p:stCondLst>
                                            <p:cond delay="0"/>
                                          </p:stCondLst>
                                        </p:cTn>
                                        <p:tgtEl>
                                          <p:spTgt spid="156"/>
                                        </p:tgtEl>
                                        <p:attrNameLst>
                                          <p:attrName>style.visibility</p:attrName>
                                        </p:attrNameLst>
                                      </p:cBhvr>
                                      <p:to>
                                        <p:strVal val="visible"/>
                                      </p:to>
                                    </p:set>
                                    <p:anim calcmode="lin" valueType="num">
                                      <p:cBhvr>
                                        <p:cTn id="297" dur="750" fill="hold"/>
                                        <p:tgtEl>
                                          <p:spTgt spid="156"/>
                                        </p:tgtEl>
                                        <p:attrNameLst>
                                          <p:attrName>ppt_w</p:attrName>
                                        </p:attrNameLst>
                                      </p:cBhvr>
                                      <p:tavLst>
                                        <p:tav tm="0">
                                          <p:val>
                                            <p:fltVal val="0"/>
                                          </p:val>
                                        </p:tav>
                                        <p:tav tm="100000">
                                          <p:val>
                                            <p:strVal val="#ppt_w"/>
                                          </p:val>
                                        </p:tav>
                                      </p:tavLst>
                                    </p:anim>
                                    <p:anim calcmode="lin" valueType="num">
                                      <p:cBhvr>
                                        <p:cTn id="298" dur="750" fill="hold"/>
                                        <p:tgtEl>
                                          <p:spTgt spid="156"/>
                                        </p:tgtEl>
                                        <p:attrNameLst>
                                          <p:attrName>ppt_h</p:attrName>
                                        </p:attrNameLst>
                                      </p:cBhvr>
                                      <p:tavLst>
                                        <p:tav tm="0">
                                          <p:val>
                                            <p:fltVal val="0"/>
                                          </p:val>
                                        </p:tav>
                                        <p:tav tm="100000">
                                          <p:val>
                                            <p:strVal val="#ppt_h"/>
                                          </p:val>
                                        </p:tav>
                                      </p:tavLst>
                                    </p:anim>
                                    <p:animEffect transition="in" filter="fade">
                                      <p:cBhvr>
                                        <p:cTn id="299" dur="750"/>
                                        <p:tgtEl>
                                          <p:spTgt spid="156"/>
                                        </p:tgtEl>
                                      </p:cBhvr>
                                    </p:animEffect>
                                  </p:childTnLst>
                                </p:cTn>
                              </p:par>
                              <p:par>
                                <p:cTn id="300" presetID="53" presetClass="entr" presetSubtype="16" fill="hold" grpId="0" nodeType="withEffect">
                                  <p:stCondLst>
                                    <p:cond delay="2500"/>
                                  </p:stCondLst>
                                  <p:childTnLst>
                                    <p:set>
                                      <p:cBhvr>
                                        <p:cTn id="301" dur="1" fill="hold">
                                          <p:stCondLst>
                                            <p:cond delay="0"/>
                                          </p:stCondLst>
                                        </p:cTn>
                                        <p:tgtEl>
                                          <p:spTgt spid="169"/>
                                        </p:tgtEl>
                                        <p:attrNameLst>
                                          <p:attrName>style.visibility</p:attrName>
                                        </p:attrNameLst>
                                      </p:cBhvr>
                                      <p:to>
                                        <p:strVal val="visible"/>
                                      </p:to>
                                    </p:set>
                                    <p:anim calcmode="lin" valueType="num">
                                      <p:cBhvr>
                                        <p:cTn id="302" dur="750" fill="hold"/>
                                        <p:tgtEl>
                                          <p:spTgt spid="169"/>
                                        </p:tgtEl>
                                        <p:attrNameLst>
                                          <p:attrName>ppt_w</p:attrName>
                                        </p:attrNameLst>
                                      </p:cBhvr>
                                      <p:tavLst>
                                        <p:tav tm="0">
                                          <p:val>
                                            <p:fltVal val="0"/>
                                          </p:val>
                                        </p:tav>
                                        <p:tav tm="100000">
                                          <p:val>
                                            <p:strVal val="#ppt_w"/>
                                          </p:val>
                                        </p:tav>
                                      </p:tavLst>
                                    </p:anim>
                                    <p:anim calcmode="lin" valueType="num">
                                      <p:cBhvr>
                                        <p:cTn id="303" dur="750" fill="hold"/>
                                        <p:tgtEl>
                                          <p:spTgt spid="169"/>
                                        </p:tgtEl>
                                        <p:attrNameLst>
                                          <p:attrName>ppt_h</p:attrName>
                                        </p:attrNameLst>
                                      </p:cBhvr>
                                      <p:tavLst>
                                        <p:tav tm="0">
                                          <p:val>
                                            <p:fltVal val="0"/>
                                          </p:val>
                                        </p:tav>
                                        <p:tav tm="100000">
                                          <p:val>
                                            <p:strVal val="#ppt_h"/>
                                          </p:val>
                                        </p:tav>
                                      </p:tavLst>
                                    </p:anim>
                                    <p:animEffect transition="in" filter="fade">
                                      <p:cBhvr>
                                        <p:cTn id="304" dur="750"/>
                                        <p:tgtEl>
                                          <p:spTgt spid="169"/>
                                        </p:tgtEl>
                                      </p:cBhvr>
                                    </p:animEffect>
                                  </p:childTnLst>
                                </p:cTn>
                              </p:par>
                              <p:par>
                                <p:cTn id="305" presetID="6" presetClass="entr" presetSubtype="32" fill="hold" nodeType="withEffect">
                                  <p:stCondLst>
                                    <p:cond delay="3250"/>
                                  </p:stCondLst>
                                  <p:childTnLst>
                                    <p:set>
                                      <p:cBhvr>
                                        <p:cTn id="306" dur="1" fill="hold">
                                          <p:stCondLst>
                                            <p:cond delay="0"/>
                                          </p:stCondLst>
                                        </p:cTn>
                                        <p:tgtEl>
                                          <p:spTgt spid="48"/>
                                        </p:tgtEl>
                                        <p:attrNameLst>
                                          <p:attrName>style.visibility</p:attrName>
                                        </p:attrNameLst>
                                      </p:cBhvr>
                                      <p:to>
                                        <p:strVal val="visible"/>
                                      </p:to>
                                    </p:set>
                                    <p:animEffect transition="in" filter="circle(out)">
                                      <p:cBhvr>
                                        <p:cTn id="307" dur="1750"/>
                                        <p:tgtEl>
                                          <p:spTgt spid="48"/>
                                        </p:tgtEl>
                                      </p:cBhvr>
                                    </p:animEffect>
                                  </p:childTnLst>
                                </p:cTn>
                              </p:par>
                              <p:par>
                                <p:cTn id="308" presetID="6" presetClass="entr" presetSubtype="32" fill="hold" nodeType="withEffect">
                                  <p:stCondLst>
                                    <p:cond delay="3250"/>
                                  </p:stCondLst>
                                  <p:childTnLst>
                                    <p:set>
                                      <p:cBhvr>
                                        <p:cTn id="309" dur="1" fill="hold">
                                          <p:stCondLst>
                                            <p:cond delay="0"/>
                                          </p:stCondLst>
                                        </p:cTn>
                                        <p:tgtEl>
                                          <p:spTgt spid="66"/>
                                        </p:tgtEl>
                                        <p:attrNameLst>
                                          <p:attrName>style.visibility</p:attrName>
                                        </p:attrNameLst>
                                      </p:cBhvr>
                                      <p:to>
                                        <p:strVal val="visible"/>
                                      </p:to>
                                    </p:set>
                                    <p:animEffect transition="in" filter="circle(out)">
                                      <p:cBhvr>
                                        <p:cTn id="310" dur="1750"/>
                                        <p:tgtEl>
                                          <p:spTgt spid="66"/>
                                        </p:tgtEl>
                                      </p:cBhvr>
                                    </p:animEffect>
                                  </p:childTnLst>
                                </p:cTn>
                              </p:par>
                              <p:par>
                                <p:cTn id="311" presetID="6" presetClass="entr" presetSubtype="32" fill="hold" nodeType="withEffect">
                                  <p:stCondLst>
                                    <p:cond delay="3250"/>
                                  </p:stCondLst>
                                  <p:childTnLst>
                                    <p:set>
                                      <p:cBhvr>
                                        <p:cTn id="312" dur="1" fill="hold">
                                          <p:stCondLst>
                                            <p:cond delay="0"/>
                                          </p:stCondLst>
                                        </p:cTn>
                                        <p:tgtEl>
                                          <p:spTgt spid="79"/>
                                        </p:tgtEl>
                                        <p:attrNameLst>
                                          <p:attrName>style.visibility</p:attrName>
                                        </p:attrNameLst>
                                      </p:cBhvr>
                                      <p:to>
                                        <p:strVal val="visible"/>
                                      </p:to>
                                    </p:set>
                                    <p:animEffect transition="in" filter="circle(out)">
                                      <p:cBhvr>
                                        <p:cTn id="313" dur="1750"/>
                                        <p:tgtEl>
                                          <p:spTgt spid="79"/>
                                        </p:tgtEl>
                                      </p:cBhvr>
                                    </p:animEffect>
                                  </p:childTnLst>
                                </p:cTn>
                              </p:par>
                              <p:par>
                                <p:cTn id="314" presetID="6" presetClass="entr" presetSubtype="32" fill="hold" nodeType="withEffect">
                                  <p:stCondLst>
                                    <p:cond delay="3250"/>
                                  </p:stCondLst>
                                  <p:childTnLst>
                                    <p:set>
                                      <p:cBhvr>
                                        <p:cTn id="315" dur="1" fill="hold">
                                          <p:stCondLst>
                                            <p:cond delay="0"/>
                                          </p:stCondLst>
                                        </p:cTn>
                                        <p:tgtEl>
                                          <p:spTgt spid="92"/>
                                        </p:tgtEl>
                                        <p:attrNameLst>
                                          <p:attrName>style.visibility</p:attrName>
                                        </p:attrNameLst>
                                      </p:cBhvr>
                                      <p:to>
                                        <p:strVal val="visible"/>
                                      </p:to>
                                    </p:set>
                                    <p:animEffect transition="in" filter="circle(out)">
                                      <p:cBhvr>
                                        <p:cTn id="316" dur="1750"/>
                                        <p:tgtEl>
                                          <p:spTgt spid="92"/>
                                        </p:tgtEl>
                                      </p:cBhvr>
                                    </p:animEffect>
                                  </p:childTnLst>
                                </p:cTn>
                              </p:par>
                              <p:par>
                                <p:cTn id="317" presetID="6" presetClass="entr" presetSubtype="32" fill="hold" nodeType="withEffect">
                                  <p:stCondLst>
                                    <p:cond delay="3250"/>
                                  </p:stCondLst>
                                  <p:childTnLst>
                                    <p:set>
                                      <p:cBhvr>
                                        <p:cTn id="318" dur="1" fill="hold">
                                          <p:stCondLst>
                                            <p:cond delay="0"/>
                                          </p:stCondLst>
                                        </p:cTn>
                                        <p:tgtEl>
                                          <p:spTgt spid="105"/>
                                        </p:tgtEl>
                                        <p:attrNameLst>
                                          <p:attrName>style.visibility</p:attrName>
                                        </p:attrNameLst>
                                      </p:cBhvr>
                                      <p:to>
                                        <p:strVal val="visible"/>
                                      </p:to>
                                    </p:set>
                                    <p:animEffect transition="in" filter="circle(out)">
                                      <p:cBhvr>
                                        <p:cTn id="319" dur="1750"/>
                                        <p:tgtEl>
                                          <p:spTgt spid="105"/>
                                        </p:tgtEl>
                                      </p:cBhvr>
                                    </p:animEffect>
                                  </p:childTnLst>
                                </p:cTn>
                              </p:par>
                              <p:par>
                                <p:cTn id="320" presetID="6" presetClass="entr" presetSubtype="32" fill="hold" nodeType="withEffect">
                                  <p:stCondLst>
                                    <p:cond delay="3250"/>
                                  </p:stCondLst>
                                  <p:childTnLst>
                                    <p:set>
                                      <p:cBhvr>
                                        <p:cTn id="321" dur="1" fill="hold">
                                          <p:stCondLst>
                                            <p:cond delay="0"/>
                                          </p:stCondLst>
                                        </p:cTn>
                                        <p:tgtEl>
                                          <p:spTgt spid="118"/>
                                        </p:tgtEl>
                                        <p:attrNameLst>
                                          <p:attrName>style.visibility</p:attrName>
                                        </p:attrNameLst>
                                      </p:cBhvr>
                                      <p:to>
                                        <p:strVal val="visible"/>
                                      </p:to>
                                    </p:set>
                                    <p:animEffect transition="in" filter="circle(out)">
                                      <p:cBhvr>
                                        <p:cTn id="322" dur="1750"/>
                                        <p:tgtEl>
                                          <p:spTgt spid="118"/>
                                        </p:tgtEl>
                                      </p:cBhvr>
                                    </p:animEffect>
                                  </p:childTnLst>
                                </p:cTn>
                              </p:par>
                              <p:par>
                                <p:cTn id="323" presetID="6" presetClass="entr" presetSubtype="32" fill="hold" nodeType="withEffect">
                                  <p:stCondLst>
                                    <p:cond delay="3250"/>
                                  </p:stCondLst>
                                  <p:childTnLst>
                                    <p:set>
                                      <p:cBhvr>
                                        <p:cTn id="324" dur="1" fill="hold">
                                          <p:stCondLst>
                                            <p:cond delay="0"/>
                                          </p:stCondLst>
                                        </p:cTn>
                                        <p:tgtEl>
                                          <p:spTgt spid="131"/>
                                        </p:tgtEl>
                                        <p:attrNameLst>
                                          <p:attrName>style.visibility</p:attrName>
                                        </p:attrNameLst>
                                      </p:cBhvr>
                                      <p:to>
                                        <p:strVal val="visible"/>
                                      </p:to>
                                    </p:set>
                                    <p:animEffect transition="in" filter="circle(out)">
                                      <p:cBhvr>
                                        <p:cTn id="325" dur="1750"/>
                                        <p:tgtEl>
                                          <p:spTgt spid="131"/>
                                        </p:tgtEl>
                                      </p:cBhvr>
                                    </p:animEffect>
                                  </p:childTnLst>
                                </p:cTn>
                              </p:par>
                              <p:par>
                                <p:cTn id="326" presetID="6" presetClass="entr" presetSubtype="32" fill="hold" nodeType="withEffect">
                                  <p:stCondLst>
                                    <p:cond delay="3250"/>
                                  </p:stCondLst>
                                  <p:childTnLst>
                                    <p:set>
                                      <p:cBhvr>
                                        <p:cTn id="327" dur="1" fill="hold">
                                          <p:stCondLst>
                                            <p:cond delay="0"/>
                                          </p:stCondLst>
                                        </p:cTn>
                                        <p:tgtEl>
                                          <p:spTgt spid="144"/>
                                        </p:tgtEl>
                                        <p:attrNameLst>
                                          <p:attrName>style.visibility</p:attrName>
                                        </p:attrNameLst>
                                      </p:cBhvr>
                                      <p:to>
                                        <p:strVal val="visible"/>
                                      </p:to>
                                    </p:set>
                                    <p:animEffect transition="in" filter="circle(out)">
                                      <p:cBhvr>
                                        <p:cTn id="328" dur="1750"/>
                                        <p:tgtEl>
                                          <p:spTgt spid="144"/>
                                        </p:tgtEl>
                                      </p:cBhvr>
                                    </p:animEffect>
                                  </p:childTnLst>
                                </p:cTn>
                              </p:par>
                              <p:par>
                                <p:cTn id="329" presetID="6" presetClass="entr" presetSubtype="32" fill="hold" nodeType="withEffect">
                                  <p:stCondLst>
                                    <p:cond delay="3250"/>
                                  </p:stCondLst>
                                  <p:childTnLst>
                                    <p:set>
                                      <p:cBhvr>
                                        <p:cTn id="330" dur="1" fill="hold">
                                          <p:stCondLst>
                                            <p:cond delay="0"/>
                                          </p:stCondLst>
                                        </p:cTn>
                                        <p:tgtEl>
                                          <p:spTgt spid="157"/>
                                        </p:tgtEl>
                                        <p:attrNameLst>
                                          <p:attrName>style.visibility</p:attrName>
                                        </p:attrNameLst>
                                      </p:cBhvr>
                                      <p:to>
                                        <p:strVal val="visible"/>
                                      </p:to>
                                    </p:set>
                                    <p:animEffect transition="in" filter="circle(out)">
                                      <p:cBhvr>
                                        <p:cTn id="331" dur="1750"/>
                                        <p:tgtEl>
                                          <p:spTgt spid="157"/>
                                        </p:tgtEl>
                                      </p:cBhvr>
                                    </p:animEffect>
                                  </p:childTnLst>
                                </p:cTn>
                              </p:par>
                              <p:par>
                                <p:cTn id="332" presetID="6" presetClass="entr" presetSubtype="32" fill="hold" nodeType="withEffect">
                                  <p:stCondLst>
                                    <p:cond delay="3250"/>
                                  </p:stCondLst>
                                  <p:childTnLst>
                                    <p:set>
                                      <p:cBhvr>
                                        <p:cTn id="333" dur="1" fill="hold">
                                          <p:stCondLst>
                                            <p:cond delay="0"/>
                                          </p:stCondLst>
                                        </p:cTn>
                                        <p:tgtEl>
                                          <p:spTgt spid="170"/>
                                        </p:tgtEl>
                                        <p:attrNameLst>
                                          <p:attrName>style.visibility</p:attrName>
                                        </p:attrNameLst>
                                      </p:cBhvr>
                                      <p:to>
                                        <p:strVal val="visible"/>
                                      </p:to>
                                    </p:set>
                                    <p:animEffect transition="in" filter="circle(out)">
                                      <p:cBhvr>
                                        <p:cTn id="334" dur="1750"/>
                                        <p:tgtEl>
                                          <p:spTgt spid="170"/>
                                        </p:tgtEl>
                                      </p:cBhvr>
                                    </p:animEffect>
                                  </p:childTnLst>
                                </p:cTn>
                              </p:par>
                              <p:par>
                                <p:cTn id="335" presetID="22" presetClass="entr" presetSubtype="4" fill="hold" nodeType="withEffect">
                                  <p:stCondLst>
                                    <p:cond delay="2500"/>
                                  </p:stCondLst>
                                  <p:childTnLst>
                                    <p:set>
                                      <p:cBhvr>
                                        <p:cTn id="336" dur="1" fill="hold">
                                          <p:stCondLst>
                                            <p:cond delay="0"/>
                                          </p:stCondLst>
                                        </p:cTn>
                                        <p:tgtEl>
                                          <p:spTgt spid="15"/>
                                        </p:tgtEl>
                                        <p:attrNameLst>
                                          <p:attrName>style.visibility</p:attrName>
                                        </p:attrNameLst>
                                      </p:cBhvr>
                                      <p:to>
                                        <p:strVal val="visible"/>
                                      </p:to>
                                    </p:set>
                                    <p:animEffect transition="in" filter="wipe(down)">
                                      <p:cBhvr>
                                        <p:cTn id="337" dur="2000"/>
                                        <p:tgtEl>
                                          <p:spTgt spid="15"/>
                                        </p:tgtEl>
                                      </p:cBhvr>
                                    </p:animEffect>
                                  </p:childTnLst>
                                </p:cTn>
                              </p:par>
                              <p:par>
                                <p:cTn id="338" presetID="22" presetClass="entr" presetSubtype="1" fill="hold" nodeType="withEffect">
                                  <p:stCondLst>
                                    <p:cond delay="2000"/>
                                  </p:stCondLst>
                                  <p:childTnLst>
                                    <p:set>
                                      <p:cBhvr>
                                        <p:cTn id="339" dur="1" fill="hold">
                                          <p:stCondLst>
                                            <p:cond delay="0"/>
                                          </p:stCondLst>
                                        </p:cTn>
                                        <p:tgtEl>
                                          <p:spTgt spid="230"/>
                                        </p:tgtEl>
                                        <p:attrNameLst>
                                          <p:attrName>style.visibility</p:attrName>
                                        </p:attrNameLst>
                                      </p:cBhvr>
                                      <p:to>
                                        <p:strVal val="visible"/>
                                      </p:to>
                                    </p:set>
                                    <p:animEffect transition="in" filter="wipe(up)">
                                      <p:cBhvr>
                                        <p:cTn id="340" dur="2000"/>
                                        <p:tgtEl>
                                          <p:spTgt spid="230"/>
                                        </p:tgtEl>
                                      </p:cBhvr>
                                    </p:animEffect>
                                  </p:childTnLst>
                                </p:cTn>
                              </p:par>
                              <p:par>
                                <p:cTn id="341" presetID="53" presetClass="entr" presetSubtype="16" fill="hold" grpId="0" nodeType="withEffect">
                                  <p:stCondLst>
                                    <p:cond delay="2500"/>
                                  </p:stCondLst>
                                  <p:childTnLst>
                                    <p:set>
                                      <p:cBhvr>
                                        <p:cTn id="342" dur="1" fill="hold">
                                          <p:stCondLst>
                                            <p:cond delay="0"/>
                                          </p:stCondLst>
                                        </p:cTn>
                                        <p:tgtEl>
                                          <p:spTgt spid="20"/>
                                        </p:tgtEl>
                                        <p:attrNameLst>
                                          <p:attrName>style.visibility</p:attrName>
                                        </p:attrNameLst>
                                      </p:cBhvr>
                                      <p:to>
                                        <p:strVal val="visible"/>
                                      </p:to>
                                    </p:set>
                                    <p:anim calcmode="lin" valueType="num">
                                      <p:cBhvr>
                                        <p:cTn id="343" dur="1500" fill="hold"/>
                                        <p:tgtEl>
                                          <p:spTgt spid="20"/>
                                        </p:tgtEl>
                                        <p:attrNameLst>
                                          <p:attrName>ppt_w</p:attrName>
                                        </p:attrNameLst>
                                      </p:cBhvr>
                                      <p:tavLst>
                                        <p:tav tm="0">
                                          <p:val>
                                            <p:fltVal val="0"/>
                                          </p:val>
                                        </p:tav>
                                        <p:tav tm="100000">
                                          <p:val>
                                            <p:strVal val="#ppt_w"/>
                                          </p:val>
                                        </p:tav>
                                      </p:tavLst>
                                    </p:anim>
                                    <p:anim calcmode="lin" valueType="num">
                                      <p:cBhvr>
                                        <p:cTn id="344" dur="1500" fill="hold"/>
                                        <p:tgtEl>
                                          <p:spTgt spid="20"/>
                                        </p:tgtEl>
                                        <p:attrNameLst>
                                          <p:attrName>ppt_h</p:attrName>
                                        </p:attrNameLst>
                                      </p:cBhvr>
                                      <p:tavLst>
                                        <p:tav tm="0">
                                          <p:val>
                                            <p:fltVal val="0"/>
                                          </p:val>
                                        </p:tav>
                                        <p:tav tm="100000">
                                          <p:val>
                                            <p:strVal val="#ppt_h"/>
                                          </p:val>
                                        </p:tav>
                                      </p:tavLst>
                                    </p:anim>
                                    <p:animEffect transition="in" filter="fade">
                                      <p:cBhvr>
                                        <p:cTn id="345" dur="1500"/>
                                        <p:tgtEl>
                                          <p:spTgt spid="20"/>
                                        </p:tgtEl>
                                      </p:cBhvr>
                                    </p:animEffect>
                                  </p:childTnLst>
                                </p:cTn>
                              </p:par>
                              <p:par>
                                <p:cTn id="346" presetID="53" presetClass="entr" presetSubtype="16" fill="hold" grpId="0" nodeType="withEffect">
                                  <p:stCondLst>
                                    <p:cond delay="2000"/>
                                  </p:stCondLst>
                                  <p:childTnLst>
                                    <p:set>
                                      <p:cBhvr>
                                        <p:cTn id="347" dur="1" fill="hold">
                                          <p:stCondLst>
                                            <p:cond delay="0"/>
                                          </p:stCondLst>
                                        </p:cTn>
                                        <p:tgtEl>
                                          <p:spTgt spid="22"/>
                                        </p:tgtEl>
                                        <p:attrNameLst>
                                          <p:attrName>style.visibility</p:attrName>
                                        </p:attrNameLst>
                                      </p:cBhvr>
                                      <p:to>
                                        <p:strVal val="visible"/>
                                      </p:to>
                                    </p:set>
                                    <p:anim calcmode="lin" valueType="num">
                                      <p:cBhvr>
                                        <p:cTn id="348" dur="1500" fill="hold"/>
                                        <p:tgtEl>
                                          <p:spTgt spid="22"/>
                                        </p:tgtEl>
                                        <p:attrNameLst>
                                          <p:attrName>ppt_w</p:attrName>
                                        </p:attrNameLst>
                                      </p:cBhvr>
                                      <p:tavLst>
                                        <p:tav tm="0">
                                          <p:val>
                                            <p:fltVal val="0"/>
                                          </p:val>
                                        </p:tav>
                                        <p:tav tm="100000">
                                          <p:val>
                                            <p:strVal val="#ppt_w"/>
                                          </p:val>
                                        </p:tav>
                                      </p:tavLst>
                                    </p:anim>
                                    <p:anim calcmode="lin" valueType="num">
                                      <p:cBhvr>
                                        <p:cTn id="349" dur="1500" fill="hold"/>
                                        <p:tgtEl>
                                          <p:spTgt spid="22"/>
                                        </p:tgtEl>
                                        <p:attrNameLst>
                                          <p:attrName>ppt_h</p:attrName>
                                        </p:attrNameLst>
                                      </p:cBhvr>
                                      <p:tavLst>
                                        <p:tav tm="0">
                                          <p:val>
                                            <p:fltVal val="0"/>
                                          </p:val>
                                        </p:tav>
                                        <p:tav tm="100000">
                                          <p:val>
                                            <p:strVal val="#ppt_h"/>
                                          </p:val>
                                        </p:tav>
                                      </p:tavLst>
                                    </p:anim>
                                    <p:animEffect transition="in" filter="fade">
                                      <p:cBhvr>
                                        <p:cTn id="350" dur="1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0" grpId="0" animBg="1"/>
      <p:bldP spid="49" grpId="0" animBg="1"/>
      <p:bldP spid="52" grpId="0" animBg="1"/>
      <p:bldP spid="53" grpId="0" animBg="1"/>
      <p:bldP spid="54" grpId="0" animBg="1"/>
      <p:bldP spid="55" grpId="0" animBg="1"/>
      <p:bldP spid="61" grpId="0" animBg="1"/>
      <p:bldP spid="62" grpId="0" animBg="1"/>
      <p:bldP spid="63" grpId="0" animBg="1"/>
      <p:bldP spid="64" grpId="0" animBg="1"/>
      <p:bldP spid="65" grpId="0" animBg="1"/>
      <p:bldP spid="74" grpId="0" animBg="1"/>
      <p:bldP spid="75" grpId="0" animBg="1"/>
      <p:bldP spid="76" grpId="0" animBg="1"/>
      <p:bldP spid="77" grpId="0" animBg="1"/>
      <p:bldP spid="78" grpId="0" animBg="1"/>
      <p:bldP spid="87" grpId="0" animBg="1"/>
      <p:bldP spid="88" grpId="0" animBg="1"/>
      <p:bldP spid="89" grpId="0" animBg="1"/>
      <p:bldP spid="90" grpId="0" animBg="1"/>
      <p:bldP spid="91" grpId="0" animBg="1"/>
      <p:bldP spid="100" grpId="0" animBg="1"/>
      <p:bldP spid="101" grpId="0" animBg="1"/>
      <p:bldP spid="102" grpId="0" animBg="1"/>
      <p:bldP spid="103" grpId="0" animBg="1"/>
      <p:bldP spid="104" grpId="0" animBg="1"/>
      <p:bldP spid="113" grpId="0" animBg="1"/>
      <p:bldP spid="114" grpId="0" animBg="1"/>
      <p:bldP spid="115" grpId="0" animBg="1"/>
      <p:bldP spid="116" grpId="0" animBg="1"/>
      <p:bldP spid="117" grpId="0" animBg="1"/>
      <p:bldP spid="126" grpId="0" animBg="1"/>
      <p:bldP spid="127" grpId="0" animBg="1"/>
      <p:bldP spid="128" grpId="0" animBg="1"/>
      <p:bldP spid="129" grpId="0" animBg="1"/>
      <p:bldP spid="130" grpId="0" animBg="1"/>
      <p:bldP spid="139" grpId="0" animBg="1"/>
      <p:bldP spid="140" grpId="0" animBg="1"/>
      <p:bldP spid="141" grpId="0" animBg="1"/>
      <p:bldP spid="142" grpId="0" animBg="1"/>
      <p:bldP spid="143" grpId="0" animBg="1"/>
      <p:bldP spid="152" grpId="0" animBg="1"/>
      <p:bldP spid="153" grpId="0" animBg="1"/>
      <p:bldP spid="154" grpId="0" animBg="1"/>
      <p:bldP spid="155" grpId="0" animBg="1"/>
      <p:bldP spid="156" grpId="0" animBg="1"/>
      <p:bldP spid="165" grpId="0" animBg="1"/>
      <p:bldP spid="166" grpId="0" animBg="1"/>
      <p:bldP spid="167" grpId="0" animBg="1"/>
      <p:bldP spid="168" grpId="0" animBg="1"/>
      <p:bldP spid="16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E7F8AAFE-0115-402D-B4EB-390CC9F9B1AC}"/>
              </a:ext>
            </a:extLst>
          </p:cNvPr>
          <p:cNvSpPr/>
          <p:nvPr/>
        </p:nvSpPr>
        <p:spPr>
          <a:xfrm>
            <a:off x="-1286633" y="-77830"/>
            <a:ext cx="3201176" cy="3201176"/>
          </a:xfrm>
          <a:prstGeom prst="rect">
            <a:avLst/>
          </a:prstGeom>
          <a:blipFill dpi="0" rotWithShape="1">
            <a:blip r:embed="rId2">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7C45630C-86E9-4B74-90BE-623E66A2C76B}"/>
              </a:ext>
            </a:extLst>
          </p:cNvPr>
          <p:cNvGrpSpPr/>
          <p:nvPr/>
        </p:nvGrpSpPr>
        <p:grpSpPr>
          <a:xfrm rot="1950488">
            <a:off x="9018668" y="-2380005"/>
            <a:ext cx="1843856" cy="12406094"/>
            <a:chOff x="7048500" y="0"/>
            <a:chExt cx="1634673" cy="6858000"/>
          </a:xfrm>
        </p:grpSpPr>
        <p:sp>
          <p:nvSpPr>
            <p:cNvPr id="45" name="Rectangle 44">
              <a:extLst>
                <a:ext uri="{FF2B5EF4-FFF2-40B4-BE49-F238E27FC236}">
                  <a16:creationId xmlns:a16="http://schemas.microsoft.com/office/drawing/2014/main" id="{4A331C2F-2D4D-4AF8-99AB-890725DB77F3}"/>
                </a:ext>
              </a:extLst>
            </p:cNvPr>
            <p:cNvSpPr/>
            <p:nvPr/>
          </p:nvSpPr>
          <p:spPr>
            <a:xfrm rot="273445">
              <a:off x="7048500" y="0"/>
              <a:ext cx="971550" cy="6858000"/>
            </a:xfrm>
            <a:prstGeom prst="rect">
              <a:avLst/>
            </a:prstGeom>
            <a:gradFill>
              <a:gsLst>
                <a:gs pos="100000">
                  <a:schemeClr val="accent1">
                    <a:lumMod val="5000"/>
                    <a:lumOff val="95000"/>
                    <a:alpha val="0"/>
                  </a:schemeClr>
                </a:gs>
                <a:gs pos="0">
                  <a:schemeClr val="accent1">
                    <a:lumMod val="30000"/>
                    <a:lumOff val="70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60C29917-6329-4921-8C1A-427BBCAC6FF1}"/>
                </a:ext>
              </a:extLst>
            </p:cNvPr>
            <p:cNvSpPr/>
            <p:nvPr/>
          </p:nvSpPr>
          <p:spPr>
            <a:xfrm rot="21326555" flipH="1">
              <a:off x="7711623" y="0"/>
              <a:ext cx="971550" cy="6858000"/>
            </a:xfrm>
            <a:prstGeom prst="rect">
              <a:avLst/>
            </a:prstGeom>
            <a:gradFill>
              <a:gsLst>
                <a:gs pos="100000">
                  <a:schemeClr val="accent1">
                    <a:lumMod val="5000"/>
                    <a:lumOff val="95000"/>
                    <a:alpha val="0"/>
                  </a:schemeClr>
                </a:gs>
                <a:gs pos="0">
                  <a:schemeClr val="accent1">
                    <a:lumMod val="30000"/>
                    <a:lumOff val="70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CEF3A485-183C-4D1B-8A8B-986AFE215166}"/>
              </a:ext>
            </a:extLst>
          </p:cNvPr>
          <p:cNvGrpSpPr/>
          <p:nvPr/>
        </p:nvGrpSpPr>
        <p:grpSpPr>
          <a:xfrm>
            <a:off x="700096" y="1600493"/>
            <a:ext cx="5138642" cy="3871160"/>
            <a:chOff x="700096" y="1600493"/>
            <a:chExt cx="5138642" cy="3871160"/>
          </a:xfrm>
        </p:grpSpPr>
        <p:sp>
          <p:nvSpPr>
            <p:cNvPr id="5" name="Rectangle: Rounded Corners 18">
              <a:extLst>
                <a:ext uri="{FF2B5EF4-FFF2-40B4-BE49-F238E27FC236}">
                  <a16:creationId xmlns:a16="http://schemas.microsoft.com/office/drawing/2014/main" id="{B53C560A-55E1-8F08-B23F-7B722380A0FC}"/>
                </a:ext>
              </a:extLst>
            </p:cNvPr>
            <p:cNvSpPr/>
            <p:nvPr/>
          </p:nvSpPr>
          <p:spPr>
            <a:xfrm>
              <a:off x="700096" y="1600493"/>
              <a:ext cx="5138642" cy="3871160"/>
            </a:xfrm>
            <a:prstGeom prst="roundRect">
              <a:avLst>
                <a:gd name="adj" fmla="val 2040"/>
              </a:avLst>
            </a:prstGeom>
            <a:gradFill>
              <a:gsLst>
                <a:gs pos="100000">
                  <a:schemeClr val="tx1">
                    <a:alpha val="85000"/>
                  </a:schemeClr>
                </a:gs>
                <a:gs pos="0">
                  <a:schemeClr val="tx1">
                    <a:alpha val="40000"/>
                  </a:schemeClr>
                </a:gs>
              </a:gsLst>
              <a:lin ang="5400000" scaled="0"/>
            </a:gradFill>
            <a:ln>
              <a:noFill/>
            </a:ln>
            <a:effectLst>
              <a:outerShdw blurRad="571500" dist="254000" dir="2700000" algn="tl" rotWithShape="0">
                <a:schemeClr val="accent2">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822960" rIns="182880" rtlCol="0" anchor="t" anchorCtr="0"/>
            <a:lstStyle/>
            <a:p>
              <a:pPr>
                <a:lnSpc>
                  <a:spcPts val="1400"/>
                </a:lnSpc>
                <a:spcAft>
                  <a:spcPts val="800"/>
                </a:spcAft>
              </a:pPr>
              <a:endParaRPr lang="en-US" sz="1100" dirty="0">
                <a:solidFill>
                  <a:schemeClr val="tx2">
                    <a:lumMod val="50000"/>
                  </a:schemeClr>
                </a:solidFill>
                <a:latin typeface="Montserrat" panose="00000500000000000000" pitchFamily="50" charset="0"/>
              </a:endParaRPr>
            </a:p>
          </p:txBody>
        </p:sp>
        <p:sp>
          <p:nvSpPr>
            <p:cNvPr id="14" name="TextBox 13">
              <a:extLst>
                <a:ext uri="{FF2B5EF4-FFF2-40B4-BE49-F238E27FC236}">
                  <a16:creationId xmlns:a16="http://schemas.microsoft.com/office/drawing/2014/main" id="{09B70B6C-0F9D-9DF8-935A-D10138A487E6}"/>
                </a:ext>
              </a:extLst>
            </p:cNvPr>
            <p:cNvSpPr txBox="1"/>
            <p:nvPr/>
          </p:nvSpPr>
          <p:spPr>
            <a:xfrm>
              <a:off x="2516261" y="1790700"/>
              <a:ext cx="1506312" cy="276999"/>
            </a:xfrm>
            <a:prstGeom prst="rect">
              <a:avLst/>
            </a:prstGeom>
            <a:noFill/>
            <a:effectLst>
              <a:outerShdw blurRad="63500" sx="102000" sy="102000" algn="ctr" rotWithShape="0">
                <a:prstClr val="black">
                  <a:alpha val="40000"/>
                </a:prstClr>
              </a:outerShdw>
            </a:effectLst>
          </p:spPr>
          <p:txBody>
            <a:bodyPr wrap="square" rtlCol="0">
              <a:spAutoFit/>
            </a:bodyPr>
            <a:lstStyle>
              <a:defPPr>
                <a:defRPr lang="en-US"/>
              </a:defPPr>
              <a:lvl1pPr algn="ctr">
                <a:defRPr sz="3500" b="1" spc="300">
                  <a:solidFill>
                    <a:schemeClr val="accent2"/>
                  </a:solidFill>
                  <a:latin typeface="Montserrat" panose="00000500000000000000" pitchFamily="50" charset="0"/>
                </a:defRPr>
              </a:lvl1pPr>
            </a:lstStyle>
            <a:p>
              <a:r>
                <a:rPr lang="en-US" sz="1200" spc="0" dirty="0"/>
                <a:t>BEFORE</a:t>
              </a:r>
            </a:p>
          </p:txBody>
        </p:sp>
      </p:grpSp>
      <p:grpSp>
        <p:nvGrpSpPr>
          <p:cNvPr id="8" name="Group 7">
            <a:extLst>
              <a:ext uri="{FF2B5EF4-FFF2-40B4-BE49-F238E27FC236}">
                <a16:creationId xmlns:a16="http://schemas.microsoft.com/office/drawing/2014/main" id="{6B365D08-A8A8-4547-BEAC-5C91540A0A57}"/>
              </a:ext>
            </a:extLst>
          </p:cNvPr>
          <p:cNvGrpSpPr/>
          <p:nvPr/>
        </p:nvGrpSpPr>
        <p:grpSpPr>
          <a:xfrm>
            <a:off x="6297316" y="1600493"/>
            <a:ext cx="5138642" cy="3871160"/>
            <a:chOff x="6297316" y="1600493"/>
            <a:chExt cx="5138642" cy="3871160"/>
          </a:xfrm>
        </p:grpSpPr>
        <p:sp>
          <p:nvSpPr>
            <p:cNvPr id="6" name="Rectangle: Rounded Corners 18">
              <a:extLst>
                <a:ext uri="{FF2B5EF4-FFF2-40B4-BE49-F238E27FC236}">
                  <a16:creationId xmlns:a16="http://schemas.microsoft.com/office/drawing/2014/main" id="{06C20D44-34E6-13BD-6BF2-90D2FA817ED1}"/>
                </a:ext>
              </a:extLst>
            </p:cNvPr>
            <p:cNvSpPr/>
            <p:nvPr/>
          </p:nvSpPr>
          <p:spPr>
            <a:xfrm>
              <a:off x="6297316" y="1600493"/>
              <a:ext cx="5138642" cy="3871160"/>
            </a:xfrm>
            <a:prstGeom prst="roundRect">
              <a:avLst>
                <a:gd name="adj" fmla="val 2040"/>
              </a:avLst>
            </a:prstGeom>
            <a:gradFill>
              <a:gsLst>
                <a:gs pos="100000">
                  <a:schemeClr val="tx1">
                    <a:alpha val="85000"/>
                  </a:schemeClr>
                </a:gs>
                <a:gs pos="0">
                  <a:schemeClr val="tx1">
                    <a:alpha val="40000"/>
                  </a:schemeClr>
                </a:gs>
              </a:gsLst>
              <a:lin ang="5400000" scaled="0"/>
            </a:gradFill>
            <a:ln>
              <a:noFill/>
            </a:ln>
            <a:effectLst>
              <a:outerShdw blurRad="571500" dist="254000" dir="2700000" algn="tl" rotWithShape="0">
                <a:schemeClr val="accent2">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822960" rIns="182880" rtlCol="0" anchor="t" anchorCtr="0"/>
            <a:lstStyle/>
            <a:p>
              <a:pPr>
                <a:lnSpc>
                  <a:spcPts val="1400"/>
                </a:lnSpc>
                <a:spcAft>
                  <a:spcPts val="800"/>
                </a:spcAft>
              </a:pPr>
              <a:endParaRPr lang="en-US" sz="1100" dirty="0">
                <a:solidFill>
                  <a:schemeClr val="tx2">
                    <a:lumMod val="50000"/>
                  </a:schemeClr>
                </a:solidFill>
                <a:latin typeface="Montserrat" panose="00000500000000000000" pitchFamily="50" charset="0"/>
              </a:endParaRPr>
            </a:p>
          </p:txBody>
        </p:sp>
        <p:sp>
          <p:nvSpPr>
            <p:cNvPr id="17" name="TextBox 16">
              <a:extLst>
                <a:ext uri="{FF2B5EF4-FFF2-40B4-BE49-F238E27FC236}">
                  <a16:creationId xmlns:a16="http://schemas.microsoft.com/office/drawing/2014/main" id="{504FEA5D-030B-E8B1-44FB-3BA32274EC0C}"/>
                </a:ext>
              </a:extLst>
            </p:cNvPr>
            <p:cNvSpPr txBox="1"/>
            <p:nvPr/>
          </p:nvSpPr>
          <p:spPr>
            <a:xfrm>
              <a:off x="8113481" y="1790700"/>
              <a:ext cx="1506312" cy="276999"/>
            </a:xfrm>
            <a:prstGeom prst="rect">
              <a:avLst/>
            </a:prstGeom>
            <a:noFill/>
            <a:effectLst>
              <a:outerShdw blurRad="63500" sx="102000" sy="102000" algn="ctr" rotWithShape="0">
                <a:prstClr val="black">
                  <a:alpha val="40000"/>
                </a:prstClr>
              </a:outerShdw>
            </a:effectLst>
          </p:spPr>
          <p:txBody>
            <a:bodyPr wrap="square" rtlCol="0">
              <a:spAutoFit/>
            </a:bodyPr>
            <a:lstStyle>
              <a:defPPr>
                <a:defRPr lang="en-US"/>
              </a:defPPr>
              <a:lvl1pPr algn="ctr">
                <a:defRPr sz="3500" b="1" spc="300">
                  <a:solidFill>
                    <a:schemeClr val="accent2"/>
                  </a:solidFill>
                  <a:latin typeface="Montserrat" panose="00000500000000000000" pitchFamily="50" charset="0"/>
                </a:defRPr>
              </a:lvl1pPr>
            </a:lstStyle>
            <a:p>
              <a:r>
                <a:rPr lang="en-US" sz="1200" spc="0" dirty="0"/>
                <a:t>AFTER</a:t>
              </a:r>
            </a:p>
          </p:txBody>
        </p:sp>
      </p:grpSp>
      <p:sp>
        <p:nvSpPr>
          <p:cNvPr id="40" name="Rectangle 39">
            <a:extLst>
              <a:ext uri="{FF2B5EF4-FFF2-40B4-BE49-F238E27FC236}">
                <a16:creationId xmlns:a16="http://schemas.microsoft.com/office/drawing/2014/main" id="{14103BD3-DF91-4BDE-AA9B-4F42F93E3733}"/>
              </a:ext>
            </a:extLst>
          </p:cNvPr>
          <p:cNvSpPr/>
          <p:nvPr/>
        </p:nvSpPr>
        <p:spPr>
          <a:xfrm>
            <a:off x="3071723" y="2722028"/>
            <a:ext cx="7777692" cy="7777692"/>
          </a:xfrm>
          <a:prstGeom prst="rect">
            <a:avLst/>
          </a:prstGeom>
          <a:blipFill dpi="0" rotWithShape="1">
            <a:blip r:embed="rId2">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50E6723-8376-A4A4-3DA5-8D82E9DC59F5}"/>
              </a:ext>
            </a:extLst>
          </p:cNvPr>
          <p:cNvSpPr txBox="1"/>
          <p:nvPr/>
        </p:nvSpPr>
        <p:spPr>
          <a:xfrm>
            <a:off x="600394" y="380314"/>
            <a:ext cx="4689104" cy="477054"/>
          </a:xfrm>
          <a:prstGeom prst="rect">
            <a:avLst/>
          </a:prstGeom>
          <a:noFill/>
          <a:effectLst>
            <a:outerShdw blurRad="63500" sx="102000" sy="102000" algn="ctr" rotWithShape="0">
              <a:prstClr val="black">
                <a:alpha val="40000"/>
              </a:prstClr>
            </a:outerShdw>
          </a:effectLst>
        </p:spPr>
        <p:txBody>
          <a:bodyPr wrap="none" rtlCol="0">
            <a:spAutoFit/>
          </a:bodyPr>
          <a:lstStyle>
            <a:defPPr>
              <a:defRPr lang="en-US"/>
            </a:defPPr>
            <a:lvl1pPr algn="ctr">
              <a:defRPr sz="3500" b="1" spc="300">
                <a:solidFill>
                  <a:schemeClr val="accent2"/>
                </a:solidFill>
                <a:latin typeface="Montserrat" panose="00000500000000000000" pitchFamily="50" charset="0"/>
              </a:defRPr>
            </a:lvl1pPr>
          </a:lstStyle>
          <a:p>
            <a:pPr algn="l"/>
            <a:r>
              <a:rPr lang="en-US" sz="2500" spc="0" dirty="0"/>
              <a:t>SENTIMENT DISTRIBUTION</a:t>
            </a:r>
          </a:p>
        </p:txBody>
      </p:sp>
      <p:graphicFrame>
        <p:nvGraphicFramePr>
          <p:cNvPr id="3" name="Chart 2">
            <a:extLst>
              <a:ext uri="{FF2B5EF4-FFF2-40B4-BE49-F238E27FC236}">
                <a16:creationId xmlns:a16="http://schemas.microsoft.com/office/drawing/2014/main" id="{E4464205-B828-04AE-98CB-38AFB9754C3C}"/>
              </a:ext>
            </a:extLst>
          </p:cNvPr>
          <p:cNvGraphicFramePr/>
          <p:nvPr>
            <p:extLst>
              <p:ext uri="{D42A27DB-BD31-4B8C-83A1-F6EECF244321}">
                <p14:modId xmlns:p14="http://schemas.microsoft.com/office/powerpoint/2010/main" val="3959835912"/>
              </p:ext>
            </p:extLst>
          </p:nvPr>
        </p:nvGraphicFramePr>
        <p:xfrm>
          <a:off x="1373531" y="2008624"/>
          <a:ext cx="3791772" cy="305869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697785A9-EAA5-2DB9-1CB7-72A1398E4A6F}"/>
              </a:ext>
            </a:extLst>
          </p:cNvPr>
          <p:cNvGraphicFramePr/>
          <p:nvPr>
            <p:extLst>
              <p:ext uri="{D42A27DB-BD31-4B8C-83A1-F6EECF244321}">
                <p14:modId xmlns:p14="http://schemas.microsoft.com/office/powerpoint/2010/main" val="3524638047"/>
              </p:ext>
            </p:extLst>
          </p:nvPr>
        </p:nvGraphicFramePr>
        <p:xfrm>
          <a:off x="6970751" y="2008624"/>
          <a:ext cx="3791772" cy="3058696"/>
        </p:xfrm>
        <a:graphic>
          <a:graphicData uri="http://schemas.openxmlformats.org/drawingml/2006/chart">
            <c:chart xmlns:c="http://schemas.openxmlformats.org/drawingml/2006/chart" xmlns:r="http://schemas.openxmlformats.org/officeDocument/2006/relationships" r:id="rId4"/>
          </a:graphicData>
        </a:graphic>
      </p:graphicFrame>
      <p:grpSp>
        <p:nvGrpSpPr>
          <p:cNvPr id="9" name="Group 8">
            <a:extLst>
              <a:ext uri="{FF2B5EF4-FFF2-40B4-BE49-F238E27FC236}">
                <a16:creationId xmlns:a16="http://schemas.microsoft.com/office/drawing/2014/main" id="{6A0A8E83-6D9D-448E-BFF8-122F4C33CA30}"/>
              </a:ext>
            </a:extLst>
          </p:cNvPr>
          <p:cNvGrpSpPr/>
          <p:nvPr/>
        </p:nvGrpSpPr>
        <p:grpSpPr>
          <a:xfrm>
            <a:off x="1747285" y="5048452"/>
            <a:ext cx="981699" cy="230832"/>
            <a:chOff x="1747285" y="5048452"/>
            <a:chExt cx="981699" cy="230832"/>
          </a:xfrm>
        </p:grpSpPr>
        <p:sp>
          <p:nvSpPr>
            <p:cNvPr id="27" name="Oval 26">
              <a:extLst>
                <a:ext uri="{FF2B5EF4-FFF2-40B4-BE49-F238E27FC236}">
                  <a16:creationId xmlns:a16="http://schemas.microsoft.com/office/drawing/2014/main" id="{2E538998-578D-B6EC-7AE8-EF25AFD17B00}"/>
                </a:ext>
              </a:extLst>
            </p:cNvPr>
            <p:cNvSpPr/>
            <p:nvPr/>
          </p:nvSpPr>
          <p:spPr>
            <a:xfrm>
              <a:off x="1747285" y="5100206"/>
              <a:ext cx="127325" cy="127325"/>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33" name="TextBox 32">
              <a:extLst>
                <a:ext uri="{FF2B5EF4-FFF2-40B4-BE49-F238E27FC236}">
                  <a16:creationId xmlns:a16="http://schemas.microsoft.com/office/drawing/2014/main" id="{77FE845A-EEAE-C245-3039-7512773A86D7}"/>
                </a:ext>
              </a:extLst>
            </p:cNvPr>
            <p:cNvSpPr txBox="1"/>
            <p:nvPr/>
          </p:nvSpPr>
          <p:spPr>
            <a:xfrm>
              <a:off x="2009314" y="5048452"/>
              <a:ext cx="719670" cy="230832"/>
            </a:xfrm>
            <a:prstGeom prst="rect">
              <a:avLst/>
            </a:prstGeom>
            <a:noFill/>
            <a:effectLst>
              <a:outerShdw blurRad="63500" sx="102000" sy="102000" algn="ctr" rotWithShape="0">
                <a:prstClr val="black">
                  <a:alpha val="40000"/>
                </a:prstClr>
              </a:outerShdw>
            </a:effectLst>
          </p:spPr>
          <p:txBody>
            <a:bodyPr wrap="square" lIns="0" rtlCol="0" anchor="ctr">
              <a:spAutoFit/>
            </a:bodyPr>
            <a:lstStyle>
              <a:defPPr>
                <a:defRPr lang="en-US"/>
              </a:defPPr>
              <a:lvl1pPr algn="ctr">
                <a:defRPr sz="3500" b="1" spc="300">
                  <a:solidFill>
                    <a:schemeClr val="accent2"/>
                  </a:solidFill>
                  <a:latin typeface="Montserrat" panose="00000500000000000000" pitchFamily="50" charset="0"/>
                </a:defRPr>
              </a:lvl1pPr>
            </a:lstStyle>
            <a:p>
              <a:pPr algn="l"/>
              <a:r>
                <a:rPr lang="en-US" sz="900" b="0" spc="0" dirty="0">
                  <a:solidFill>
                    <a:srgbClr val="000000"/>
                  </a:solidFill>
                </a:rPr>
                <a:t>Neutral</a:t>
              </a:r>
            </a:p>
          </p:txBody>
        </p:sp>
      </p:grpSp>
      <p:grpSp>
        <p:nvGrpSpPr>
          <p:cNvPr id="10" name="Group 9">
            <a:extLst>
              <a:ext uri="{FF2B5EF4-FFF2-40B4-BE49-F238E27FC236}">
                <a16:creationId xmlns:a16="http://schemas.microsoft.com/office/drawing/2014/main" id="{E78EC7C5-6BCC-4069-81CC-F6D6B3E44F1B}"/>
              </a:ext>
            </a:extLst>
          </p:cNvPr>
          <p:cNvGrpSpPr/>
          <p:nvPr/>
        </p:nvGrpSpPr>
        <p:grpSpPr>
          <a:xfrm>
            <a:off x="2850871" y="5048452"/>
            <a:ext cx="984762" cy="230832"/>
            <a:chOff x="2850871" y="5048452"/>
            <a:chExt cx="984762" cy="230832"/>
          </a:xfrm>
        </p:grpSpPr>
        <p:sp>
          <p:nvSpPr>
            <p:cNvPr id="28" name="Oval 27">
              <a:extLst>
                <a:ext uri="{FF2B5EF4-FFF2-40B4-BE49-F238E27FC236}">
                  <a16:creationId xmlns:a16="http://schemas.microsoft.com/office/drawing/2014/main" id="{8728F00E-703A-CA03-8112-FA94AA2DD79F}"/>
                </a:ext>
              </a:extLst>
            </p:cNvPr>
            <p:cNvSpPr/>
            <p:nvPr/>
          </p:nvSpPr>
          <p:spPr>
            <a:xfrm>
              <a:off x="2850871" y="5100206"/>
              <a:ext cx="127325" cy="127325"/>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34" name="TextBox 33">
              <a:extLst>
                <a:ext uri="{FF2B5EF4-FFF2-40B4-BE49-F238E27FC236}">
                  <a16:creationId xmlns:a16="http://schemas.microsoft.com/office/drawing/2014/main" id="{FFF1245E-CF08-9208-C6BF-6E998ED7143D}"/>
                </a:ext>
              </a:extLst>
            </p:cNvPr>
            <p:cNvSpPr txBox="1"/>
            <p:nvPr/>
          </p:nvSpPr>
          <p:spPr>
            <a:xfrm>
              <a:off x="3115963" y="5048452"/>
              <a:ext cx="719670" cy="230832"/>
            </a:xfrm>
            <a:prstGeom prst="rect">
              <a:avLst/>
            </a:prstGeom>
            <a:noFill/>
            <a:effectLst>
              <a:outerShdw blurRad="63500" sx="102000" sy="102000" algn="ctr" rotWithShape="0">
                <a:prstClr val="black">
                  <a:alpha val="40000"/>
                </a:prstClr>
              </a:outerShdw>
            </a:effectLst>
          </p:spPr>
          <p:txBody>
            <a:bodyPr wrap="square" lIns="0" rtlCol="0" anchor="ctr">
              <a:spAutoFit/>
            </a:bodyPr>
            <a:lstStyle>
              <a:defPPr>
                <a:defRPr lang="en-US"/>
              </a:defPPr>
              <a:lvl1pPr algn="ctr">
                <a:defRPr sz="3500" b="1" spc="300">
                  <a:solidFill>
                    <a:schemeClr val="accent2"/>
                  </a:solidFill>
                  <a:latin typeface="Montserrat" panose="00000500000000000000" pitchFamily="50" charset="0"/>
                </a:defRPr>
              </a:lvl1pPr>
            </a:lstStyle>
            <a:p>
              <a:pPr algn="l"/>
              <a:r>
                <a:rPr lang="en-US" sz="900" b="0" spc="0" dirty="0">
                  <a:solidFill>
                    <a:srgbClr val="000000"/>
                  </a:solidFill>
                </a:rPr>
                <a:t>Positive</a:t>
              </a:r>
            </a:p>
          </p:txBody>
        </p:sp>
      </p:grpSp>
      <p:grpSp>
        <p:nvGrpSpPr>
          <p:cNvPr id="11" name="Group 10">
            <a:extLst>
              <a:ext uri="{FF2B5EF4-FFF2-40B4-BE49-F238E27FC236}">
                <a16:creationId xmlns:a16="http://schemas.microsoft.com/office/drawing/2014/main" id="{F49E6AED-F751-4048-9277-80139CF7D6AB}"/>
              </a:ext>
            </a:extLst>
          </p:cNvPr>
          <p:cNvGrpSpPr/>
          <p:nvPr/>
        </p:nvGrpSpPr>
        <p:grpSpPr>
          <a:xfrm>
            <a:off x="3943947" y="5048452"/>
            <a:ext cx="984762" cy="230832"/>
            <a:chOff x="3943947" y="5048452"/>
            <a:chExt cx="984762" cy="230832"/>
          </a:xfrm>
        </p:grpSpPr>
        <p:sp>
          <p:nvSpPr>
            <p:cNvPr id="30" name="Oval 29">
              <a:extLst>
                <a:ext uri="{FF2B5EF4-FFF2-40B4-BE49-F238E27FC236}">
                  <a16:creationId xmlns:a16="http://schemas.microsoft.com/office/drawing/2014/main" id="{F264ABBB-FF9B-7227-D0AD-2ECE45170D0A}"/>
                </a:ext>
              </a:extLst>
            </p:cNvPr>
            <p:cNvSpPr/>
            <p:nvPr/>
          </p:nvSpPr>
          <p:spPr>
            <a:xfrm>
              <a:off x="3943947" y="5100206"/>
              <a:ext cx="127325" cy="127325"/>
            </a:xfrm>
            <a:prstGeom prst="ellipse">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38" name="TextBox 37">
              <a:extLst>
                <a:ext uri="{FF2B5EF4-FFF2-40B4-BE49-F238E27FC236}">
                  <a16:creationId xmlns:a16="http://schemas.microsoft.com/office/drawing/2014/main" id="{15400CDF-2A32-8960-64A3-6089A8222C7F}"/>
                </a:ext>
              </a:extLst>
            </p:cNvPr>
            <p:cNvSpPr txBox="1"/>
            <p:nvPr/>
          </p:nvSpPr>
          <p:spPr>
            <a:xfrm>
              <a:off x="4209039" y="5048452"/>
              <a:ext cx="719670" cy="230832"/>
            </a:xfrm>
            <a:prstGeom prst="rect">
              <a:avLst/>
            </a:prstGeom>
            <a:noFill/>
            <a:effectLst>
              <a:outerShdw blurRad="63500" sx="102000" sy="102000" algn="ctr" rotWithShape="0">
                <a:prstClr val="black">
                  <a:alpha val="40000"/>
                </a:prstClr>
              </a:outerShdw>
            </a:effectLst>
          </p:spPr>
          <p:txBody>
            <a:bodyPr wrap="square" lIns="0" rtlCol="0" anchor="ctr">
              <a:spAutoFit/>
            </a:bodyPr>
            <a:lstStyle>
              <a:defPPr>
                <a:defRPr lang="en-US"/>
              </a:defPPr>
              <a:lvl1pPr algn="ctr">
                <a:defRPr sz="3500" b="1" spc="300">
                  <a:solidFill>
                    <a:schemeClr val="accent2"/>
                  </a:solidFill>
                  <a:latin typeface="Montserrat" panose="00000500000000000000" pitchFamily="50" charset="0"/>
                </a:defRPr>
              </a:lvl1pPr>
            </a:lstStyle>
            <a:p>
              <a:pPr algn="l"/>
              <a:r>
                <a:rPr lang="en-US" sz="900" b="0" spc="0" dirty="0">
                  <a:solidFill>
                    <a:srgbClr val="000000"/>
                  </a:solidFill>
                </a:rPr>
                <a:t>Negative</a:t>
              </a:r>
            </a:p>
          </p:txBody>
        </p:sp>
      </p:grpSp>
      <p:grpSp>
        <p:nvGrpSpPr>
          <p:cNvPr id="12" name="Group 11">
            <a:extLst>
              <a:ext uri="{FF2B5EF4-FFF2-40B4-BE49-F238E27FC236}">
                <a16:creationId xmlns:a16="http://schemas.microsoft.com/office/drawing/2014/main" id="{6BF4CB76-5C1F-4BA6-A2FE-0D576291AB77}"/>
              </a:ext>
            </a:extLst>
          </p:cNvPr>
          <p:cNvGrpSpPr/>
          <p:nvPr/>
        </p:nvGrpSpPr>
        <p:grpSpPr>
          <a:xfrm>
            <a:off x="7344505" y="5048452"/>
            <a:ext cx="981699" cy="230832"/>
            <a:chOff x="7344505" y="5048452"/>
            <a:chExt cx="981699" cy="230832"/>
          </a:xfrm>
        </p:grpSpPr>
        <p:sp>
          <p:nvSpPr>
            <p:cNvPr id="42" name="Oval 41">
              <a:extLst>
                <a:ext uri="{FF2B5EF4-FFF2-40B4-BE49-F238E27FC236}">
                  <a16:creationId xmlns:a16="http://schemas.microsoft.com/office/drawing/2014/main" id="{D4C7E850-AAFD-C8C4-D4DE-E884A3240B55}"/>
                </a:ext>
              </a:extLst>
            </p:cNvPr>
            <p:cNvSpPr/>
            <p:nvPr/>
          </p:nvSpPr>
          <p:spPr>
            <a:xfrm>
              <a:off x="7344505" y="5100206"/>
              <a:ext cx="127325" cy="127325"/>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49" name="TextBox 48">
              <a:extLst>
                <a:ext uri="{FF2B5EF4-FFF2-40B4-BE49-F238E27FC236}">
                  <a16:creationId xmlns:a16="http://schemas.microsoft.com/office/drawing/2014/main" id="{8D74E414-484E-99DD-7F8F-2512E6245E3C}"/>
                </a:ext>
              </a:extLst>
            </p:cNvPr>
            <p:cNvSpPr txBox="1"/>
            <p:nvPr/>
          </p:nvSpPr>
          <p:spPr>
            <a:xfrm>
              <a:off x="7606534" y="5048452"/>
              <a:ext cx="719670" cy="230832"/>
            </a:xfrm>
            <a:prstGeom prst="rect">
              <a:avLst/>
            </a:prstGeom>
            <a:noFill/>
            <a:effectLst>
              <a:outerShdw blurRad="63500" sx="102000" sy="102000" algn="ctr" rotWithShape="0">
                <a:prstClr val="black">
                  <a:alpha val="40000"/>
                </a:prstClr>
              </a:outerShdw>
            </a:effectLst>
          </p:spPr>
          <p:txBody>
            <a:bodyPr wrap="square" lIns="0" rtlCol="0" anchor="ctr">
              <a:spAutoFit/>
            </a:bodyPr>
            <a:lstStyle>
              <a:defPPr>
                <a:defRPr lang="en-US"/>
              </a:defPPr>
              <a:lvl1pPr algn="ctr">
                <a:defRPr sz="3500" b="1" spc="300">
                  <a:solidFill>
                    <a:schemeClr val="accent2"/>
                  </a:solidFill>
                  <a:latin typeface="Montserrat" panose="00000500000000000000" pitchFamily="50" charset="0"/>
                </a:defRPr>
              </a:lvl1pPr>
            </a:lstStyle>
            <a:p>
              <a:pPr algn="l"/>
              <a:r>
                <a:rPr lang="en-US" sz="900" b="0" spc="0" dirty="0">
                  <a:solidFill>
                    <a:srgbClr val="000000"/>
                  </a:solidFill>
                </a:rPr>
                <a:t>Neutral</a:t>
              </a:r>
            </a:p>
          </p:txBody>
        </p:sp>
      </p:grpSp>
      <p:grpSp>
        <p:nvGrpSpPr>
          <p:cNvPr id="13" name="Group 12">
            <a:extLst>
              <a:ext uri="{FF2B5EF4-FFF2-40B4-BE49-F238E27FC236}">
                <a16:creationId xmlns:a16="http://schemas.microsoft.com/office/drawing/2014/main" id="{4CDFD6F1-308B-4493-B8D0-8959912F0E8D}"/>
              </a:ext>
            </a:extLst>
          </p:cNvPr>
          <p:cNvGrpSpPr/>
          <p:nvPr/>
        </p:nvGrpSpPr>
        <p:grpSpPr>
          <a:xfrm>
            <a:off x="8448091" y="5048452"/>
            <a:ext cx="984762" cy="230832"/>
            <a:chOff x="8448091" y="5048452"/>
            <a:chExt cx="984762" cy="230832"/>
          </a:xfrm>
        </p:grpSpPr>
        <p:sp>
          <p:nvSpPr>
            <p:cNvPr id="43" name="Oval 42">
              <a:extLst>
                <a:ext uri="{FF2B5EF4-FFF2-40B4-BE49-F238E27FC236}">
                  <a16:creationId xmlns:a16="http://schemas.microsoft.com/office/drawing/2014/main" id="{B0BAE647-86F3-72DF-77BA-3977D3EC16BD}"/>
                </a:ext>
              </a:extLst>
            </p:cNvPr>
            <p:cNvSpPr/>
            <p:nvPr/>
          </p:nvSpPr>
          <p:spPr>
            <a:xfrm>
              <a:off x="8448091" y="5100206"/>
              <a:ext cx="127325" cy="127325"/>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50" name="TextBox 49">
              <a:extLst>
                <a:ext uri="{FF2B5EF4-FFF2-40B4-BE49-F238E27FC236}">
                  <a16:creationId xmlns:a16="http://schemas.microsoft.com/office/drawing/2014/main" id="{63DFD126-EE7E-5534-C7F7-0962FFBE514F}"/>
                </a:ext>
              </a:extLst>
            </p:cNvPr>
            <p:cNvSpPr txBox="1"/>
            <p:nvPr/>
          </p:nvSpPr>
          <p:spPr>
            <a:xfrm>
              <a:off x="8713183" y="5048452"/>
              <a:ext cx="719670" cy="230832"/>
            </a:xfrm>
            <a:prstGeom prst="rect">
              <a:avLst/>
            </a:prstGeom>
            <a:noFill/>
            <a:effectLst>
              <a:outerShdw blurRad="63500" sx="102000" sy="102000" algn="ctr" rotWithShape="0">
                <a:prstClr val="black">
                  <a:alpha val="40000"/>
                </a:prstClr>
              </a:outerShdw>
            </a:effectLst>
          </p:spPr>
          <p:txBody>
            <a:bodyPr wrap="square" lIns="0" rtlCol="0" anchor="ctr">
              <a:spAutoFit/>
            </a:bodyPr>
            <a:lstStyle>
              <a:defPPr>
                <a:defRPr lang="en-US"/>
              </a:defPPr>
              <a:lvl1pPr algn="ctr">
                <a:defRPr sz="3500" b="1" spc="300">
                  <a:solidFill>
                    <a:schemeClr val="accent2"/>
                  </a:solidFill>
                  <a:latin typeface="Montserrat" panose="00000500000000000000" pitchFamily="50" charset="0"/>
                </a:defRPr>
              </a:lvl1pPr>
            </a:lstStyle>
            <a:p>
              <a:pPr algn="l"/>
              <a:r>
                <a:rPr lang="en-US" sz="900" b="0" spc="0" dirty="0">
                  <a:solidFill>
                    <a:srgbClr val="000000"/>
                  </a:solidFill>
                </a:rPr>
                <a:t>Positive</a:t>
              </a:r>
            </a:p>
          </p:txBody>
        </p:sp>
      </p:grpSp>
      <p:grpSp>
        <p:nvGrpSpPr>
          <p:cNvPr id="15" name="Group 14">
            <a:extLst>
              <a:ext uri="{FF2B5EF4-FFF2-40B4-BE49-F238E27FC236}">
                <a16:creationId xmlns:a16="http://schemas.microsoft.com/office/drawing/2014/main" id="{D2D74288-D972-44DC-9B47-3B8AF97780D7}"/>
              </a:ext>
            </a:extLst>
          </p:cNvPr>
          <p:cNvGrpSpPr/>
          <p:nvPr/>
        </p:nvGrpSpPr>
        <p:grpSpPr>
          <a:xfrm>
            <a:off x="9541167" y="5048452"/>
            <a:ext cx="984762" cy="230832"/>
            <a:chOff x="9541167" y="5048452"/>
            <a:chExt cx="984762" cy="230832"/>
          </a:xfrm>
        </p:grpSpPr>
        <p:sp>
          <p:nvSpPr>
            <p:cNvPr id="48" name="Oval 47">
              <a:extLst>
                <a:ext uri="{FF2B5EF4-FFF2-40B4-BE49-F238E27FC236}">
                  <a16:creationId xmlns:a16="http://schemas.microsoft.com/office/drawing/2014/main" id="{42A64735-0A21-1DD4-155E-DCDFD6D9BCE8}"/>
                </a:ext>
              </a:extLst>
            </p:cNvPr>
            <p:cNvSpPr/>
            <p:nvPr/>
          </p:nvSpPr>
          <p:spPr>
            <a:xfrm>
              <a:off x="9541167" y="5100206"/>
              <a:ext cx="127325" cy="127325"/>
            </a:xfrm>
            <a:prstGeom prst="ellipse">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51" name="TextBox 50">
              <a:extLst>
                <a:ext uri="{FF2B5EF4-FFF2-40B4-BE49-F238E27FC236}">
                  <a16:creationId xmlns:a16="http://schemas.microsoft.com/office/drawing/2014/main" id="{D20FCA4A-DC3C-EAB8-8DA0-4091F1AEBC69}"/>
                </a:ext>
              </a:extLst>
            </p:cNvPr>
            <p:cNvSpPr txBox="1"/>
            <p:nvPr/>
          </p:nvSpPr>
          <p:spPr>
            <a:xfrm>
              <a:off x="9806259" y="5048452"/>
              <a:ext cx="719670" cy="230832"/>
            </a:xfrm>
            <a:prstGeom prst="rect">
              <a:avLst/>
            </a:prstGeom>
            <a:noFill/>
            <a:effectLst>
              <a:outerShdw blurRad="63500" sx="102000" sy="102000" algn="ctr" rotWithShape="0">
                <a:prstClr val="black">
                  <a:alpha val="40000"/>
                </a:prstClr>
              </a:outerShdw>
            </a:effectLst>
          </p:spPr>
          <p:txBody>
            <a:bodyPr wrap="square" lIns="0" rtlCol="0" anchor="ctr">
              <a:spAutoFit/>
            </a:bodyPr>
            <a:lstStyle>
              <a:defPPr>
                <a:defRPr lang="en-US"/>
              </a:defPPr>
              <a:lvl1pPr algn="ctr">
                <a:defRPr sz="3500" b="1" spc="300">
                  <a:solidFill>
                    <a:schemeClr val="accent2"/>
                  </a:solidFill>
                  <a:latin typeface="Montserrat" panose="00000500000000000000" pitchFamily="50" charset="0"/>
                </a:defRPr>
              </a:lvl1pPr>
            </a:lstStyle>
            <a:p>
              <a:pPr algn="l"/>
              <a:r>
                <a:rPr lang="en-US" sz="900" b="0" spc="0" dirty="0">
                  <a:solidFill>
                    <a:srgbClr val="000000"/>
                  </a:solidFill>
                </a:rPr>
                <a:t>Negative</a:t>
              </a:r>
            </a:p>
          </p:txBody>
        </p:sp>
      </p:grpSp>
    </p:spTree>
    <p:extLst>
      <p:ext uri="{BB962C8B-B14F-4D97-AF65-F5344CB8AC3E}">
        <p14:creationId xmlns:p14="http://schemas.microsoft.com/office/powerpoint/2010/main" val="1654287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500"/>
                                        <p:tgtEl>
                                          <p:spTgt spid="2"/>
                                        </p:tgtEl>
                                      </p:cBhvr>
                                    </p:animEffect>
                                  </p:childTnLst>
                                </p:cTn>
                              </p:par>
                              <p:par>
                                <p:cTn id="8" presetID="23" presetClass="entr" presetSubtype="272"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p:cTn id="10" dur="1500" fill="hold"/>
                                        <p:tgtEl>
                                          <p:spTgt spid="2"/>
                                        </p:tgtEl>
                                        <p:attrNameLst>
                                          <p:attrName>ppt_w</p:attrName>
                                        </p:attrNameLst>
                                      </p:cBhvr>
                                      <p:tavLst>
                                        <p:tav tm="0">
                                          <p:val>
                                            <p:strVal val="2/3*#ppt_w"/>
                                          </p:val>
                                        </p:tav>
                                        <p:tav tm="100000">
                                          <p:val>
                                            <p:strVal val="#ppt_w"/>
                                          </p:val>
                                        </p:tav>
                                      </p:tavLst>
                                    </p:anim>
                                    <p:anim calcmode="lin" valueType="num">
                                      <p:cBhvr>
                                        <p:cTn id="11" dur="1500" fill="hold"/>
                                        <p:tgtEl>
                                          <p:spTgt spid="2"/>
                                        </p:tgtEl>
                                        <p:attrNameLst>
                                          <p:attrName>ppt_h</p:attrName>
                                        </p:attrNameLst>
                                      </p:cBhvr>
                                      <p:tavLst>
                                        <p:tav tm="0">
                                          <p:val>
                                            <p:strVal val="2/3*#ppt_h"/>
                                          </p:val>
                                        </p:tav>
                                        <p:tav tm="100000">
                                          <p:val>
                                            <p:strVal val="#ppt_h"/>
                                          </p:val>
                                        </p:tav>
                                      </p:tavLst>
                                    </p:anim>
                                  </p:childTnLst>
                                </p:cTn>
                              </p:par>
                              <p:par>
                                <p:cTn id="12" presetID="35" presetClass="path" presetSubtype="0" accel="50000" decel="50000" fill="hold" nodeType="withEffect">
                                  <p:stCondLst>
                                    <p:cond delay="0"/>
                                  </p:stCondLst>
                                  <p:childTnLst>
                                    <p:animMotion origin="layout" path="M 0.21081 7.40741E-7 L 1.04167E-6 7.40741E-7 " pathEditMode="relative" rAng="0" ptsTypes="AA">
                                      <p:cBhvr>
                                        <p:cTn id="13" dur="1500" fill="hold"/>
                                        <p:tgtEl>
                                          <p:spTgt spid="2"/>
                                        </p:tgtEl>
                                        <p:attrNameLst>
                                          <p:attrName>ppt_x</p:attrName>
                                          <p:attrName>ppt_y</p:attrName>
                                        </p:attrNameLst>
                                      </p:cBhvr>
                                      <p:rCtr x="-10547" y="0"/>
                                    </p:animMotion>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500"/>
                                        <p:tgtEl>
                                          <p:spTgt spid="8"/>
                                        </p:tgtEl>
                                      </p:cBhvr>
                                    </p:animEffect>
                                  </p:childTnLst>
                                </p:cTn>
                              </p:par>
                              <p:par>
                                <p:cTn id="17" presetID="23" presetClass="entr" presetSubtype="272"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1500" fill="hold"/>
                                        <p:tgtEl>
                                          <p:spTgt spid="8"/>
                                        </p:tgtEl>
                                        <p:attrNameLst>
                                          <p:attrName>ppt_w</p:attrName>
                                        </p:attrNameLst>
                                      </p:cBhvr>
                                      <p:tavLst>
                                        <p:tav tm="0">
                                          <p:val>
                                            <p:strVal val="2/3*#ppt_w"/>
                                          </p:val>
                                        </p:tav>
                                        <p:tav tm="100000">
                                          <p:val>
                                            <p:strVal val="#ppt_w"/>
                                          </p:val>
                                        </p:tav>
                                      </p:tavLst>
                                    </p:anim>
                                    <p:anim calcmode="lin" valueType="num">
                                      <p:cBhvr>
                                        <p:cTn id="20" dur="1500" fill="hold"/>
                                        <p:tgtEl>
                                          <p:spTgt spid="8"/>
                                        </p:tgtEl>
                                        <p:attrNameLst>
                                          <p:attrName>ppt_h</p:attrName>
                                        </p:attrNameLst>
                                      </p:cBhvr>
                                      <p:tavLst>
                                        <p:tav tm="0">
                                          <p:val>
                                            <p:strVal val="2/3*#ppt_h"/>
                                          </p:val>
                                        </p:tav>
                                        <p:tav tm="100000">
                                          <p:val>
                                            <p:strVal val="#ppt_h"/>
                                          </p:val>
                                        </p:tav>
                                      </p:tavLst>
                                    </p:anim>
                                  </p:childTnLst>
                                </p:cTn>
                              </p:par>
                              <p:par>
                                <p:cTn id="21" presetID="35" presetClass="path" presetSubtype="0" accel="50000" decel="50000" fill="hold" nodeType="withEffect">
                                  <p:stCondLst>
                                    <p:cond delay="0"/>
                                  </p:stCondLst>
                                  <p:childTnLst>
                                    <p:animMotion origin="layout" path="M -0.21067 7.40741E-7 L -3.54167E-6 7.40741E-7 " pathEditMode="relative" rAng="0" ptsTypes="AA">
                                      <p:cBhvr>
                                        <p:cTn id="22" dur="1500" fill="hold"/>
                                        <p:tgtEl>
                                          <p:spTgt spid="8"/>
                                        </p:tgtEl>
                                        <p:attrNameLst>
                                          <p:attrName>ppt_x</p:attrName>
                                          <p:attrName>ppt_y</p:attrName>
                                        </p:attrNameLst>
                                      </p:cBhvr>
                                      <p:rCtr x="10534" y="0"/>
                                    </p:animMotion>
                                  </p:childTnLst>
                                </p:cTn>
                              </p:par>
                              <p:par>
                                <p:cTn id="23" presetID="10" presetClass="entr" presetSubtype="0" fill="hold" grpId="0" nodeType="withEffect">
                                  <p:stCondLst>
                                    <p:cond delay="1250"/>
                                  </p:stCondLst>
                                  <p:childTnLst>
                                    <p:set>
                                      <p:cBhvr>
                                        <p:cTn id="24" dur="1" fill="hold">
                                          <p:stCondLst>
                                            <p:cond delay="0"/>
                                          </p:stCondLst>
                                        </p:cTn>
                                        <p:tgtEl>
                                          <p:spTgt spid="3">
                                            <p:graphicEl>
                                              <a:chart seriesIdx="-3" categoryIdx="-3" bldStep="gridLegend"/>
                                            </p:graphicEl>
                                          </p:spTgt>
                                        </p:tgtEl>
                                        <p:attrNameLst>
                                          <p:attrName>style.visibility</p:attrName>
                                        </p:attrNameLst>
                                      </p:cBhvr>
                                      <p:to>
                                        <p:strVal val="visible"/>
                                      </p:to>
                                    </p:set>
                                    <p:animEffect transition="in" filter="fade">
                                      <p:cBhvr>
                                        <p:cTn id="25" dur="1000"/>
                                        <p:tgtEl>
                                          <p:spTgt spid="3">
                                            <p:graphicEl>
                                              <a:chart seriesIdx="-3" categoryIdx="-3" bldStep="gridLegend"/>
                                            </p:graphicEl>
                                          </p:spTgt>
                                        </p:tgtEl>
                                      </p:cBhvr>
                                    </p:animEffect>
                                  </p:childTnLst>
                                </p:cTn>
                              </p:par>
                              <p:par>
                                <p:cTn id="26" presetID="10" presetClass="entr" presetSubtype="0" fill="hold" grpId="0" nodeType="withEffect">
                                  <p:stCondLst>
                                    <p:cond delay="3000"/>
                                  </p:stCondLst>
                                  <p:childTnLst>
                                    <p:set>
                                      <p:cBhvr>
                                        <p:cTn id="27" dur="1" fill="hold">
                                          <p:stCondLst>
                                            <p:cond delay="0"/>
                                          </p:stCondLst>
                                        </p:cTn>
                                        <p:tgtEl>
                                          <p:spTgt spid="3">
                                            <p:graphicEl>
                                              <a:chart seriesIdx="-4" categoryIdx="0" bldStep="category"/>
                                            </p:graphicEl>
                                          </p:spTgt>
                                        </p:tgtEl>
                                        <p:attrNameLst>
                                          <p:attrName>style.visibility</p:attrName>
                                        </p:attrNameLst>
                                      </p:cBhvr>
                                      <p:to>
                                        <p:strVal val="visible"/>
                                      </p:to>
                                    </p:set>
                                    <p:animEffect transition="in" filter="fade">
                                      <p:cBhvr>
                                        <p:cTn id="28" dur="500"/>
                                        <p:tgtEl>
                                          <p:spTgt spid="3">
                                            <p:graphicEl>
                                              <a:chart seriesIdx="-4" categoryIdx="0" bldStep="category"/>
                                            </p:graphicEl>
                                          </p:spTgt>
                                        </p:tgtEl>
                                      </p:cBhvr>
                                    </p:animEffect>
                                  </p:childTnLst>
                                </p:cTn>
                              </p:par>
                              <p:par>
                                <p:cTn id="29" presetID="10" presetClass="entr" presetSubtype="0" fill="hold" grpId="0" nodeType="withEffect">
                                  <p:stCondLst>
                                    <p:cond delay="2500"/>
                                  </p:stCondLst>
                                  <p:childTnLst>
                                    <p:set>
                                      <p:cBhvr>
                                        <p:cTn id="30" dur="1" fill="hold">
                                          <p:stCondLst>
                                            <p:cond delay="0"/>
                                          </p:stCondLst>
                                        </p:cTn>
                                        <p:tgtEl>
                                          <p:spTgt spid="3">
                                            <p:graphicEl>
                                              <a:chart seriesIdx="-4" categoryIdx="1" bldStep="category"/>
                                            </p:graphicEl>
                                          </p:spTgt>
                                        </p:tgtEl>
                                        <p:attrNameLst>
                                          <p:attrName>style.visibility</p:attrName>
                                        </p:attrNameLst>
                                      </p:cBhvr>
                                      <p:to>
                                        <p:strVal val="visible"/>
                                      </p:to>
                                    </p:set>
                                    <p:animEffect transition="in" filter="fade">
                                      <p:cBhvr>
                                        <p:cTn id="31" dur="500"/>
                                        <p:tgtEl>
                                          <p:spTgt spid="3">
                                            <p:graphicEl>
                                              <a:chart seriesIdx="-4" categoryIdx="1" bldStep="category"/>
                                            </p:graphicEl>
                                          </p:spTgt>
                                        </p:tgtEl>
                                      </p:cBhvr>
                                    </p:animEffect>
                                  </p:childTnLst>
                                </p:cTn>
                              </p:par>
                              <p:par>
                                <p:cTn id="32" presetID="10" presetClass="entr" presetSubtype="0" fill="hold" grpId="0" nodeType="withEffect">
                                  <p:stCondLst>
                                    <p:cond delay="2000"/>
                                  </p:stCondLst>
                                  <p:childTnLst>
                                    <p:set>
                                      <p:cBhvr>
                                        <p:cTn id="33" dur="1" fill="hold">
                                          <p:stCondLst>
                                            <p:cond delay="0"/>
                                          </p:stCondLst>
                                        </p:cTn>
                                        <p:tgtEl>
                                          <p:spTgt spid="3">
                                            <p:graphicEl>
                                              <a:chart seriesIdx="-4" categoryIdx="2" bldStep="category"/>
                                            </p:graphicEl>
                                          </p:spTgt>
                                        </p:tgtEl>
                                        <p:attrNameLst>
                                          <p:attrName>style.visibility</p:attrName>
                                        </p:attrNameLst>
                                      </p:cBhvr>
                                      <p:to>
                                        <p:strVal val="visible"/>
                                      </p:to>
                                    </p:set>
                                    <p:animEffect transition="in" filter="fade">
                                      <p:cBhvr>
                                        <p:cTn id="34" dur="500"/>
                                        <p:tgtEl>
                                          <p:spTgt spid="3">
                                            <p:graphicEl>
                                              <a:chart seriesIdx="-4" categoryIdx="2" bldStep="category"/>
                                            </p:graphicEl>
                                          </p:spTgt>
                                        </p:tgtEl>
                                      </p:cBhvr>
                                    </p:animEffect>
                                  </p:childTnLst>
                                </p:cTn>
                              </p:par>
                              <p:par>
                                <p:cTn id="35" presetID="10" presetClass="entr" presetSubtype="0" fill="hold" grpId="0" nodeType="withEffect">
                                  <p:stCondLst>
                                    <p:cond delay="1250"/>
                                  </p:stCondLst>
                                  <p:childTnLst>
                                    <p:set>
                                      <p:cBhvr>
                                        <p:cTn id="36"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fade">
                                      <p:cBhvr>
                                        <p:cTn id="37" dur="1000"/>
                                        <p:tgtEl>
                                          <p:spTgt spid="7">
                                            <p:graphicEl>
                                              <a:chart seriesIdx="-3" categoryIdx="-3" bldStep="gridLegend"/>
                                            </p:graphicEl>
                                          </p:spTgt>
                                        </p:tgtEl>
                                      </p:cBhvr>
                                    </p:animEffect>
                                  </p:childTnLst>
                                </p:cTn>
                              </p:par>
                              <p:par>
                                <p:cTn id="38" presetID="10" presetClass="entr" presetSubtype="0" fill="hold" grpId="0" nodeType="withEffect">
                                  <p:stCondLst>
                                    <p:cond delay="4500"/>
                                  </p:stCondLst>
                                  <p:childTnLst>
                                    <p:set>
                                      <p:cBhvr>
                                        <p:cTn id="39" dur="1" fill="hold">
                                          <p:stCondLst>
                                            <p:cond delay="0"/>
                                          </p:stCondLst>
                                        </p:cTn>
                                        <p:tgtEl>
                                          <p:spTgt spid="7">
                                            <p:graphicEl>
                                              <a:chart seriesIdx="-4" categoryIdx="0" bldStep="category"/>
                                            </p:graphicEl>
                                          </p:spTgt>
                                        </p:tgtEl>
                                        <p:attrNameLst>
                                          <p:attrName>style.visibility</p:attrName>
                                        </p:attrNameLst>
                                      </p:cBhvr>
                                      <p:to>
                                        <p:strVal val="visible"/>
                                      </p:to>
                                    </p:set>
                                    <p:animEffect transition="in" filter="fade">
                                      <p:cBhvr>
                                        <p:cTn id="40" dur="500"/>
                                        <p:tgtEl>
                                          <p:spTgt spid="7">
                                            <p:graphicEl>
                                              <a:chart seriesIdx="-4" categoryIdx="0" bldStep="category"/>
                                            </p:graphicEl>
                                          </p:spTgt>
                                        </p:tgtEl>
                                      </p:cBhvr>
                                    </p:animEffect>
                                  </p:childTnLst>
                                </p:cTn>
                              </p:par>
                              <p:par>
                                <p:cTn id="41" presetID="10" presetClass="entr" presetSubtype="0" fill="hold" grpId="0" nodeType="withEffect">
                                  <p:stCondLst>
                                    <p:cond delay="4000"/>
                                  </p:stCondLst>
                                  <p:childTnLst>
                                    <p:set>
                                      <p:cBhvr>
                                        <p:cTn id="42" dur="1" fill="hold">
                                          <p:stCondLst>
                                            <p:cond delay="0"/>
                                          </p:stCondLst>
                                        </p:cTn>
                                        <p:tgtEl>
                                          <p:spTgt spid="7">
                                            <p:graphicEl>
                                              <a:chart seriesIdx="-4" categoryIdx="1" bldStep="category"/>
                                            </p:graphicEl>
                                          </p:spTgt>
                                        </p:tgtEl>
                                        <p:attrNameLst>
                                          <p:attrName>style.visibility</p:attrName>
                                        </p:attrNameLst>
                                      </p:cBhvr>
                                      <p:to>
                                        <p:strVal val="visible"/>
                                      </p:to>
                                    </p:set>
                                    <p:animEffect transition="in" filter="fade">
                                      <p:cBhvr>
                                        <p:cTn id="43" dur="500"/>
                                        <p:tgtEl>
                                          <p:spTgt spid="7">
                                            <p:graphicEl>
                                              <a:chart seriesIdx="-4" categoryIdx="1" bldStep="category"/>
                                            </p:graphicEl>
                                          </p:spTgt>
                                        </p:tgtEl>
                                      </p:cBhvr>
                                    </p:animEffect>
                                  </p:childTnLst>
                                </p:cTn>
                              </p:par>
                              <p:par>
                                <p:cTn id="44" presetID="10" presetClass="entr" presetSubtype="0" fill="hold" grpId="0" nodeType="withEffect">
                                  <p:stCondLst>
                                    <p:cond delay="3500"/>
                                  </p:stCondLst>
                                  <p:childTnLst>
                                    <p:set>
                                      <p:cBhvr>
                                        <p:cTn id="45" dur="1" fill="hold">
                                          <p:stCondLst>
                                            <p:cond delay="0"/>
                                          </p:stCondLst>
                                        </p:cTn>
                                        <p:tgtEl>
                                          <p:spTgt spid="7">
                                            <p:graphicEl>
                                              <a:chart seriesIdx="-4" categoryIdx="2" bldStep="category"/>
                                            </p:graphicEl>
                                          </p:spTgt>
                                        </p:tgtEl>
                                        <p:attrNameLst>
                                          <p:attrName>style.visibility</p:attrName>
                                        </p:attrNameLst>
                                      </p:cBhvr>
                                      <p:to>
                                        <p:strVal val="visible"/>
                                      </p:to>
                                    </p:set>
                                    <p:animEffect transition="in" filter="fade">
                                      <p:cBhvr>
                                        <p:cTn id="46" dur="500"/>
                                        <p:tgtEl>
                                          <p:spTgt spid="7">
                                            <p:graphicEl>
                                              <a:chart seriesIdx="-4" categoryIdx="2" bldStep="category"/>
                                            </p:graphicEl>
                                          </p:spTgt>
                                        </p:tgtEl>
                                      </p:cBhvr>
                                    </p:animEffect>
                                  </p:childTnLst>
                                </p:cTn>
                              </p:par>
                              <p:par>
                                <p:cTn id="47" presetID="22" presetClass="entr" presetSubtype="8" fill="hold" nodeType="withEffect">
                                  <p:stCondLst>
                                    <p:cond delay="2000"/>
                                  </p:stCondLst>
                                  <p:childTnLst>
                                    <p:set>
                                      <p:cBhvr>
                                        <p:cTn id="48" dur="1" fill="hold">
                                          <p:stCondLst>
                                            <p:cond delay="0"/>
                                          </p:stCondLst>
                                        </p:cTn>
                                        <p:tgtEl>
                                          <p:spTgt spid="9"/>
                                        </p:tgtEl>
                                        <p:attrNameLst>
                                          <p:attrName>style.visibility</p:attrName>
                                        </p:attrNameLst>
                                      </p:cBhvr>
                                      <p:to>
                                        <p:strVal val="visible"/>
                                      </p:to>
                                    </p:set>
                                    <p:animEffect transition="in" filter="wipe(left)">
                                      <p:cBhvr>
                                        <p:cTn id="49" dur="1000"/>
                                        <p:tgtEl>
                                          <p:spTgt spid="9"/>
                                        </p:tgtEl>
                                      </p:cBhvr>
                                    </p:animEffect>
                                  </p:childTnLst>
                                </p:cTn>
                              </p:par>
                              <p:par>
                                <p:cTn id="50" presetID="22" presetClass="entr" presetSubtype="8" fill="hold" nodeType="withEffect">
                                  <p:stCondLst>
                                    <p:cond delay="2500"/>
                                  </p:stCondLst>
                                  <p:childTnLst>
                                    <p:set>
                                      <p:cBhvr>
                                        <p:cTn id="51" dur="1" fill="hold">
                                          <p:stCondLst>
                                            <p:cond delay="0"/>
                                          </p:stCondLst>
                                        </p:cTn>
                                        <p:tgtEl>
                                          <p:spTgt spid="10"/>
                                        </p:tgtEl>
                                        <p:attrNameLst>
                                          <p:attrName>style.visibility</p:attrName>
                                        </p:attrNameLst>
                                      </p:cBhvr>
                                      <p:to>
                                        <p:strVal val="visible"/>
                                      </p:to>
                                    </p:set>
                                    <p:animEffect transition="in" filter="wipe(left)">
                                      <p:cBhvr>
                                        <p:cTn id="52" dur="1000"/>
                                        <p:tgtEl>
                                          <p:spTgt spid="10"/>
                                        </p:tgtEl>
                                      </p:cBhvr>
                                    </p:animEffect>
                                  </p:childTnLst>
                                </p:cTn>
                              </p:par>
                              <p:par>
                                <p:cTn id="53" presetID="22" presetClass="entr" presetSubtype="8" fill="hold" nodeType="withEffect">
                                  <p:stCondLst>
                                    <p:cond delay="3000"/>
                                  </p:stCondLst>
                                  <p:childTnLst>
                                    <p:set>
                                      <p:cBhvr>
                                        <p:cTn id="54" dur="1" fill="hold">
                                          <p:stCondLst>
                                            <p:cond delay="0"/>
                                          </p:stCondLst>
                                        </p:cTn>
                                        <p:tgtEl>
                                          <p:spTgt spid="11"/>
                                        </p:tgtEl>
                                        <p:attrNameLst>
                                          <p:attrName>style.visibility</p:attrName>
                                        </p:attrNameLst>
                                      </p:cBhvr>
                                      <p:to>
                                        <p:strVal val="visible"/>
                                      </p:to>
                                    </p:set>
                                    <p:animEffect transition="in" filter="wipe(left)">
                                      <p:cBhvr>
                                        <p:cTn id="55" dur="1000"/>
                                        <p:tgtEl>
                                          <p:spTgt spid="11"/>
                                        </p:tgtEl>
                                      </p:cBhvr>
                                    </p:animEffect>
                                  </p:childTnLst>
                                </p:cTn>
                              </p:par>
                              <p:par>
                                <p:cTn id="56" presetID="22" presetClass="entr" presetSubtype="8" fill="hold" nodeType="withEffect">
                                  <p:stCondLst>
                                    <p:cond delay="3500"/>
                                  </p:stCondLst>
                                  <p:childTnLst>
                                    <p:set>
                                      <p:cBhvr>
                                        <p:cTn id="57" dur="1" fill="hold">
                                          <p:stCondLst>
                                            <p:cond delay="0"/>
                                          </p:stCondLst>
                                        </p:cTn>
                                        <p:tgtEl>
                                          <p:spTgt spid="12"/>
                                        </p:tgtEl>
                                        <p:attrNameLst>
                                          <p:attrName>style.visibility</p:attrName>
                                        </p:attrNameLst>
                                      </p:cBhvr>
                                      <p:to>
                                        <p:strVal val="visible"/>
                                      </p:to>
                                    </p:set>
                                    <p:animEffect transition="in" filter="wipe(left)">
                                      <p:cBhvr>
                                        <p:cTn id="58" dur="1000"/>
                                        <p:tgtEl>
                                          <p:spTgt spid="12"/>
                                        </p:tgtEl>
                                      </p:cBhvr>
                                    </p:animEffect>
                                  </p:childTnLst>
                                </p:cTn>
                              </p:par>
                              <p:par>
                                <p:cTn id="59" presetID="22" presetClass="entr" presetSubtype="8" fill="hold" nodeType="withEffect">
                                  <p:stCondLst>
                                    <p:cond delay="4000"/>
                                  </p:stCondLst>
                                  <p:childTnLst>
                                    <p:set>
                                      <p:cBhvr>
                                        <p:cTn id="60" dur="1" fill="hold">
                                          <p:stCondLst>
                                            <p:cond delay="0"/>
                                          </p:stCondLst>
                                        </p:cTn>
                                        <p:tgtEl>
                                          <p:spTgt spid="13"/>
                                        </p:tgtEl>
                                        <p:attrNameLst>
                                          <p:attrName>style.visibility</p:attrName>
                                        </p:attrNameLst>
                                      </p:cBhvr>
                                      <p:to>
                                        <p:strVal val="visible"/>
                                      </p:to>
                                    </p:set>
                                    <p:animEffect transition="in" filter="wipe(left)">
                                      <p:cBhvr>
                                        <p:cTn id="61" dur="1000"/>
                                        <p:tgtEl>
                                          <p:spTgt spid="13"/>
                                        </p:tgtEl>
                                      </p:cBhvr>
                                    </p:animEffect>
                                  </p:childTnLst>
                                </p:cTn>
                              </p:par>
                              <p:par>
                                <p:cTn id="62" presetID="22" presetClass="entr" presetSubtype="8" fill="hold" nodeType="withEffect">
                                  <p:stCondLst>
                                    <p:cond delay="4500"/>
                                  </p:stCondLst>
                                  <p:childTnLst>
                                    <p:set>
                                      <p:cBhvr>
                                        <p:cTn id="63" dur="1" fill="hold">
                                          <p:stCondLst>
                                            <p:cond delay="0"/>
                                          </p:stCondLst>
                                        </p:cTn>
                                        <p:tgtEl>
                                          <p:spTgt spid="15"/>
                                        </p:tgtEl>
                                        <p:attrNameLst>
                                          <p:attrName>style.visibility</p:attrName>
                                        </p:attrNameLst>
                                      </p:cBhvr>
                                      <p:to>
                                        <p:strVal val="visible"/>
                                      </p:to>
                                    </p:set>
                                    <p:animEffect transition="in" filter="wipe(left)">
                                      <p:cBhvr>
                                        <p:cTn id="64" dur="1000"/>
                                        <p:tgtEl>
                                          <p:spTgt spid="15"/>
                                        </p:tgtEl>
                                      </p:cBhvr>
                                    </p:animEffect>
                                  </p:childTnLst>
                                </p:cTn>
                              </p:par>
                              <p:par>
                                <p:cTn id="65" presetID="53" presetClass="entr" presetSubtype="16" fill="hold" grpId="0" nodeType="withEffect">
                                  <p:stCondLst>
                                    <p:cond delay="2000"/>
                                  </p:stCondLst>
                                  <p:childTnLst>
                                    <p:set>
                                      <p:cBhvr>
                                        <p:cTn id="66" dur="1" fill="hold">
                                          <p:stCondLst>
                                            <p:cond delay="0"/>
                                          </p:stCondLst>
                                        </p:cTn>
                                        <p:tgtEl>
                                          <p:spTgt spid="47"/>
                                        </p:tgtEl>
                                        <p:attrNameLst>
                                          <p:attrName>style.visibility</p:attrName>
                                        </p:attrNameLst>
                                      </p:cBhvr>
                                      <p:to>
                                        <p:strVal val="visible"/>
                                      </p:to>
                                    </p:set>
                                    <p:anim calcmode="lin" valueType="num">
                                      <p:cBhvr>
                                        <p:cTn id="67" dur="1500" fill="hold"/>
                                        <p:tgtEl>
                                          <p:spTgt spid="47"/>
                                        </p:tgtEl>
                                        <p:attrNameLst>
                                          <p:attrName>ppt_w</p:attrName>
                                        </p:attrNameLst>
                                      </p:cBhvr>
                                      <p:tavLst>
                                        <p:tav tm="0">
                                          <p:val>
                                            <p:fltVal val="0"/>
                                          </p:val>
                                        </p:tav>
                                        <p:tav tm="100000">
                                          <p:val>
                                            <p:strVal val="#ppt_w"/>
                                          </p:val>
                                        </p:tav>
                                      </p:tavLst>
                                    </p:anim>
                                    <p:anim calcmode="lin" valueType="num">
                                      <p:cBhvr>
                                        <p:cTn id="68" dur="1500" fill="hold"/>
                                        <p:tgtEl>
                                          <p:spTgt spid="47"/>
                                        </p:tgtEl>
                                        <p:attrNameLst>
                                          <p:attrName>ppt_h</p:attrName>
                                        </p:attrNameLst>
                                      </p:cBhvr>
                                      <p:tavLst>
                                        <p:tav tm="0">
                                          <p:val>
                                            <p:fltVal val="0"/>
                                          </p:val>
                                        </p:tav>
                                        <p:tav tm="100000">
                                          <p:val>
                                            <p:strVal val="#ppt_h"/>
                                          </p:val>
                                        </p:tav>
                                      </p:tavLst>
                                    </p:anim>
                                    <p:animEffect transition="in" filter="fade">
                                      <p:cBhvr>
                                        <p:cTn id="69" dur="1500"/>
                                        <p:tgtEl>
                                          <p:spTgt spid="47"/>
                                        </p:tgtEl>
                                      </p:cBhvr>
                                    </p:animEffect>
                                  </p:childTnLst>
                                </p:cTn>
                              </p:par>
                              <p:par>
                                <p:cTn id="70" presetID="53" presetClass="entr" presetSubtype="16" fill="hold" grpId="0" nodeType="withEffect">
                                  <p:stCondLst>
                                    <p:cond delay="2000"/>
                                  </p:stCondLst>
                                  <p:childTnLst>
                                    <p:set>
                                      <p:cBhvr>
                                        <p:cTn id="71" dur="1" fill="hold">
                                          <p:stCondLst>
                                            <p:cond delay="0"/>
                                          </p:stCondLst>
                                        </p:cTn>
                                        <p:tgtEl>
                                          <p:spTgt spid="40"/>
                                        </p:tgtEl>
                                        <p:attrNameLst>
                                          <p:attrName>style.visibility</p:attrName>
                                        </p:attrNameLst>
                                      </p:cBhvr>
                                      <p:to>
                                        <p:strVal val="visible"/>
                                      </p:to>
                                    </p:set>
                                    <p:anim calcmode="lin" valueType="num">
                                      <p:cBhvr>
                                        <p:cTn id="72" dur="1500" fill="hold"/>
                                        <p:tgtEl>
                                          <p:spTgt spid="40"/>
                                        </p:tgtEl>
                                        <p:attrNameLst>
                                          <p:attrName>ppt_w</p:attrName>
                                        </p:attrNameLst>
                                      </p:cBhvr>
                                      <p:tavLst>
                                        <p:tav tm="0">
                                          <p:val>
                                            <p:fltVal val="0"/>
                                          </p:val>
                                        </p:tav>
                                        <p:tav tm="100000">
                                          <p:val>
                                            <p:strVal val="#ppt_w"/>
                                          </p:val>
                                        </p:tav>
                                      </p:tavLst>
                                    </p:anim>
                                    <p:anim calcmode="lin" valueType="num">
                                      <p:cBhvr>
                                        <p:cTn id="73" dur="1500" fill="hold"/>
                                        <p:tgtEl>
                                          <p:spTgt spid="40"/>
                                        </p:tgtEl>
                                        <p:attrNameLst>
                                          <p:attrName>ppt_h</p:attrName>
                                        </p:attrNameLst>
                                      </p:cBhvr>
                                      <p:tavLst>
                                        <p:tav tm="0">
                                          <p:val>
                                            <p:fltVal val="0"/>
                                          </p:val>
                                        </p:tav>
                                        <p:tav tm="100000">
                                          <p:val>
                                            <p:strVal val="#ppt_h"/>
                                          </p:val>
                                        </p:tav>
                                      </p:tavLst>
                                    </p:anim>
                                    <p:animEffect transition="in" filter="fade">
                                      <p:cBhvr>
                                        <p:cTn id="74" dur="1500"/>
                                        <p:tgtEl>
                                          <p:spTgt spid="40"/>
                                        </p:tgtEl>
                                      </p:cBhvr>
                                    </p:animEffect>
                                  </p:childTnLst>
                                </p:cTn>
                              </p:par>
                              <p:par>
                                <p:cTn id="75" presetID="22" presetClass="entr" presetSubtype="1" fill="hold" nodeType="withEffect">
                                  <p:stCondLst>
                                    <p:cond delay="2000"/>
                                  </p:stCondLst>
                                  <p:childTnLst>
                                    <p:set>
                                      <p:cBhvr>
                                        <p:cTn id="76" dur="1" fill="hold">
                                          <p:stCondLst>
                                            <p:cond delay="0"/>
                                          </p:stCondLst>
                                        </p:cTn>
                                        <p:tgtEl>
                                          <p:spTgt spid="44"/>
                                        </p:tgtEl>
                                        <p:attrNameLst>
                                          <p:attrName>style.visibility</p:attrName>
                                        </p:attrNameLst>
                                      </p:cBhvr>
                                      <p:to>
                                        <p:strVal val="visible"/>
                                      </p:to>
                                    </p:set>
                                    <p:animEffect transition="in" filter="wipe(up)">
                                      <p:cBhvr>
                                        <p:cTn id="77" dur="1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0" grpId="0" animBg="1"/>
      <p:bldGraphic spid="3" grpId="0" uiExpand="1">
        <p:bldSub>
          <a:bldChart bld="category"/>
        </p:bldSub>
      </p:bldGraphic>
      <p:bldGraphic spid="7" grpId="0" uiExpand="1">
        <p:bldSub>
          <a:bldChart bld="category"/>
        </p:bldSub>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EBB6F6C-9620-BB00-E18B-7DF2C1E9A2E2}"/>
              </a:ext>
            </a:extLst>
          </p:cNvPr>
          <p:cNvSpPr/>
          <p:nvPr/>
        </p:nvSpPr>
        <p:spPr>
          <a:xfrm>
            <a:off x="-4190583" y="-1300006"/>
            <a:ext cx="7777692" cy="7777692"/>
          </a:xfrm>
          <a:prstGeom prst="rect">
            <a:avLst/>
          </a:prstGeom>
          <a:blipFill dpi="0" rotWithShape="1">
            <a:blip r:embed="rId2">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406D"/>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79717467-9296-4D8F-9D72-DFF161390B9D}"/>
              </a:ext>
            </a:extLst>
          </p:cNvPr>
          <p:cNvSpPr txBox="1"/>
          <p:nvPr/>
        </p:nvSpPr>
        <p:spPr>
          <a:xfrm>
            <a:off x="600394" y="380314"/>
            <a:ext cx="6851556" cy="477054"/>
          </a:xfrm>
          <a:prstGeom prst="rect">
            <a:avLst/>
          </a:prstGeom>
          <a:noFill/>
          <a:effectLst>
            <a:outerShdw blurRad="63500" sx="102000" sy="102000" algn="ctr" rotWithShape="0">
              <a:prstClr val="black">
                <a:alpha val="40000"/>
              </a:prstClr>
            </a:outerShdw>
          </a:effectLst>
        </p:spPr>
        <p:txBody>
          <a:bodyPr wrap="none" rtlCol="0">
            <a:spAutoFit/>
          </a:bodyPr>
          <a:lstStyle>
            <a:defPPr>
              <a:defRPr lang="en-US"/>
            </a:defPPr>
            <a:lvl1pPr algn="ctr">
              <a:defRPr sz="3500" b="1" spc="300">
                <a:solidFill>
                  <a:schemeClr val="accent2"/>
                </a:solidFill>
                <a:latin typeface="Montserrat" panose="00000500000000000000" pitchFamily="50"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dirty="0">
                <a:ln>
                  <a:noFill/>
                </a:ln>
                <a:solidFill>
                  <a:srgbClr val="3376E9"/>
                </a:solidFill>
                <a:effectLst/>
                <a:uLnTx/>
                <a:uFillTx/>
                <a:latin typeface="Montserrat" panose="00000500000000000000" pitchFamily="50" charset="0"/>
                <a:ea typeface="+mn-ea"/>
                <a:cs typeface="+mn-cs"/>
              </a:rPr>
              <a:t>(1/2) </a:t>
            </a:r>
            <a:r>
              <a:rPr kumimoji="0" lang="en-US" sz="2500" b="1" i="0" u="none" strike="noStrike" kern="1200" cap="none" spc="0" normalizeH="0" baseline="0" noProof="0" dirty="0">
                <a:ln>
                  <a:noFill/>
                </a:ln>
                <a:solidFill>
                  <a:srgbClr val="3376E9"/>
                </a:solidFill>
                <a:effectLst/>
                <a:uLnTx/>
                <a:uFillTx/>
                <a:latin typeface="Montserrat" panose="00000500000000000000" pitchFamily="50" charset="0"/>
                <a:ea typeface="+mn-ea"/>
                <a:cs typeface="+mn-cs"/>
              </a:rPr>
              <a:t>PR CRISIS COMMUNICATION PLAN:</a:t>
            </a:r>
          </a:p>
        </p:txBody>
      </p:sp>
      <p:sp>
        <p:nvSpPr>
          <p:cNvPr id="10" name="TextBox 9">
            <a:extLst>
              <a:ext uri="{FF2B5EF4-FFF2-40B4-BE49-F238E27FC236}">
                <a16:creationId xmlns:a16="http://schemas.microsoft.com/office/drawing/2014/main" id="{FF7F4FA0-5C80-3C4E-40DF-13F463640E70}"/>
              </a:ext>
            </a:extLst>
          </p:cNvPr>
          <p:cNvSpPr txBox="1"/>
          <p:nvPr/>
        </p:nvSpPr>
        <p:spPr>
          <a:xfrm>
            <a:off x="600394" y="838597"/>
            <a:ext cx="2986715" cy="369332"/>
          </a:xfrm>
          <a:prstGeom prst="rect">
            <a:avLst/>
          </a:prstGeom>
          <a:noFill/>
          <a:effectLst>
            <a:outerShdw blurRad="63500" sx="102000" sy="102000" algn="ctr" rotWithShape="0">
              <a:prstClr val="black">
                <a:alpha val="40000"/>
              </a:prstClr>
            </a:outerShdw>
          </a:effectLst>
        </p:spPr>
        <p:txBody>
          <a:bodyPr wrap="none" rtlCol="0">
            <a:spAutoFit/>
          </a:bodyPr>
          <a:lstStyle>
            <a:defPPr>
              <a:defRPr lang="en-US"/>
            </a:defPPr>
            <a:lvl1pPr algn="ctr">
              <a:defRPr sz="3500" b="1" spc="300">
                <a:solidFill>
                  <a:schemeClr val="accent2"/>
                </a:solidFill>
                <a:latin typeface="Montserrat" panose="00000500000000000000" pitchFamily="50"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THE FIRST 60-MINUTES</a:t>
            </a:r>
          </a:p>
        </p:txBody>
      </p:sp>
      <p:pic>
        <p:nvPicPr>
          <p:cNvPr id="13" name="Picture 12" descr="Background pattern&#10;&#10;Description automatically generated">
            <a:extLst>
              <a:ext uri="{FF2B5EF4-FFF2-40B4-BE49-F238E27FC236}">
                <a16:creationId xmlns:a16="http://schemas.microsoft.com/office/drawing/2014/main" id="{F18DC4C9-A3B1-8DE9-1DC4-B72E3B74263B}"/>
              </a:ext>
            </a:extLst>
          </p:cNvPr>
          <p:cNvPicPr>
            <a:picLocks noChangeAspect="1"/>
          </p:cNvPicPr>
          <p:nvPr/>
        </p:nvPicPr>
        <p:blipFill rotWithShape="1">
          <a:blip r:embed="rId3">
            <a:alphaModFix amt="52000"/>
            <a:extLst>
              <a:ext uri="{BEBA8EAE-BF5A-486C-A8C5-ECC9F3942E4B}">
                <a14:imgProps xmlns:a14="http://schemas.microsoft.com/office/drawing/2010/main">
                  <a14:imgLayer r:embed="rId4">
                    <a14:imgEffect>
                      <a14:saturation sat="75000"/>
                    </a14:imgEffect>
                    <a14:imgEffect>
                      <a14:brightnessContrast bright="35000"/>
                    </a14:imgEffect>
                  </a14:imgLayer>
                </a14:imgProps>
              </a:ext>
            </a:extLst>
          </a:blip>
          <a:srcRect l="12609" t="49957" r="46818"/>
          <a:stretch/>
        </p:blipFill>
        <p:spPr>
          <a:xfrm rot="10800000">
            <a:off x="8485147" y="0"/>
            <a:ext cx="3706851" cy="6858000"/>
          </a:xfrm>
          <a:prstGeom prst="rect">
            <a:avLst/>
          </a:prstGeom>
        </p:spPr>
      </p:pic>
      <p:sp>
        <p:nvSpPr>
          <p:cNvPr id="20" name="TextBox 19">
            <a:extLst>
              <a:ext uri="{FF2B5EF4-FFF2-40B4-BE49-F238E27FC236}">
                <a16:creationId xmlns:a16="http://schemas.microsoft.com/office/drawing/2014/main" id="{81B38AAC-3254-C6A6-503F-0CC920EE4D45}"/>
              </a:ext>
            </a:extLst>
          </p:cNvPr>
          <p:cNvSpPr txBox="1"/>
          <p:nvPr/>
        </p:nvSpPr>
        <p:spPr>
          <a:xfrm>
            <a:off x="2666228" y="2006526"/>
            <a:ext cx="4332753" cy="631840"/>
          </a:xfrm>
          <a:prstGeom prst="rect">
            <a:avLst/>
          </a:prstGeom>
          <a:noFill/>
          <a:effectLst>
            <a:outerShdw blurRad="63500" sx="102000" sy="102000" algn="ctr" rotWithShape="0">
              <a:prstClr val="black">
                <a:alpha val="40000"/>
              </a:prstClr>
            </a:outerShdw>
          </a:effectLst>
        </p:spPr>
        <p:txBody>
          <a:bodyPr wrap="square" rtlCol="0" anchor="ctr">
            <a:noAutofit/>
          </a:bodyPr>
          <a:lstStyle>
            <a:defPPr>
              <a:defRPr lang="en-US"/>
            </a:defPPr>
            <a:lvl1pPr algn="ctr">
              <a:defRPr sz="3500" b="1" spc="300">
                <a:solidFill>
                  <a:schemeClr val="accent2"/>
                </a:solidFill>
                <a:latin typeface="Montserrat" panose="00000500000000000000" pitchFamily="50" charset="0"/>
              </a:defRPr>
            </a:lvl1pPr>
          </a:lstStyle>
          <a:p>
            <a:pPr marL="0" marR="0" lvl="0" indent="0" algn="l" defTabSz="914400" rtl="0" eaLnBrk="1" fontAlgn="auto" latinLnBrk="0" hangingPunct="1">
              <a:lnSpc>
                <a:spcPct val="120000"/>
              </a:lnSpc>
              <a:spcBef>
                <a:spcPts val="400"/>
              </a:spcBef>
              <a:spcAft>
                <a:spcPts val="40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Call emergency services </a:t>
            </a:r>
            <a:r>
              <a:rPr kumimoji="0" lang="en-US" sz="10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if relevant </a:t>
            </a:r>
            <a:br>
              <a:rPr kumimoji="0" lang="en-US" sz="10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br>
            <a:r>
              <a:rPr kumimoji="0" lang="en-US" sz="10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(law enforcement, medical, fie, rescue)</a:t>
            </a:r>
          </a:p>
        </p:txBody>
      </p:sp>
      <p:grpSp>
        <p:nvGrpSpPr>
          <p:cNvPr id="3" name="Group 2">
            <a:extLst>
              <a:ext uri="{FF2B5EF4-FFF2-40B4-BE49-F238E27FC236}">
                <a16:creationId xmlns:a16="http://schemas.microsoft.com/office/drawing/2014/main" id="{D4DF98B4-1D26-A525-7F77-DD5A3901D78F}"/>
              </a:ext>
            </a:extLst>
          </p:cNvPr>
          <p:cNvGrpSpPr/>
          <p:nvPr/>
        </p:nvGrpSpPr>
        <p:grpSpPr>
          <a:xfrm>
            <a:off x="725571" y="1926446"/>
            <a:ext cx="1818511" cy="792000"/>
            <a:chOff x="725571" y="1926446"/>
            <a:chExt cx="1818511" cy="792000"/>
          </a:xfrm>
          <a:effectLst>
            <a:outerShdw blurRad="317500" dist="152400" dir="2700000" algn="tl" rotWithShape="0">
              <a:schemeClr val="accent1">
                <a:alpha val="10000"/>
              </a:schemeClr>
            </a:outerShdw>
          </a:effectLst>
        </p:grpSpPr>
        <p:sp>
          <p:nvSpPr>
            <p:cNvPr id="70" name="Rechteck">
              <a:extLst>
                <a:ext uri="{FF2B5EF4-FFF2-40B4-BE49-F238E27FC236}">
                  <a16:creationId xmlns:a16="http://schemas.microsoft.com/office/drawing/2014/main" id="{132B7D24-274E-858F-2414-B5C4639CCCAC}"/>
                </a:ext>
              </a:extLst>
            </p:cNvPr>
            <p:cNvSpPr/>
            <p:nvPr/>
          </p:nvSpPr>
          <p:spPr>
            <a:xfrm>
              <a:off x="1277434" y="1926446"/>
              <a:ext cx="1266648" cy="792000"/>
            </a:xfrm>
            <a:prstGeom prst="roundRect">
              <a:avLst>
                <a:gd name="adj" fmla="val 8299"/>
              </a:avLst>
            </a:prstGeom>
            <a:solidFill>
              <a:schemeClr val="tx1"/>
            </a:solidFill>
            <a:ln w="12700">
              <a:solidFill>
                <a:schemeClr val="tx1"/>
              </a:solidFill>
            </a:ln>
            <a:effectLst/>
          </p:spPr>
          <p:txBody>
            <a:bodyPr lIns="182880" tIns="365760" rIns="182880" bIns="38100" anchor="ctr"/>
            <a:lstStyle/>
            <a:p>
              <a:pPr marL="184150" marR="0" lvl="0" indent="-171450" algn="l" defTabSz="457200" rtl="0" eaLnBrk="1" fontAlgn="auto" latinLnBrk="0" hangingPunct="1">
                <a:lnSpc>
                  <a:spcPts val="1700"/>
                </a:lnSpc>
                <a:spcBef>
                  <a:spcPts val="0"/>
                </a:spcBef>
                <a:spcAft>
                  <a:spcPts val="0"/>
                </a:spcAft>
                <a:buClrTx/>
                <a:buSzTx/>
                <a:buFont typeface="Arial" panose="020B0604020202020204" pitchFamily="34" charset="0"/>
                <a:buChar char="•"/>
                <a:tabLst/>
                <a:defRPr sz="1600">
                  <a:solidFill>
                    <a:srgbClr val="939598"/>
                  </a:solidFill>
                  <a:uFill>
                    <a:solidFill>
                      <a:srgbClr val="939598"/>
                    </a:solidFill>
                  </a:uFill>
                  <a:latin typeface="+mn-lt"/>
                  <a:ea typeface="+mn-ea"/>
                  <a:cs typeface="+mn-cs"/>
                  <a:sym typeface="Roboto Regular"/>
                </a:defRPr>
              </a:pPr>
              <a:endParaRPr kumimoji="0" sz="1100" b="0" i="0" u="none" strike="noStrike" kern="1200" cap="none" spc="0" normalizeH="0" baseline="0" noProof="0" dirty="0">
                <a:ln>
                  <a:noFill/>
                </a:ln>
                <a:solidFill>
                  <a:srgbClr val="000000"/>
                </a:solidFill>
                <a:effectLst/>
                <a:uLnTx/>
                <a:uFill>
                  <a:solidFill>
                    <a:srgbClr val="939598"/>
                  </a:solidFill>
                </a:uFill>
                <a:latin typeface="Montserrat" panose="00000500000000000000" pitchFamily="50" charset="0"/>
                <a:ea typeface="+mn-ea"/>
                <a:cs typeface="+mn-cs"/>
                <a:sym typeface="Roboto Regular"/>
              </a:endParaRPr>
            </a:p>
          </p:txBody>
        </p:sp>
        <p:sp>
          <p:nvSpPr>
            <p:cNvPr id="39" name="Rechteck">
              <a:extLst>
                <a:ext uri="{FF2B5EF4-FFF2-40B4-BE49-F238E27FC236}">
                  <a16:creationId xmlns:a16="http://schemas.microsoft.com/office/drawing/2014/main" id="{BCBCC56B-8E41-99CC-7294-92CAA4CEACCF}"/>
                </a:ext>
              </a:extLst>
            </p:cNvPr>
            <p:cNvSpPr/>
            <p:nvPr/>
          </p:nvSpPr>
          <p:spPr>
            <a:xfrm>
              <a:off x="725571" y="1926446"/>
              <a:ext cx="792000" cy="792000"/>
            </a:xfrm>
            <a:prstGeom prst="roundRect">
              <a:avLst>
                <a:gd name="adj" fmla="val 8299"/>
              </a:avLst>
            </a:prstGeom>
            <a:solidFill>
              <a:schemeClr val="accent2"/>
            </a:solidFill>
            <a:ln w="12700">
              <a:solidFill>
                <a:schemeClr val="tx1"/>
              </a:solidFill>
            </a:ln>
            <a:effectLst/>
          </p:spPr>
          <p:txBody>
            <a:bodyPr lIns="182880" tIns="365760" rIns="182880" bIns="38100" anchor="ctr"/>
            <a:lstStyle/>
            <a:p>
              <a:pPr marL="184150" marR="0" lvl="0" indent="-171450" algn="l" defTabSz="457200" rtl="0" eaLnBrk="1" fontAlgn="auto" latinLnBrk="0" hangingPunct="1">
                <a:lnSpc>
                  <a:spcPts val="1700"/>
                </a:lnSpc>
                <a:spcBef>
                  <a:spcPts val="0"/>
                </a:spcBef>
                <a:spcAft>
                  <a:spcPts val="0"/>
                </a:spcAft>
                <a:buClrTx/>
                <a:buSzTx/>
                <a:buFont typeface="Arial" panose="020B0604020202020204" pitchFamily="34" charset="0"/>
                <a:buChar char="•"/>
                <a:tabLst/>
                <a:defRPr sz="1600">
                  <a:solidFill>
                    <a:srgbClr val="939598"/>
                  </a:solidFill>
                  <a:uFill>
                    <a:solidFill>
                      <a:srgbClr val="939598"/>
                    </a:solidFill>
                  </a:uFill>
                  <a:latin typeface="+mn-lt"/>
                  <a:ea typeface="+mn-ea"/>
                  <a:cs typeface="+mn-cs"/>
                  <a:sym typeface="Roboto Regular"/>
                </a:defRPr>
              </a:pPr>
              <a:endParaRPr kumimoji="0" sz="1100" b="0" i="0" u="none" strike="noStrike" kern="1200" cap="none" spc="0" normalizeH="0" baseline="0" noProof="0" dirty="0">
                <a:ln>
                  <a:noFill/>
                </a:ln>
                <a:solidFill>
                  <a:srgbClr val="000000"/>
                </a:solidFill>
                <a:effectLst/>
                <a:uLnTx/>
                <a:uFill>
                  <a:solidFill>
                    <a:srgbClr val="939598"/>
                  </a:solidFill>
                </a:uFill>
                <a:latin typeface="Montserrat" panose="00000500000000000000" pitchFamily="50" charset="0"/>
                <a:ea typeface="+mn-ea"/>
                <a:cs typeface="+mn-cs"/>
                <a:sym typeface="Roboto Regular"/>
              </a:endParaRPr>
            </a:p>
          </p:txBody>
        </p:sp>
      </p:grpSp>
      <p:grpSp>
        <p:nvGrpSpPr>
          <p:cNvPr id="59" name="Graphic 56">
            <a:extLst>
              <a:ext uri="{FF2B5EF4-FFF2-40B4-BE49-F238E27FC236}">
                <a16:creationId xmlns:a16="http://schemas.microsoft.com/office/drawing/2014/main" id="{51DC43B5-1273-DC0B-7ECE-878AF6B684C5}"/>
              </a:ext>
            </a:extLst>
          </p:cNvPr>
          <p:cNvGrpSpPr/>
          <p:nvPr/>
        </p:nvGrpSpPr>
        <p:grpSpPr>
          <a:xfrm>
            <a:off x="893371" y="2094246"/>
            <a:ext cx="456400" cy="456400"/>
            <a:chOff x="6889984" y="2498626"/>
            <a:chExt cx="342900" cy="342900"/>
          </a:xfrm>
          <a:noFill/>
        </p:grpSpPr>
        <p:sp>
          <p:nvSpPr>
            <p:cNvPr id="60" name="Freeform 59">
              <a:extLst>
                <a:ext uri="{FF2B5EF4-FFF2-40B4-BE49-F238E27FC236}">
                  <a16:creationId xmlns:a16="http://schemas.microsoft.com/office/drawing/2014/main" id="{26BF72EC-786B-2F5A-1FC3-771AF8C16EA2}"/>
                </a:ext>
              </a:extLst>
            </p:cNvPr>
            <p:cNvSpPr/>
            <p:nvPr/>
          </p:nvSpPr>
          <p:spPr>
            <a:xfrm>
              <a:off x="6889984" y="2498626"/>
              <a:ext cx="342900" cy="342900"/>
            </a:xfrm>
            <a:custGeom>
              <a:avLst/>
              <a:gdLst>
                <a:gd name="connsiteX0" fmla="*/ 342900 w 342900"/>
                <a:gd name="connsiteY0" fmla="*/ 171450 h 342900"/>
                <a:gd name="connsiteX1" fmla="*/ 171450 w 342900"/>
                <a:gd name="connsiteY1" fmla="*/ 342900 h 342900"/>
                <a:gd name="connsiteX2" fmla="*/ 0 w 342900"/>
                <a:gd name="connsiteY2" fmla="*/ 171450 h 342900"/>
                <a:gd name="connsiteX3" fmla="*/ 171450 w 342900"/>
                <a:gd name="connsiteY3" fmla="*/ 0 h 342900"/>
                <a:gd name="connsiteX4" fmla="*/ 342900 w 342900"/>
                <a:gd name="connsiteY4" fmla="*/ 171450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342900">
                  <a:moveTo>
                    <a:pt x="342900" y="171450"/>
                  </a:moveTo>
                  <a:cubicBezTo>
                    <a:pt x="342900" y="266139"/>
                    <a:pt x="266139" y="342900"/>
                    <a:pt x="171450" y="342900"/>
                  </a:cubicBezTo>
                  <a:cubicBezTo>
                    <a:pt x="76761" y="342900"/>
                    <a:pt x="0" y="266139"/>
                    <a:pt x="0" y="171450"/>
                  </a:cubicBezTo>
                  <a:cubicBezTo>
                    <a:pt x="0" y="76761"/>
                    <a:pt x="76761" y="0"/>
                    <a:pt x="171450" y="0"/>
                  </a:cubicBezTo>
                  <a:cubicBezTo>
                    <a:pt x="266139" y="0"/>
                    <a:pt x="342900" y="76761"/>
                    <a:pt x="342900" y="171450"/>
                  </a:cubicBezTo>
                  <a:close/>
                </a:path>
              </a:pathLst>
            </a:custGeom>
            <a:noFill/>
            <a:ln w="254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7" name="Freeform 66">
              <a:extLst>
                <a:ext uri="{FF2B5EF4-FFF2-40B4-BE49-F238E27FC236}">
                  <a16:creationId xmlns:a16="http://schemas.microsoft.com/office/drawing/2014/main" id="{7D964DD4-AD1D-07F5-AFA0-2F6E3E7A7897}"/>
                </a:ext>
              </a:extLst>
            </p:cNvPr>
            <p:cNvSpPr/>
            <p:nvPr/>
          </p:nvSpPr>
          <p:spPr>
            <a:xfrm>
              <a:off x="6918617" y="2527258"/>
              <a:ext cx="285636" cy="285635"/>
            </a:xfrm>
            <a:custGeom>
              <a:avLst/>
              <a:gdLst>
                <a:gd name="connsiteX0" fmla="*/ 142818 w 285636"/>
                <a:gd name="connsiteY0" fmla="*/ 0 h 285635"/>
                <a:gd name="connsiteX1" fmla="*/ 142818 w 285636"/>
                <a:gd name="connsiteY1" fmla="*/ 28461 h 285635"/>
                <a:gd name="connsiteX2" fmla="*/ 142818 w 285636"/>
                <a:gd name="connsiteY2" fmla="*/ 257175 h 285635"/>
                <a:gd name="connsiteX3" fmla="*/ 142818 w 285636"/>
                <a:gd name="connsiteY3" fmla="*/ 285636 h 285635"/>
                <a:gd name="connsiteX4" fmla="*/ 0 w 285636"/>
                <a:gd name="connsiteY4" fmla="*/ 142818 h 285635"/>
                <a:gd name="connsiteX5" fmla="*/ 28461 w 285636"/>
                <a:gd name="connsiteY5" fmla="*/ 142818 h 285635"/>
                <a:gd name="connsiteX6" fmla="*/ 257175 w 285636"/>
                <a:gd name="connsiteY6" fmla="*/ 142818 h 285635"/>
                <a:gd name="connsiteX7" fmla="*/ 285636 w 285636"/>
                <a:gd name="connsiteY7" fmla="*/ 142818 h 28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636" h="285635">
                  <a:moveTo>
                    <a:pt x="142818" y="0"/>
                  </a:moveTo>
                  <a:lnTo>
                    <a:pt x="142818" y="28461"/>
                  </a:lnTo>
                  <a:moveTo>
                    <a:pt x="142818" y="257175"/>
                  </a:moveTo>
                  <a:lnTo>
                    <a:pt x="142818" y="285636"/>
                  </a:lnTo>
                  <a:moveTo>
                    <a:pt x="0" y="142818"/>
                  </a:moveTo>
                  <a:lnTo>
                    <a:pt x="28461" y="142818"/>
                  </a:lnTo>
                  <a:moveTo>
                    <a:pt x="257175" y="142818"/>
                  </a:moveTo>
                  <a:lnTo>
                    <a:pt x="285636" y="142818"/>
                  </a:lnTo>
                </a:path>
              </a:pathLst>
            </a:custGeom>
            <a:noFill/>
            <a:ln w="254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8" name="Freeform 67">
              <a:extLst>
                <a:ext uri="{FF2B5EF4-FFF2-40B4-BE49-F238E27FC236}">
                  <a16:creationId xmlns:a16="http://schemas.microsoft.com/office/drawing/2014/main" id="{26032216-B9CB-4501-ECA5-7A94C7FD5870}"/>
                </a:ext>
              </a:extLst>
            </p:cNvPr>
            <p:cNvSpPr/>
            <p:nvPr/>
          </p:nvSpPr>
          <p:spPr>
            <a:xfrm>
              <a:off x="7049947" y="2664247"/>
              <a:ext cx="22974" cy="22974"/>
            </a:xfrm>
            <a:custGeom>
              <a:avLst/>
              <a:gdLst>
                <a:gd name="connsiteX0" fmla="*/ 22974 w 22974"/>
                <a:gd name="connsiteY0" fmla="*/ 11487 h 22974"/>
                <a:gd name="connsiteX1" fmla="*/ 11487 w 22974"/>
                <a:gd name="connsiteY1" fmla="*/ 22974 h 22974"/>
                <a:gd name="connsiteX2" fmla="*/ 0 w 22974"/>
                <a:gd name="connsiteY2" fmla="*/ 11487 h 22974"/>
                <a:gd name="connsiteX3" fmla="*/ 11487 w 22974"/>
                <a:gd name="connsiteY3" fmla="*/ 0 h 22974"/>
                <a:gd name="connsiteX4" fmla="*/ 22974 w 22974"/>
                <a:gd name="connsiteY4" fmla="*/ 11487 h 22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 h="22974">
                  <a:moveTo>
                    <a:pt x="22974" y="11487"/>
                  </a:moveTo>
                  <a:cubicBezTo>
                    <a:pt x="22974" y="17831"/>
                    <a:pt x="17832" y="22974"/>
                    <a:pt x="11487" y="22974"/>
                  </a:cubicBezTo>
                  <a:cubicBezTo>
                    <a:pt x="5143" y="22974"/>
                    <a:pt x="0" y="17831"/>
                    <a:pt x="0" y="11487"/>
                  </a:cubicBezTo>
                  <a:cubicBezTo>
                    <a:pt x="0" y="5143"/>
                    <a:pt x="5143" y="0"/>
                    <a:pt x="11487" y="0"/>
                  </a:cubicBezTo>
                  <a:cubicBezTo>
                    <a:pt x="17831" y="0"/>
                    <a:pt x="22974" y="5143"/>
                    <a:pt x="22974" y="11487"/>
                  </a:cubicBezTo>
                  <a:close/>
                </a:path>
              </a:pathLst>
            </a:custGeom>
            <a:noFill/>
            <a:ln w="254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9" name="Freeform 68">
              <a:extLst>
                <a:ext uri="{FF2B5EF4-FFF2-40B4-BE49-F238E27FC236}">
                  <a16:creationId xmlns:a16="http://schemas.microsoft.com/office/drawing/2014/main" id="{C5D5D68E-59EC-98AC-CBBE-D66F793544F2}"/>
                </a:ext>
              </a:extLst>
            </p:cNvPr>
            <p:cNvSpPr/>
            <p:nvPr/>
          </p:nvSpPr>
          <p:spPr>
            <a:xfrm>
              <a:off x="6999027" y="2590009"/>
              <a:ext cx="154305" cy="82467"/>
            </a:xfrm>
            <a:custGeom>
              <a:avLst/>
              <a:gdLst>
                <a:gd name="connsiteX0" fmla="*/ 51435 w 154305"/>
                <a:gd name="connsiteY0" fmla="*/ 82467 h 82467"/>
                <a:gd name="connsiteX1" fmla="*/ 0 w 154305"/>
                <a:gd name="connsiteY1" fmla="*/ 40119 h 82467"/>
                <a:gd name="connsiteX2" fmla="*/ 154305 w 154305"/>
                <a:gd name="connsiteY2" fmla="*/ 0 h 82467"/>
                <a:gd name="connsiteX3" fmla="*/ 73381 w 154305"/>
                <a:gd name="connsiteY3" fmla="*/ 81096 h 82467"/>
              </a:gdLst>
              <a:ahLst/>
              <a:cxnLst>
                <a:cxn ang="0">
                  <a:pos x="connsiteX0" y="connsiteY0"/>
                </a:cxn>
                <a:cxn ang="0">
                  <a:pos x="connsiteX1" y="connsiteY1"/>
                </a:cxn>
                <a:cxn ang="0">
                  <a:pos x="connsiteX2" y="connsiteY2"/>
                </a:cxn>
                <a:cxn ang="0">
                  <a:pos x="connsiteX3" y="connsiteY3"/>
                </a:cxn>
              </a:cxnLst>
              <a:rect l="l" t="t" r="r" b="b"/>
              <a:pathLst>
                <a:path w="154305" h="82467">
                  <a:moveTo>
                    <a:pt x="51435" y="82467"/>
                  </a:moveTo>
                  <a:lnTo>
                    <a:pt x="0" y="40119"/>
                  </a:lnTo>
                  <a:moveTo>
                    <a:pt x="154305" y="0"/>
                  </a:moveTo>
                  <a:lnTo>
                    <a:pt x="73381" y="81096"/>
                  </a:lnTo>
                </a:path>
              </a:pathLst>
            </a:custGeom>
            <a:noFill/>
            <a:ln w="254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72" name="TextBox 71">
            <a:extLst>
              <a:ext uri="{FF2B5EF4-FFF2-40B4-BE49-F238E27FC236}">
                <a16:creationId xmlns:a16="http://schemas.microsoft.com/office/drawing/2014/main" id="{726FEB52-A0EE-89ED-BFEC-981994658C89}"/>
              </a:ext>
            </a:extLst>
          </p:cNvPr>
          <p:cNvSpPr txBox="1"/>
          <p:nvPr/>
        </p:nvSpPr>
        <p:spPr>
          <a:xfrm>
            <a:off x="1648697" y="2106669"/>
            <a:ext cx="742777" cy="431555"/>
          </a:xfrm>
          <a:prstGeom prst="rect">
            <a:avLst/>
          </a:prstGeom>
          <a:noFill/>
          <a:effectLst>
            <a:outerShdw blurRad="63500" sx="102000" sy="102000" algn="ctr" rotWithShape="0">
              <a:prstClr val="black">
                <a:alpha val="40000"/>
              </a:prstClr>
            </a:outerShdw>
          </a:effectLst>
        </p:spPr>
        <p:txBody>
          <a:bodyPr wrap="square" lIns="0" rtlCol="0" anchor="ctr">
            <a:noAutofit/>
          </a:bodyPr>
          <a:lstStyle>
            <a:defPPr>
              <a:defRPr lang="en-US"/>
            </a:defPPr>
            <a:lvl1pPr algn="ctr">
              <a:defRPr sz="3500" b="1" spc="300">
                <a:solidFill>
                  <a:schemeClr val="accent2"/>
                </a:solidFill>
                <a:latin typeface="Montserrat" panose="00000500000000000000" pitchFamily="50" charset="0"/>
              </a:defRPr>
            </a:lvl1pPr>
          </a:lstStyle>
          <a:p>
            <a:pPr marL="0" marR="0" lvl="0" indent="0" algn="l" defTabSz="914400" rtl="0" eaLnBrk="1" fontAlgn="auto" latinLnBrk="0" hangingPunct="1">
              <a:lnSpc>
                <a:spcPct val="100000"/>
              </a:lnSpc>
              <a:spcBef>
                <a:spcPts val="400"/>
              </a:spcBef>
              <a:spcAft>
                <a:spcPts val="400"/>
              </a:spcAft>
              <a:buClrTx/>
              <a:buSzTx/>
              <a:buFontTx/>
              <a:buNone/>
              <a:tabLst/>
              <a:defRPr/>
            </a:pPr>
            <a:r>
              <a:rPr kumimoji="0" lang="en-US" sz="1000" b="1" i="0" u="none" strike="noStrike" kern="1200" cap="none" spc="0" normalizeH="0" baseline="0" noProof="0" dirty="0">
                <a:ln>
                  <a:noFill/>
                </a:ln>
                <a:solidFill>
                  <a:srgbClr val="3376E9"/>
                </a:solidFill>
                <a:effectLst/>
                <a:uLnTx/>
                <a:uFillTx/>
                <a:latin typeface="Montserrat" panose="00000500000000000000" pitchFamily="50" charset="0"/>
                <a:ea typeface="+mn-ea"/>
                <a:cs typeface="+mn-cs"/>
              </a:rPr>
              <a:t>1-5</a:t>
            </a:r>
            <a:br>
              <a:rPr kumimoji="0" lang="en-US" sz="1000" b="1" i="0" u="none" strike="noStrike" kern="1200" cap="none" spc="0" normalizeH="0" baseline="0" noProof="0" dirty="0">
                <a:ln>
                  <a:noFill/>
                </a:ln>
                <a:solidFill>
                  <a:srgbClr val="3376E9"/>
                </a:solidFill>
                <a:effectLst/>
                <a:uLnTx/>
                <a:uFillTx/>
                <a:latin typeface="Montserrat" panose="00000500000000000000" pitchFamily="50" charset="0"/>
                <a:ea typeface="+mn-ea"/>
                <a:cs typeface="+mn-cs"/>
              </a:rPr>
            </a:br>
            <a:r>
              <a:rPr kumimoji="0" lang="en-US" sz="1000" b="1" i="0" u="none" strike="noStrike" kern="1200" cap="none" spc="0" normalizeH="0" baseline="0" noProof="0" dirty="0">
                <a:ln>
                  <a:noFill/>
                </a:ln>
                <a:solidFill>
                  <a:srgbClr val="3376E9"/>
                </a:solidFill>
                <a:effectLst/>
                <a:uLnTx/>
                <a:uFillTx/>
                <a:latin typeface="Montserrat" panose="00000500000000000000" pitchFamily="50" charset="0"/>
                <a:ea typeface="+mn-ea"/>
                <a:cs typeface="+mn-cs"/>
              </a:rPr>
              <a:t>MINUTES</a:t>
            </a:r>
            <a:endParaRPr kumimoji="0" lang="en-US" sz="1000" b="0" i="0" u="none" strike="noStrike" kern="1200" cap="none" spc="0" normalizeH="0" baseline="0" noProof="0" dirty="0">
              <a:ln>
                <a:noFill/>
              </a:ln>
              <a:solidFill>
                <a:srgbClr val="3376E9"/>
              </a:solidFill>
              <a:effectLst/>
              <a:uLnTx/>
              <a:uFillTx/>
              <a:latin typeface="Montserrat" panose="00000500000000000000" pitchFamily="50" charset="0"/>
              <a:ea typeface="+mn-ea"/>
              <a:cs typeface="+mn-cs"/>
            </a:endParaRPr>
          </a:p>
        </p:txBody>
      </p:sp>
      <p:sp>
        <p:nvSpPr>
          <p:cNvPr id="73" name="TextBox 72">
            <a:extLst>
              <a:ext uri="{FF2B5EF4-FFF2-40B4-BE49-F238E27FC236}">
                <a16:creationId xmlns:a16="http://schemas.microsoft.com/office/drawing/2014/main" id="{8AB59150-DB51-020F-BBB3-F28BD7991A51}"/>
              </a:ext>
            </a:extLst>
          </p:cNvPr>
          <p:cNvSpPr txBox="1"/>
          <p:nvPr/>
        </p:nvSpPr>
        <p:spPr>
          <a:xfrm>
            <a:off x="2666228" y="2911374"/>
            <a:ext cx="4332753" cy="631840"/>
          </a:xfrm>
          <a:prstGeom prst="rect">
            <a:avLst/>
          </a:prstGeom>
          <a:noFill/>
          <a:effectLst>
            <a:outerShdw blurRad="63500" sx="102000" sy="102000" algn="ctr" rotWithShape="0">
              <a:prstClr val="black">
                <a:alpha val="40000"/>
              </a:prstClr>
            </a:outerShdw>
          </a:effectLst>
        </p:spPr>
        <p:txBody>
          <a:bodyPr wrap="square" rtlCol="0" anchor="ctr">
            <a:noAutofit/>
          </a:bodyPr>
          <a:lstStyle>
            <a:defPPr>
              <a:defRPr lang="en-US"/>
            </a:defPPr>
            <a:lvl1pPr algn="ctr">
              <a:defRPr sz="3500" b="1" spc="300">
                <a:solidFill>
                  <a:schemeClr val="accent2"/>
                </a:solidFill>
                <a:latin typeface="Montserrat" panose="00000500000000000000" pitchFamily="50" charset="0"/>
              </a:defRPr>
            </a:lvl1pPr>
          </a:lstStyle>
          <a:p>
            <a:pPr marL="0" marR="0" lvl="0" indent="0" algn="l" defTabSz="914400" rtl="0" eaLnBrk="1" fontAlgn="auto" latinLnBrk="0" hangingPunct="1">
              <a:lnSpc>
                <a:spcPct val="120000"/>
              </a:lnSpc>
              <a:spcBef>
                <a:spcPts val="40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Establish the </a:t>
            </a:r>
            <a:r>
              <a:rPr kumimoji="0" lang="en-US" sz="1000" b="1"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facts</a:t>
            </a:r>
          </a:p>
        </p:txBody>
      </p:sp>
      <p:grpSp>
        <p:nvGrpSpPr>
          <p:cNvPr id="4" name="Group 3">
            <a:extLst>
              <a:ext uri="{FF2B5EF4-FFF2-40B4-BE49-F238E27FC236}">
                <a16:creationId xmlns:a16="http://schemas.microsoft.com/office/drawing/2014/main" id="{8884CE81-BF16-0AA9-6886-F9C47682275F}"/>
              </a:ext>
            </a:extLst>
          </p:cNvPr>
          <p:cNvGrpSpPr/>
          <p:nvPr/>
        </p:nvGrpSpPr>
        <p:grpSpPr>
          <a:xfrm>
            <a:off x="725571" y="2831294"/>
            <a:ext cx="1818511" cy="792000"/>
            <a:chOff x="725571" y="2831294"/>
            <a:chExt cx="1818511" cy="792000"/>
          </a:xfrm>
          <a:effectLst>
            <a:outerShdw blurRad="317500" dist="152400" dir="2700000" algn="tl" rotWithShape="0">
              <a:schemeClr val="accent1">
                <a:alpha val="10000"/>
              </a:schemeClr>
            </a:outerShdw>
          </a:effectLst>
        </p:grpSpPr>
        <p:sp>
          <p:nvSpPr>
            <p:cNvPr id="76" name="Rechteck">
              <a:extLst>
                <a:ext uri="{FF2B5EF4-FFF2-40B4-BE49-F238E27FC236}">
                  <a16:creationId xmlns:a16="http://schemas.microsoft.com/office/drawing/2014/main" id="{9ADEEF95-CCDA-0D4A-8CC2-6E849A07D523}"/>
                </a:ext>
              </a:extLst>
            </p:cNvPr>
            <p:cNvSpPr/>
            <p:nvPr/>
          </p:nvSpPr>
          <p:spPr>
            <a:xfrm>
              <a:off x="1277434" y="2831294"/>
              <a:ext cx="1266648" cy="792000"/>
            </a:xfrm>
            <a:prstGeom prst="roundRect">
              <a:avLst>
                <a:gd name="adj" fmla="val 8299"/>
              </a:avLst>
            </a:prstGeom>
            <a:solidFill>
              <a:schemeClr val="tx1"/>
            </a:solidFill>
            <a:ln w="12700">
              <a:solidFill>
                <a:schemeClr val="tx1"/>
              </a:solidFill>
            </a:ln>
            <a:effectLst/>
          </p:spPr>
          <p:txBody>
            <a:bodyPr lIns="182880" tIns="365760" rIns="182880" bIns="38100" anchor="ctr"/>
            <a:lstStyle/>
            <a:p>
              <a:pPr marL="184150" marR="0" lvl="0" indent="-171450" algn="l" defTabSz="457200" rtl="0" eaLnBrk="1" fontAlgn="auto" latinLnBrk="0" hangingPunct="1">
                <a:lnSpc>
                  <a:spcPts val="1700"/>
                </a:lnSpc>
                <a:spcBef>
                  <a:spcPts val="0"/>
                </a:spcBef>
                <a:spcAft>
                  <a:spcPts val="0"/>
                </a:spcAft>
                <a:buClrTx/>
                <a:buSzTx/>
                <a:buFont typeface="Arial" panose="020B0604020202020204" pitchFamily="34" charset="0"/>
                <a:buChar char="•"/>
                <a:tabLst/>
                <a:defRPr sz="1600">
                  <a:solidFill>
                    <a:srgbClr val="939598"/>
                  </a:solidFill>
                  <a:uFill>
                    <a:solidFill>
                      <a:srgbClr val="939598"/>
                    </a:solidFill>
                  </a:uFill>
                  <a:latin typeface="+mn-lt"/>
                  <a:ea typeface="+mn-ea"/>
                  <a:cs typeface="+mn-cs"/>
                  <a:sym typeface="Roboto Regular"/>
                </a:defRPr>
              </a:pPr>
              <a:endParaRPr kumimoji="0" sz="1100" b="0" i="0" u="none" strike="noStrike" kern="1200" cap="none" spc="0" normalizeH="0" baseline="0" noProof="0" dirty="0">
                <a:ln>
                  <a:noFill/>
                </a:ln>
                <a:solidFill>
                  <a:srgbClr val="000000"/>
                </a:solidFill>
                <a:effectLst/>
                <a:uLnTx/>
                <a:uFill>
                  <a:solidFill>
                    <a:srgbClr val="939598"/>
                  </a:solidFill>
                </a:uFill>
                <a:latin typeface="Montserrat" panose="00000500000000000000" pitchFamily="50" charset="0"/>
                <a:ea typeface="+mn-ea"/>
                <a:cs typeface="+mn-cs"/>
                <a:sym typeface="Roboto Regular"/>
              </a:endParaRPr>
            </a:p>
          </p:txBody>
        </p:sp>
        <p:sp>
          <p:nvSpPr>
            <p:cNvPr id="83" name="Rechteck">
              <a:extLst>
                <a:ext uri="{FF2B5EF4-FFF2-40B4-BE49-F238E27FC236}">
                  <a16:creationId xmlns:a16="http://schemas.microsoft.com/office/drawing/2014/main" id="{1391B306-C744-B055-6380-1E9942B33762}"/>
                </a:ext>
              </a:extLst>
            </p:cNvPr>
            <p:cNvSpPr/>
            <p:nvPr/>
          </p:nvSpPr>
          <p:spPr>
            <a:xfrm>
              <a:off x="725571" y="2831294"/>
              <a:ext cx="792000" cy="792000"/>
            </a:xfrm>
            <a:prstGeom prst="roundRect">
              <a:avLst>
                <a:gd name="adj" fmla="val 8299"/>
              </a:avLst>
            </a:prstGeom>
            <a:solidFill>
              <a:schemeClr val="accent2"/>
            </a:solidFill>
            <a:ln w="12700">
              <a:solidFill>
                <a:schemeClr val="tx1"/>
              </a:solidFill>
            </a:ln>
            <a:effectLst/>
          </p:spPr>
          <p:txBody>
            <a:bodyPr lIns="182880" tIns="365760" rIns="182880" bIns="38100" anchor="ctr"/>
            <a:lstStyle/>
            <a:p>
              <a:pPr marL="184150" marR="0" lvl="0" indent="-171450" algn="l" defTabSz="457200" rtl="0" eaLnBrk="1" fontAlgn="auto" latinLnBrk="0" hangingPunct="1">
                <a:lnSpc>
                  <a:spcPts val="1700"/>
                </a:lnSpc>
                <a:spcBef>
                  <a:spcPts val="0"/>
                </a:spcBef>
                <a:spcAft>
                  <a:spcPts val="0"/>
                </a:spcAft>
                <a:buClrTx/>
                <a:buSzTx/>
                <a:buFont typeface="Arial" panose="020B0604020202020204" pitchFamily="34" charset="0"/>
                <a:buChar char="•"/>
                <a:tabLst/>
                <a:defRPr sz="1600">
                  <a:solidFill>
                    <a:srgbClr val="939598"/>
                  </a:solidFill>
                  <a:uFill>
                    <a:solidFill>
                      <a:srgbClr val="939598"/>
                    </a:solidFill>
                  </a:uFill>
                  <a:latin typeface="+mn-lt"/>
                  <a:ea typeface="+mn-ea"/>
                  <a:cs typeface="+mn-cs"/>
                  <a:sym typeface="Roboto Regular"/>
                </a:defRPr>
              </a:pPr>
              <a:endParaRPr kumimoji="0" sz="1100" b="0" i="0" u="none" strike="noStrike" kern="1200" cap="none" spc="0" normalizeH="0" baseline="0" noProof="0" dirty="0">
                <a:ln>
                  <a:noFill/>
                </a:ln>
                <a:solidFill>
                  <a:srgbClr val="000000"/>
                </a:solidFill>
                <a:effectLst/>
                <a:uLnTx/>
                <a:uFill>
                  <a:solidFill>
                    <a:srgbClr val="939598"/>
                  </a:solidFill>
                </a:uFill>
                <a:latin typeface="Montserrat" panose="00000500000000000000" pitchFamily="50" charset="0"/>
                <a:ea typeface="+mn-ea"/>
                <a:cs typeface="+mn-cs"/>
                <a:sym typeface="Roboto Regular"/>
              </a:endParaRPr>
            </a:p>
          </p:txBody>
        </p:sp>
      </p:grpSp>
      <p:grpSp>
        <p:nvGrpSpPr>
          <p:cNvPr id="84" name="Graphic 56">
            <a:extLst>
              <a:ext uri="{FF2B5EF4-FFF2-40B4-BE49-F238E27FC236}">
                <a16:creationId xmlns:a16="http://schemas.microsoft.com/office/drawing/2014/main" id="{7DFF1FE3-2A22-80F8-6BBF-2CF0A3DCCFA0}"/>
              </a:ext>
            </a:extLst>
          </p:cNvPr>
          <p:cNvGrpSpPr/>
          <p:nvPr/>
        </p:nvGrpSpPr>
        <p:grpSpPr>
          <a:xfrm>
            <a:off x="893371" y="2999094"/>
            <a:ext cx="456400" cy="456400"/>
            <a:chOff x="6889984" y="2498626"/>
            <a:chExt cx="342900" cy="342900"/>
          </a:xfrm>
          <a:noFill/>
        </p:grpSpPr>
        <p:sp>
          <p:nvSpPr>
            <p:cNvPr id="85" name="Freeform 84">
              <a:extLst>
                <a:ext uri="{FF2B5EF4-FFF2-40B4-BE49-F238E27FC236}">
                  <a16:creationId xmlns:a16="http://schemas.microsoft.com/office/drawing/2014/main" id="{8394C042-BFAD-1839-1129-6684702CAB36}"/>
                </a:ext>
              </a:extLst>
            </p:cNvPr>
            <p:cNvSpPr/>
            <p:nvPr/>
          </p:nvSpPr>
          <p:spPr>
            <a:xfrm>
              <a:off x="6889984" y="2498626"/>
              <a:ext cx="342900" cy="342900"/>
            </a:xfrm>
            <a:custGeom>
              <a:avLst/>
              <a:gdLst>
                <a:gd name="connsiteX0" fmla="*/ 342900 w 342900"/>
                <a:gd name="connsiteY0" fmla="*/ 171450 h 342900"/>
                <a:gd name="connsiteX1" fmla="*/ 171450 w 342900"/>
                <a:gd name="connsiteY1" fmla="*/ 342900 h 342900"/>
                <a:gd name="connsiteX2" fmla="*/ 0 w 342900"/>
                <a:gd name="connsiteY2" fmla="*/ 171450 h 342900"/>
                <a:gd name="connsiteX3" fmla="*/ 171450 w 342900"/>
                <a:gd name="connsiteY3" fmla="*/ 0 h 342900"/>
                <a:gd name="connsiteX4" fmla="*/ 342900 w 342900"/>
                <a:gd name="connsiteY4" fmla="*/ 171450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342900">
                  <a:moveTo>
                    <a:pt x="342900" y="171450"/>
                  </a:moveTo>
                  <a:cubicBezTo>
                    <a:pt x="342900" y="266139"/>
                    <a:pt x="266139" y="342900"/>
                    <a:pt x="171450" y="342900"/>
                  </a:cubicBezTo>
                  <a:cubicBezTo>
                    <a:pt x="76761" y="342900"/>
                    <a:pt x="0" y="266139"/>
                    <a:pt x="0" y="171450"/>
                  </a:cubicBezTo>
                  <a:cubicBezTo>
                    <a:pt x="0" y="76761"/>
                    <a:pt x="76761" y="0"/>
                    <a:pt x="171450" y="0"/>
                  </a:cubicBezTo>
                  <a:cubicBezTo>
                    <a:pt x="266139" y="0"/>
                    <a:pt x="342900" y="76761"/>
                    <a:pt x="342900" y="171450"/>
                  </a:cubicBezTo>
                  <a:close/>
                </a:path>
              </a:pathLst>
            </a:custGeom>
            <a:noFill/>
            <a:ln w="254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6" name="Freeform 85">
              <a:extLst>
                <a:ext uri="{FF2B5EF4-FFF2-40B4-BE49-F238E27FC236}">
                  <a16:creationId xmlns:a16="http://schemas.microsoft.com/office/drawing/2014/main" id="{28FA8B46-0245-A867-8502-75706B3F15CD}"/>
                </a:ext>
              </a:extLst>
            </p:cNvPr>
            <p:cNvSpPr/>
            <p:nvPr/>
          </p:nvSpPr>
          <p:spPr>
            <a:xfrm>
              <a:off x="6918617" y="2527258"/>
              <a:ext cx="285636" cy="285635"/>
            </a:xfrm>
            <a:custGeom>
              <a:avLst/>
              <a:gdLst>
                <a:gd name="connsiteX0" fmla="*/ 142818 w 285636"/>
                <a:gd name="connsiteY0" fmla="*/ 0 h 285635"/>
                <a:gd name="connsiteX1" fmla="*/ 142818 w 285636"/>
                <a:gd name="connsiteY1" fmla="*/ 28461 h 285635"/>
                <a:gd name="connsiteX2" fmla="*/ 142818 w 285636"/>
                <a:gd name="connsiteY2" fmla="*/ 257175 h 285635"/>
                <a:gd name="connsiteX3" fmla="*/ 142818 w 285636"/>
                <a:gd name="connsiteY3" fmla="*/ 285636 h 285635"/>
                <a:gd name="connsiteX4" fmla="*/ 0 w 285636"/>
                <a:gd name="connsiteY4" fmla="*/ 142818 h 285635"/>
                <a:gd name="connsiteX5" fmla="*/ 28461 w 285636"/>
                <a:gd name="connsiteY5" fmla="*/ 142818 h 285635"/>
                <a:gd name="connsiteX6" fmla="*/ 257175 w 285636"/>
                <a:gd name="connsiteY6" fmla="*/ 142818 h 285635"/>
                <a:gd name="connsiteX7" fmla="*/ 285636 w 285636"/>
                <a:gd name="connsiteY7" fmla="*/ 142818 h 28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636" h="285635">
                  <a:moveTo>
                    <a:pt x="142818" y="0"/>
                  </a:moveTo>
                  <a:lnTo>
                    <a:pt x="142818" y="28461"/>
                  </a:lnTo>
                  <a:moveTo>
                    <a:pt x="142818" y="257175"/>
                  </a:moveTo>
                  <a:lnTo>
                    <a:pt x="142818" y="285636"/>
                  </a:lnTo>
                  <a:moveTo>
                    <a:pt x="0" y="142818"/>
                  </a:moveTo>
                  <a:lnTo>
                    <a:pt x="28461" y="142818"/>
                  </a:lnTo>
                  <a:moveTo>
                    <a:pt x="257175" y="142818"/>
                  </a:moveTo>
                  <a:lnTo>
                    <a:pt x="285636" y="142818"/>
                  </a:lnTo>
                </a:path>
              </a:pathLst>
            </a:custGeom>
            <a:noFill/>
            <a:ln w="254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7" name="Freeform 86">
              <a:extLst>
                <a:ext uri="{FF2B5EF4-FFF2-40B4-BE49-F238E27FC236}">
                  <a16:creationId xmlns:a16="http://schemas.microsoft.com/office/drawing/2014/main" id="{E8772E0A-8DA6-EAE6-5912-F3B19972D208}"/>
                </a:ext>
              </a:extLst>
            </p:cNvPr>
            <p:cNvSpPr/>
            <p:nvPr/>
          </p:nvSpPr>
          <p:spPr>
            <a:xfrm>
              <a:off x="7049947" y="2664247"/>
              <a:ext cx="22974" cy="22974"/>
            </a:xfrm>
            <a:custGeom>
              <a:avLst/>
              <a:gdLst>
                <a:gd name="connsiteX0" fmla="*/ 22974 w 22974"/>
                <a:gd name="connsiteY0" fmla="*/ 11487 h 22974"/>
                <a:gd name="connsiteX1" fmla="*/ 11487 w 22974"/>
                <a:gd name="connsiteY1" fmla="*/ 22974 h 22974"/>
                <a:gd name="connsiteX2" fmla="*/ 0 w 22974"/>
                <a:gd name="connsiteY2" fmla="*/ 11487 h 22974"/>
                <a:gd name="connsiteX3" fmla="*/ 11487 w 22974"/>
                <a:gd name="connsiteY3" fmla="*/ 0 h 22974"/>
                <a:gd name="connsiteX4" fmla="*/ 22974 w 22974"/>
                <a:gd name="connsiteY4" fmla="*/ 11487 h 22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 h="22974">
                  <a:moveTo>
                    <a:pt x="22974" y="11487"/>
                  </a:moveTo>
                  <a:cubicBezTo>
                    <a:pt x="22974" y="17831"/>
                    <a:pt x="17832" y="22974"/>
                    <a:pt x="11487" y="22974"/>
                  </a:cubicBezTo>
                  <a:cubicBezTo>
                    <a:pt x="5143" y="22974"/>
                    <a:pt x="0" y="17831"/>
                    <a:pt x="0" y="11487"/>
                  </a:cubicBezTo>
                  <a:cubicBezTo>
                    <a:pt x="0" y="5143"/>
                    <a:pt x="5143" y="0"/>
                    <a:pt x="11487" y="0"/>
                  </a:cubicBezTo>
                  <a:cubicBezTo>
                    <a:pt x="17831" y="0"/>
                    <a:pt x="22974" y="5143"/>
                    <a:pt x="22974" y="11487"/>
                  </a:cubicBezTo>
                  <a:close/>
                </a:path>
              </a:pathLst>
            </a:custGeom>
            <a:noFill/>
            <a:ln w="254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8" name="Freeform 87">
              <a:extLst>
                <a:ext uri="{FF2B5EF4-FFF2-40B4-BE49-F238E27FC236}">
                  <a16:creationId xmlns:a16="http://schemas.microsoft.com/office/drawing/2014/main" id="{AA0011D4-9F18-5733-DF77-634A287364CC}"/>
                </a:ext>
              </a:extLst>
            </p:cNvPr>
            <p:cNvSpPr/>
            <p:nvPr/>
          </p:nvSpPr>
          <p:spPr>
            <a:xfrm>
              <a:off x="6999027" y="2590009"/>
              <a:ext cx="154305" cy="82467"/>
            </a:xfrm>
            <a:custGeom>
              <a:avLst/>
              <a:gdLst>
                <a:gd name="connsiteX0" fmla="*/ 51435 w 154305"/>
                <a:gd name="connsiteY0" fmla="*/ 82467 h 82467"/>
                <a:gd name="connsiteX1" fmla="*/ 0 w 154305"/>
                <a:gd name="connsiteY1" fmla="*/ 40119 h 82467"/>
                <a:gd name="connsiteX2" fmla="*/ 154305 w 154305"/>
                <a:gd name="connsiteY2" fmla="*/ 0 h 82467"/>
                <a:gd name="connsiteX3" fmla="*/ 73381 w 154305"/>
                <a:gd name="connsiteY3" fmla="*/ 81096 h 82467"/>
              </a:gdLst>
              <a:ahLst/>
              <a:cxnLst>
                <a:cxn ang="0">
                  <a:pos x="connsiteX0" y="connsiteY0"/>
                </a:cxn>
                <a:cxn ang="0">
                  <a:pos x="connsiteX1" y="connsiteY1"/>
                </a:cxn>
                <a:cxn ang="0">
                  <a:pos x="connsiteX2" y="connsiteY2"/>
                </a:cxn>
                <a:cxn ang="0">
                  <a:pos x="connsiteX3" y="connsiteY3"/>
                </a:cxn>
              </a:cxnLst>
              <a:rect l="l" t="t" r="r" b="b"/>
              <a:pathLst>
                <a:path w="154305" h="82467">
                  <a:moveTo>
                    <a:pt x="51435" y="82467"/>
                  </a:moveTo>
                  <a:lnTo>
                    <a:pt x="0" y="40119"/>
                  </a:lnTo>
                  <a:moveTo>
                    <a:pt x="154305" y="0"/>
                  </a:moveTo>
                  <a:lnTo>
                    <a:pt x="73381" y="81096"/>
                  </a:lnTo>
                </a:path>
              </a:pathLst>
            </a:custGeom>
            <a:noFill/>
            <a:ln w="254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91" name="TextBox 90">
            <a:extLst>
              <a:ext uri="{FF2B5EF4-FFF2-40B4-BE49-F238E27FC236}">
                <a16:creationId xmlns:a16="http://schemas.microsoft.com/office/drawing/2014/main" id="{E01BDFD4-97CC-86B0-9E44-F16BA239BF34}"/>
              </a:ext>
            </a:extLst>
          </p:cNvPr>
          <p:cNvSpPr txBox="1"/>
          <p:nvPr/>
        </p:nvSpPr>
        <p:spPr>
          <a:xfrm>
            <a:off x="1648697" y="3011517"/>
            <a:ext cx="742777" cy="431555"/>
          </a:xfrm>
          <a:prstGeom prst="rect">
            <a:avLst/>
          </a:prstGeom>
          <a:noFill/>
          <a:effectLst>
            <a:outerShdw blurRad="63500" sx="102000" sy="102000" algn="ctr" rotWithShape="0">
              <a:prstClr val="black">
                <a:alpha val="40000"/>
              </a:prstClr>
            </a:outerShdw>
          </a:effectLst>
        </p:spPr>
        <p:txBody>
          <a:bodyPr wrap="square" lIns="0" rtlCol="0" anchor="ctr">
            <a:noAutofit/>
          </a:bodyPr>
          <a:lstStyle>
            <a:defPPr>
              <a:defRPr lang="en-US"/>
            </a:defPPr>
            <a:lvl1pPr algn="ctr">
              <a:defRPr sz="3500" b="1" spc="300">
                <a:solidFill>
                  <a:schemeClr val="accent2"/>
                </a:solidFill>
                <a:latin typeface="Montserrat" panose="00000500000000000000" pitchFamily="50" charset="0"/>
              </a:defRPr>
            </a:lvl1pPr>
          </a:lstStyle>
          <a:p>
            <a:pPr marL="0" marR="0" lvl="0" indent="0" algn="l" defTabSz="914400" rtl="0" eaLnBrk="1" fontAlgn="auto" latinLnBrk="0" hangingPunct="1">
              <a:lnSpc>
                <a:spcPct val="100000"/>
              </a:lnSpc>
              <a:spcBef>
                <a:spcPts val="400"/>
              </a:spcBef>
              <a:spcAft>
                <a:spcPts val="400"/>
              </a:spcAft>
              <a:buClrTx/>
              <a:buSzTx/>
              <a:buFontTx/>
              <a:buNone/>
              <a:tabLst/>
              <a:defRPr/>
            </a:pPr>
            <a:r>
              <a:rPr kumimoji="0" lang="en-US" sz="1000" b="1" i="0" u="none" strike="noStrike" kern="1200" cap="none" spc="0" normalizeH="0" baseline="0" noProof="0" dirty="0">
                <a:ln>
                  <a:noFill/>
                </a:ln>
                <a:solidFill>
                  <a:srgbClr val="3376E9"/>
                </a:solidFill>
                <a:effectLst/>
                <a:uLnTx/>
                <a:uFillTx/>
                <a:latin typeface="Montserrat" panose="00000500000000000000" pitchFamily="50" charset="0"/>
                <a:ea typeface="+mn-ea"/>
                <a:cs typeface="+mn-cs"/>
              </a:rPr>
              <a:t>1-15</a:t>
            </a:r>
            <a:br>
              <a:rPr kumimoji="0" lang="en-US" sz="1000" b="1" i="0" u="none" strike="noStrike" kern="1200" cap="none" spc="0" normalizeH="0" baseline="0" noProof="0" dirty="0">
                <a:ln>
                  <a:noFill/>
                </a:ln>
                <a:solidFill>
                  <a:srgbClr val="3376E9"/>
                </a:solidFill>
                <a:effectLst/>
                <a:uLnTx/>
                <a:uFillTx/>
                <a:latin typeface="Montserrat" panose="00000500000000000000" pitchFamily="50" charset="0"/>
                <a:ea typeface="+mn-ea"/>
                <a:cs typeface="+mn-cs"/>
              </a:rPr>
            </a:br>
            <a:r>
              <a:rPr kumimoji="0" lang="en-US" sz="1000" b="1" i="0" u="none" strike="noStrike" kern="1200" cap="none" spc="0" normalizeH="0" baseline="0" noProof="0" dirty="0">
                <a:ln>
                  <a:noFill/>
                </a:ln>
                <a:solidFill>
                  <a:srgbClr val="3376E9"/>
                </a:solidFill>
                <a:effectLst/>
                <a:uLnTx/>
                <a:uFillTx/>
                <a:latin typeface="Montserrat" panose="00000500000000000000" pitchFamily="50" charset="0"/>
                <a:ea typeface="+mn-ea"/>
                <a:cs typeface="+mn-cs"/>
              </a:rPr>
              <a:t>MINUTES</a:t>
            </a:r>
            <a:endParaRPr kumimoji="0" lang="en-US" sz="1000" b="0" i="0" u="none" strike="noStrike" kern="1200" cap="none" spc="0" normalizeH="0" baseline="0" noProof="0" dirty="0">
              <a:ln>
                <a:noFill/>
              </a:ln>
              <a:solidFill>
                <a:srgbClr val="3376E9"/>
              </a:solidFill>
              <a:effectLst/>
              <a:uLnTx/>
              <a:uFillTx/>
              <a:latin typeface="Montserrat" panose="00000500000000000000" pitchFamily="50" charset="0"/>
              <a:ea typeface="+mn-ea"/>
              <a:cs typeface="+mn-cs"/>
            </a:endParaRPr>
          </a:p>
        </p:txBody>
      </p:sp>
      <p:sp>
        <p:nvSpPr>
          <p:cNvPr id="92" name="TextBox 91">
            <a:extLst>
              <a:ext uri="{FF2B5EF4-FFF2-40B4-BE49-F238E27FC236}">
                <a16:creationId xmlns:a16="http://schemas.microsoft.com/office/drawing/2014/main" id="{1E7177DF-040F-9C17-CA87-135CCBD27496}"/>
              </a:ext>
            </a:extLst>
          </p:cNvPr>
          <p:cNvSpPr txBox="1"/>
          <p:nvPr/>
        </p:nvSpPr>
        <p:spPr>
          <a:xfrm>
            <a:off x="2666228" y="3818217"/>
            <a:ext cx="4332753" cy="631840"/>
          </a:xfrm>
          <a:prstGeom prst="rect">
            <a:avLst/>
          </a:prstGeom>
          <a:noFill/>
          <a:effectLst>
            <a:outerShdw blurRad="63500" sx="102000" sy="102000" algn="ctr" rotWithShape="0">
              <a:prstClr val="black">
                <a:alpha val="40000"/>
              </a:prstClr>
            </a:outerShdw>
          </a:effectLst>
        </p:spPr>
        <p:txBody>
          <a:bodyPr wrap="square" rtlCol="0" anchor="ctr">
            <a:noAutofit/>
          </a:bodyPr>
          <a:lstStyle>
            <a:defPPr>
              <a:defRPr lang="en-US"/>
            </a:defPPr>
            <a:lvl1pPr algn="ctr">
              <a:defRPr sz="3500" b="1" spc="300">
                <a:solidFill>
                  <a:schemeClr val="accent2"/>
                </a:solidFill>
                <a:latin typeface="Montserrat" panose="00000500000000000000" pitchFamily="50" charset="0"/>
              </a:defRPr>
            </a:lvl1pPr>
          </a:lstStyle>
          <a:p>
            <a:pPr marL="0" marR="0" lvl="0" indent="0" algn="l" defTabSz="914400" rtl="0" eaLnBrk="1" fontAlgn="auto" latinLnBrk="0" hangingPunct="1">
              <a:lnSpc>
                <a:spcPct val="120000"/>
              </a:lnSpc>
              <a:spcBef>
                <a:spcPts val="40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Draft a </a:t>
            </a:r>
            <a:r>
              <a:rPr kumimoji="0" lang="en-US" sz="1000" b="1"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holding media statement</a:t>
            </a:r>
            <a:br>
              <a:rPr kumimoji="0" lang="en-US" sz="10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br>
            <a:r>
              <a:rPr kumimoji="0" lang="en-US" sz="1000" b="1"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Brief internal stakeholders</a:t>
            </a:r>
            <a:r>
              <a:rPr kumimoji="0" lang="en-US" sz="10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 your lawyer, family members, </a:t>
            </a:r>
            <a:br>
              <a:rPr kumimoji="0" lang="en-US" sz="10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br>
            <a:r>
              <a:rPr kumimoji="0" lang="en-US" sz="10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local authorities or anyone else</a:t>
            </a:r>
          </a:p>
        </p:txBody>
      </p:sp>
      <p:grpSp>
        <p:nvGrpSpPr>
          <p:cNvPr id="12" name="Group 11">
            <a:extLst>
              <a:ext uri="{FF2B5EF4-FFF2-40B4-BE49-F238E27FC236}">
                <a16:creationId xmlns:a16="http://schemas.microsoft.com/office/drawing/2014/main" id="{EB5C97C9-71CD-003B-7970-FA061CDD76F8}"/>
              </a:ext>
            </a:extLst>
          </p:cNvPr>
          <p:cNvGrpSpPr/>
          <p:nvPr/>
        </p:nvGrpSpPr>
        <p:grpSpPr>
          <a:xfrm>
            <a:off x="725571" y="3738137"/>
            <a:ext cx="1818511" cy="792000"/>
            <a:chOff x="725571" y="3738137"/>
            <a:chExt cx="1818511" cy="792000"/>
          </a:xfrm>
          <a:effectLst>
            <a:outerShdw blurRad="317500" dist="152400" dir="2700000" algn="tl" rotWithShape="0">
              <a:schemeClr val="accent1">
                <a:alpha val="10000"/>
              </a:schemeClr>
            </a:outerShdw>
          </a:effectLst>
        </p:grpSpPr>
        <p:sp>
          <p:nvSpPr>
            <p:cNvPr id="107" name="Rechteck">
              <a:extLst>
                <a:ext uri="{FF2B5EF4-FFF2-40B4-BE49-F238E27FC236}">
                  <a16:creationId xmlns:a16="http://schemas.microsoft.com/office/drawing/2014/main" id="{5D53E15A-3624-CE63-94D9-1E51C57A44C7}"/>
                </a:ext>
              </a:extLst>
            </p:cNvPr>
            <p:cNvSpPr/>
            <p:nvPr/>
          </p:nvSpPr>
          <p:spPr>
            <a:xfrm>
              <a:off x="1277434" y="3738137"/>
              <a:ext cx="1266648" cy="792000"/>
            </a:xfrm>
            <a:prstGeom prst="roundRect">
              <a:avLst>
                <a:gd name="adj" fmla="val 8299"/>
              </a:avLst>
            </a:prstGeom>
            <a:solidFill>
              <a:schemeClr val="tx1"/>
            </a:solidFill>
            <a:ln w="12700">
              <a:solidFill>
                <a:schemeClr val="tx1"/>
              </a:solidFill>
            </a:ln>
            <a:effectLst/>
          </p:spPr>
          <p:txBody>
            <a:bodyPr lIns="182880" tIns="365760" rIns="182880" bIns="38100" anchor="ctr"/>
            <a:lstStyle/>
            <a:p>
              <a:pPr marL="184150" marR="0" lvl="0" indent="-171450" algn="l" defTabSz="457200" rtl="0" eaLnBrk="1" fontAlgn="auto" latinLnBrk="0" hangingPunct="1">
                <a:lnSpc>
                  <a:spcPts val="1700"/>
                </a:lnSpc>
                <a:spcBef>
                  <a:spcPts val="0"/>
                </a:spcBef>
                <a:spcAft>
                  <a:spcPts val="0"/>
                </a:spcAft>
                <a:buClrTx/>
                <a:buSzTx/>
                <a:buFont typeface="Arial" panose="020B0604020202020204" pitchFamily="34" charset="0"/>
                <a:buChar char="•"/>
                <a:tabLst/>
                <a:defRPr sz="1600">
                  <a:solidFill>
                    <a:srgbClr val="939598"/>
                  </a:solidFill>
                  <a:uFill>
                    <a:solidFill>
                      <a:srgbClr val="939598"/>
                    </a:solidFill>
                  </a:uFill>
                  <a:latin typeface="+mn-lt"/>
                  <a:ea typeface="+mn-ea"/>
                  <a:cs typeface="+mn-cs"/>
                  <a:sym typeface="Roboto Regular"/>
                </a:defRPr>
              </a:pPr>
              <a:endParaRPr kumimoji="0" sz="1100" b="0" i="0" u="none" strike="noStrike" kern="1200" cap="none" spc="0" normalizeH="0" baseline="0" noProof="0" dirty="0">
                <a:ln>
                  <a:noFill/>
                </a:ln>
                <a:solidFill>
                  <a:srgbClr val="000000"/>
                </a:solidFill>
                <a:effectLst/>
                <a:uLnTx/>
                <a:uFill>
                  <a:solidFill>
                    <a:srgbClr val="939598"/>
                  </a:solidFill>
                </a:uFill>
                <a:latin typeface="Montserrat" panose="00000500000000000000" pitchFamily="50" charset="0"/>
                <a:ea typeface="+mn-ea"/>
                <a:cs typeface="+mn-cs"/>
                <a:sym typeface="Roboto Regular"/>
              </a:endParaRPr>
            </a:p>
          </p:txBody>
        </p:sp>
        <p:sp>
          <p:nvSpPr>
            <p:cNvPr id="108" name="Rechteck">
              <a:extLst>
                <a:ext uri="{FF2B5EF4-FFF2-40B4-BE49-F238E27FC236}">
                  <a16:creationId xmlns:a16="http://schemas.microsoft.com/office/drawing/2014/main" id="{8FEC79A5-F290-D03A-4ACD-60765265D89A}"/>
                </a:ext>
              </a:extLst>
            </p:cNvPr>
            <p:cNvSpPr/>
            <p:nvPr/>
          </p:nvSpPr>
          <p:spPr>
            <a:xfrm>
              <a:off x="725571" y="3738137"/>
              <a:ext cx="792000" cy="792000"/>
            </a:xfrm>
            <a:prstGeom prst="roundRect">
              <a:avLst>
                <a:gd name="adj" fmla="val 8299"/>
              </a:avLst>
            </a:prstGeom>
            <a:solidFill>
              <a:schemeClr val="accent2"/>
            </a:solidFill>
            <a:ln w="12700">
              <a:solidFill>
                <a:schemeClr val="tx1"/>
              </a:solidFill>
            </a:ln>
            <a:effectLst/>
          </p:spPr>
          <p:txBody>
            <a:bodyPr lIns="182880" tIns="365760" rIns="182880" bIns="38100" anchor="ctr"/>
            <a:lstStyle/>
            <a:p>
              <a:pPr marL="184150" marR="0" lvl="0" indent="-171450" algn="l" defTabSz="457200" rtl="0" eaLnBrk="1" fontAlgn="auto" latinLnBrk="0" hangingPunct="1">
                <a:lnSpc>
                  <a:spcPts val="1700"/>
                </a:lnSpc>
                <a:spcBef>
                  <a:spcPts val="0"/>
                </a:spcBef>
                <a:spcAft>
                  <a:spcPts val="0"/>
                </a:spcAft>
                <a:buClrTx/>
                <a:buSzTx/>
                <a:buFont typeface="Arial" panose="020B0604020202020204" pitchFamily="34" charset="0"/>
                <a:buChar char="•"/>
                <a:tabLst/>
                <a:defRPr sz="1600">
                  <a:solidFill>
                    <a:srgbClr val="939598"/>
                  </a:solidFill>
                  <a:uFill>
                    <a:solidFill>
                      <a:srgbClr val="939598"/>
                    </a:solidFill>
                  </a:uFill>
                  <a:latin typeface="+mn-lt"/>
                  <a:ea typeface="+mn-ea"/>
                  <a:cs typeface="+mn-cs"/>
                  <a:sym typeface="Roboto Regular"/>
                </a:defRPr>
              </a:pPr>
              <a:endParaRPr kumimoji="0" sz="1100" b="0" i="0" u="none" strike="noStrike" kern="1200" cap="none" spc="0" normalizeH="0" baseline="0" noProof="0" dirty="0">
                <a:ln>
                  <a:noFill/>
                </a:ln>
                <a:solidFill>
                  <a:srgbClr val="000000"/>
                </a:solidFill>
                <a:effectLst/>
                <a:uLnTx/>
                <a:uFill>
                  <a:solidFill>
                    <a:srgbClr val="939598"/>
                  </a:solidFill>
                </a:uFill>
                <a:latin typeface="Montserrat" panose="00000500000000000000" pitchFamily="50" charset="0"/>
                <a:ea typeface="+mn-ea"/>
                <a:cs typeface="+mn-cs"/>
                <a:sym typeface="Roboto Regular"/>
              </a:endParaRPr>
            </a:p>
          </p:txBody>
        </p:sp>
      </p:grpSp>
      <p:grpSp>
        <p:nvGrpSpPr>
          <p:cNvPr id="109" name="Graphic 56">
            <a:extLst>
              <a:ext uri="{FF2B5EF4-FFF2-40B4-BE49-F238E27FC236}">
                <a16:creationId xmlns:a16="http://schemas.microsoft.com/office/drawing/2014/main" id="{8AAAF6BB-6EC9-B0DF-CAA6-47EC23D65730}"/>
              </a:ext>
            </a:extLst>
          </p:cNvPr>
          <p:cNvGrpSpPr/>
          <p:nvPr/>
        </p:nvGrpSpPr>
        <p:grpSpPr>
          <a:xfrm>
            <a:off x="893371" y="3905937"/>
            <a:ext cx="456400" cy="456400"/>
            <a:chOff x="6889984" y="2498626"/>
            <a:chExt cx="342900" cy="342900"/>
          </a:xfrm>
          <a:noFill/>
        </p:grpSpPr>
        <p:sp>
          <p:nvSpPr>
            <p:cNvPr id="110" name="Freeform 109">
              <a:extLst>
                <a:ext uri="{FF2B5EF4-FFF2-40B4-BE49-F238E27FC236}">
                  <a16:creationId xmlns:a16="http://schemas.microsoft.com/office/drawing/2014/main" id="{DA6ECD18-0D37-DF67-1402-E8490E4B0182}"/>
                </a:ext>
              </a:extLst>
            </p:cNvPr>
            <p:cNvSpPr/>
            <p:nvPr/>
          </p:nvSpPr>
          <p:spPr>
            <a:xfrm>
              <a:off x="6889984" y="2498626"/>
              <a:ext cx="342900" cy="342900"/>
            </a:xfrm>
            <a:custGeom>
              <a:avLst/>
              <a:gdLst>
                <a:gd name="connsiteX0" fmla="*/ 342900 w 342900"/>
                <a:gd name="connsiteY0" fmla="*/ 171450 h 342900"/>
                <a:gd name="connsiteX1" fmla="*/ 171450 w 342900"/>
                <a:gd name="connsiteY1" fmla="*/ 342900 h 342900"/>
                <a:gd name="connsiteX2" fmla="*/ 0 w 342900"/>
                <a:gd name="connsiteY2" fmla="*/ 171450 h 342900"/>
                <a:gd name="connsiteX3" fmla="*/ 171450 w 342900"/>
                <a:gd name="connsiteY3" fmla="*/ 0 h 342900"/>
                <a:gd name="connsiteX4" fmla="*/ 342900 w 342900"/>
                <a:gd name="connsiteY4" fmla="*/ 171450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342900">
                  <a:moveTo>
                    <a:pt x="342900" y="171450"/>
                  </a:moveTo>
                  <a:cubicBezTo>
                    <a:pt x="342900" y="266139"/>
                    <a:pt x="266139" y="342900"/>
                    <a:pt x="171450" y="342900"/>
                  </a:cubicBezTo>
                  <a:cubicBezTo>
                    <a:pt x="76761" y="342900"/>
                    <a:pt x="0" y="266139"/>
                    <a:pt x="0" y="171450"/>
                  </a:cubicBezTo>
                  <a:cubicBezTo>
                    <a:pt x="0" y="76761"/>
                    <a:pt x="76761" y="0"/>
                    <a:pt x="171450" y="0"/>
                  </a:cubicBezTo>
                  <a:cubicBezTo>
                    <a:pt x="266139" y="0"/>
                    <a:pt x="342900" y="76761"/>
                    <a:pt x="342900" y="171450"/>
                  </a:cubicBezTo>
                  <a:close/>
                </a:path>
              </a:pathLst>
            </a:custGeom>
            <a:noFill/>
            <a:ln w="254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7" name="Freeform 116">
              <a:extLst>
                <a:ext uri="{FF2B5EF4-FFF2-40B4-BE49-F238E27FC236}">
                  <a16:creationId xmlns:a16="http://schemas.microsoft.com/office/drawing/2014/main" id="{1607C7C2-1604-84AA-3E3A-FD3A7C0C5111}"/>
                </a:ext>
              </a:extLst>
            </p:cNvPr>
            <p:cNvSpPr/>
            <p:nvPr/>
          </p:nvSpPr>
          <p:spPr>
            <a:xfrm>
              <a:off x="6918617" y="2527258"/>
              <a:ext cx="285636" cy="285635"/>
            </a:xfrm>
            <a:custGeom>
              <a:avLst/>
              <a:gdLst>
                <a:gd name="connsiteX0" fmla="*/ 142818 w 285636"/>
                <a:gd name="connsiteY0" fmla="*/ 0 h 285635"/>
                <a:gd name="connsiteX1" fmla="*/ 142818 w 285636"/>
                <a:gd name="connsiteY1" fmla="*/ 28461 h 285635"/>
                <a:gd name="connsiteX2" fmla="*/ 142818 w 285636"/>
                <a:gd name="connsiteY2" fmla="*/ 257175 h 285635"/>
                <a:gd name="connsiteX3" fmla="*/ 142818 w 285636"/>
                <a:gd name="connsiteY3" fmla="*/ 285636 h 285635"/>
                <a:gd name="connsiteX4" fmla="*/ 0 w 285636"/>
                <a:gd name="connsiteY4" fmla="*/ 142818 h 285635"/>
                <a:gd name="connsiteX5" fmla="*/ 28461 w 285636"/>
                <a:gd name="connsiteY5" fmla="*/ 142818 h 285635"/>
                <a:gd name="connsiteX6" fmla="*/ 257175 w 285636"/>
                <a:gd name="connsiteY6" fmla="*/ 142818 h 285635"/>
                <a:gd name="connsiteX7" fmla="*/ 285636 w 285636"/>
                <a:gd name="connsiteY7" fmla="*/ 142818 h 28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636" h="285635">
                  <a:moveTo>
                    <a:pt x="142818" y="0"/>
                  </a:moveTo>
                  <a:lnTo>
                    <a:pt x="142818" y="28461"/>
                  </a:lnTo>
                  <a:moveTo>
                    <a:pt x="142818" y="257175"/>
                  </a:moveTo>
                  <a:lnTo>
                    <a:pt x="142818" y="285636"/>
                  </a:lnTo>
                  <a:moveTo>
                    <a:pt x="0" y="142818"/>
                  </a:moveTo>
                  <a:lnTo>
                    <a:pt x="28461" y="142818"/>
                  </a:lnTo>
                  <a:moveTo>
                    <a:pt x="257175" y="142818"/>
                  </a:moveTo>
                  <a:lnTo>
                    <a:pt x="285636" y="142818"/>
                  </a:lnTo>
                </a:path>
              </a:pathLst>
            </a:custGeom>
            <a:noFill/>
            <a:ln w="254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1" name="Freeform 120">
              <a:extLst>
                <a:ext uri="{FF2B5EF4-FFF2-40B4-BE49-F238E27FC236}">
                  <a16:creationId xmlns:a16="http://schemas.microsoft.com/office/drawing/2014/main" id="{85805F26-CD28-860A-CE9C-0F3F2279EF01}"/>
                </a:ext>
              </a:extLst>
            </p:cNvPr>
            <p:cNvSpPr/>
            <p:nvPr/>
          </p:nvSpPr>
          <p:spPr>
            <a:xfrm>
              <a:off x="7049947" y="2664247"/>
              <a:ext cx="22974" cy="22974"/>
            </a:xfrm>
            <a:custGeom>
              <a:avLst/>
              <a:gdLst>
                <a:gd name="connsiteX0" fmla="*/ 22974 w 22974"/>
                <a:gd name="connsiteY0" fmla="*/ 11487 h 22974"/>
                <a:gd name="connsiteX1" fmla="*/ 11487 w 22974"/>
                <a:gd name="connsiteY1" fmla="*/ 22974 h 22974"/>
                <a:gd name="connsiteX2" fmla="*/ 0 w 22974"/>
                <a:gd name="connsiteY2" fmla="*/ 11487 h 22974"/>
                <a:gd name="connsiteX3" fmla="*/ 11487 w 22974"/>
                <a:gd name="connsiteY3" fmla="*/ 0 h 22974"/>
                <a:gd name="connsiteX4" fmla="*/ 22974 w 22974"/>
                <a:gd name="connsiteY4" fmla="*/ 11487 h 22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 h="22974">
                  <a:moveTo>
                    <a:pt x="22974" y="11487"/>
                  </a:moveTo>
                  <a:cubicBezTo>
                    <a:pt x="22974" y="17831"/>
                    <a:pt x="17832" y="22974"/>
                    <a:pt x="11487" y="22974"/>
                  </a:cubicBezTo>
                  <a:cubicBezTo>
                    <a:pt x="5143" y="22974"/>
                    <a:pt x="0" y="17831"/>
                    <a:pt x="0" y="11487"/>
                  </a:cubicBezTo>
                  <a:cubicBezTo>
                    <a:pt x="0" y="5143"/>
                    <a:pt x="5143" y="0"/>
                    <a:pt x="11487" y="0"/>
                  </a:cubicBezTo>
                  <a:cubicBezTo>
                    <a:pt x="17831" y="0"/>
                    <a:pt x="22974" y="5143"/>
                    <a:pt x="22974" y="11487"/>
                  </a:cubicBezTo>
                  <a:close/>
                </a:path>
              </a:pathLst>
            </a:custGeom>
            <a:noFill/>
            <a:ln w="254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1" name="Freeform 130">
              <a:extLst>
                <a:ext uri="{FF2B5EF4-FFF2-40B4-BE49-F238E27FC236}">
                  <a16:creationId xmlns:a16="http://schemas.microsoft.com/office/drawing/2014/main" id="{8E9171C7-FD53-F197-C75F-3B7D4E6B2A44}"/>
                </a:ext>
              </a:extLst>
            </p:cNvPr>
            <p:cNvSpPr/>
            <p:nvPr/>
          </p:nvSpPr>
          <p:spPr>
            <a:xfrm>
              <a:off x="6999027" y="2590009"/>
              <a:ext cx="154305" cy="82467"/>
            </a:xfrm>
            <a:custGeom>
              <a:avLst/>
              <a:gdLst>
                <a:gd name="connsiteX0" fmla="*/ 51435 w 154305"/>
                <a:gd name="connsiteY0" fmla="*/ 82467 h 82467"/>
                <a:gd name="connsiteX1" fmla="*/ 0 w 154305"/>
                <a:gd name="connsiteY1" fmla="*/ 40119 h 82467"/>
                <a:gd name="connsiteX2" fmla="*/ 154305 w 154305"/>
                <a:gd name="connsiteY2" fmla="*/ 0 h 82467"/>
                <a:gd name="connsiteX3" fmla="*/ 73381 w 154305"/>
                <a:gd name="connsiteY3" fmla="*/ 81096 h 82467"/>
              </a:gdLst>
              <a:ahLst/>
              <a:cxnLst>
                <a:cxn ang="0">
                  <a:pos x="connsiteX0" y="connsiteY0"/>
                </a:cxn>
                <a:cxn ang="0">
                  <a:pos x="connsiteX1" y="connsiteY1"/>
                </a:cxn>
                <a:cxn ang="0">
                  <a:pos x="connsiteX2" y="connsiteY2"/>
                </a:cxn>
                <a:cxn ang="0">
                  <a:pos x="connsiteX3" y="connsiteY3"/>
                </a:cxn>
              </a:cxnLst>
              <a:rect l="l" t="t" r="r" b="b"/>
              <a:pathLst>
                <a:path w="154305" h="82467">
                  <a:moveTo>
                    <a:pt x="51435" y="82467"/>
                  </a:moveTo>
                  <a:lnTo>
                    <a:pt x="0" y="40119"/>
                  </a:lnTo>
                  <a:moveTo>
                    <a:pt x="154305" y="0"/>
                  </a:moveTo>
                  <a:lnTo>
                    <a:pt x="73381" y="81096"/>
                  </a:lnTo>
                </a:path>
              </a:pathLst>
            </a:custGeom>
            <a:noFill/>
            <a:ln w="254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139" name="TextBox 138">
            <a:extLst>
              <a:ext uri="{FF2B5EF4-FFF2-40B4-BE49-F238E27FC236}">
                <a16:creationId xmlns:a16="http://schemas.microsoft.com/office/drawing/2014/main" id="{6BE90077-4DEE-719B-FD83-5D19C11C9893}"/>
              </a:ext>
            </a:extLst>
          </p:cNvPr>
          <p:cNvSpPr txBox="1"/>
          <p:nvPr/>
        </p:nvSpPr>
        <p:spPr>
          <a:xfrm>
            <a:off x="1648697" y="3918360"/>
            <a:ext cx="742777" cy="431555"/>
          </a:xfrm>
          <a:prstGeom prst="rect">
            <a:avLst/>
          </a:prstGeom>
          <a:noFill/>
          <a:effectLst>
            <a:outerShdw blurRad="63500" sx="102000" sy="102000" algn="ctr" rotWithShape="0">
              <a:prstClr val="black">
                <a:alpha val="40000"/>
              </a:prstClr>
            </a:outerShdw>
          </a:effectLst>
        </p:spPr>
        <p:txBody>
          <a:bodyPr wrap="square" lIns="0" rtlCol="0" anchor="ctr">
            <a:noAutofit/>
          </a:bodyPr>
          <a:lstStyle>
            <a:defPPr>
              <a:defRPr lang="en-US"/>
            </a:defPPr>
            <a:lvl1pPr algn="ctr">
              <a:defRPr sz="3500" b="1" spc="300">
                <a:solidFill>
                  <a:schemeClr val="accent2"/>
                </a:solidFill>
                <a:latin typeface="Montserrat" panose="00000500000000000000" pitchFamily="50" charset="0"/>
              </a:defRPr>
            </a:lvl1pPr>
          </a:lstStyle>
          <a:p>
            <a:pPr marL="0" marR="0" lvl="0" indent="0" algn="l" defTabSz="914400" rtl="0" eaLnBrk="1" fontAlgn="auto" latinLnBrk="0" hangingPunct="1">
              <a:lnSpc>
                <a:spcPct val="100000"/>
              </a:lnSpc>
              <a:spcBef>
                <a:spcPts val="400"/>
              </a:spcBef>
              <a:spcAft>
                <a:spcPts val="400"/>
              </a:spcAft>
              <a:buClrTx/>
              <a:buSzTx/>
              <a:buFontTx/>
              <a:buNone/>
              <a:tabLst/>
              <a:defRPr/>
            </a:pPr>
            <a:r>
              <a:rPr kumimoji="0" lang="en-US" sz="1000" b="1" i="0" u="none" strike="noStrike" kern="1200" cap="none" spc="0" normalizeH="0" baseline="0" noProof="0" dirty="0">
                <a:ln>
                  <a:noFill/>
                </a:ln>
                <a:solidFill>
                  <a:srgbClr val="3376E9"/>
                </a:solidFill>
                <a:effectLst/>
                <a:uLnTx/>
                <a:uFillTx/>
                <a:latin typeface="Montserrat" panose="00000500000000000000" pitchFamily="50" charset="0"/>
                <a:ea typeface="+mn-ea"/>
                <a:cs typeface="+mn-cs"/>
              </a:rPr>
              <a:t>15-30</a:t>
            </a:r>
            <a:br>
              <a:rPr kumimoji="0" lang="en-US" sz="1000" b="1" i="0" u="none" strike="noStrike" kern="1200" cap="none" spc="0" normalizeH="0" baseline="0" noProof="0" dirty="0">
                <a:ln>
                  <a:noFill/>
                </a:ln>
                <a:solidFill>
                  <a:srgbClr val="3376E9"/>
                </a:solidFill>
                <a:effectLst/>
                <a:uLnTx/>
                <a:uFillTx/>
                <a:latin typeface="Montserrat" panose="00000500000000000000" pitchFamily="50" charset="0"/>
                <a:ea typeface="+mn-ea"/>
                <a:cs typeface="+mn-cs"/>
              </a:rPr>
            </a:br>
            <a:r>
              <a:rPr kumimoji="0" lang="en-US" sz="1000" b="1" i="0" u="none" strike="noStrike" kern="1200" cap="none" spc="0" normalizeH="0" baseline="0" noProof="0" dirty="0">
                <a:ln>
                  <a:noFill/>
                </a:ln>
                <a:solidFill>
                  <a:srgbClr val="3376E9"/>
                </a:solidFill>
                <a:effectLst/>
                <a:uLnTx/>
                <a:uFillTx/>
                <a:latin typeface="Montserrat" panose="00000500000000000000" pitchFamily="50" charset="0"/>
                <a:ea typeface="+mn-ea"/>
                <a:cs typeface="+mn-cs"/>
              </a:rPr>
              <a:t>MINUTES</a:t>
            </a:r>
            <a:endParaRPr kumimoji="0" lang="en-US" sz="1000" b="0" i="0" u="none" strike="noStrike" kern="1200" cap="none" spc="0" normalizeH="0" baseline="0" noProof="0" dirty="0">
              <a:ln>
                <a:noFill/>
              </a:ln>
              <a:solidFill>
                <a:srgbClr val="3376E9"/>
              </a:solidFill>
              <a:effectLst/>
              <a:uLnTx/>
              <a:uFillTx/>
              <a:latin typeface="Montserrat" panose="00000500000000000000" pitchFamily="50" charset="0"/>
              <a:ea typeface="+mn-ea"/>
              <a:cs typeface="+mn-cs"/>
            </a:endParaRPr>
          </a:p>
        </p:txBody>
      </p:sp>
      <p:sp>
        <p:nvSpPr>
          <p:cNvPr id="146" name="TextBox 145">
            <a:extLst>
              <a:ext uri="{FF2B5EF4-FFF2-40B4-BE49-F238E27FC236}">
                <a16:creationId xmlns:a16="http://schemas.microsoft.com/office/drawing/2014/main" id="{A0D4DA21-C2CF-FAA0-F7BD-AD745B9A22C5}"/>
              </a:ext>
            </a:extLst>
          </p:cNvPr>
          <p:cNvSpPr txBox="1"/>
          <p:nvPr/>
        </p:nvSpPr>
        <p:spPr>
          <a:xfrm>
            <a:off x="2666228" y="4720597"/>
            <a:ext cx="4332753" cy="631840"/>
          </a:xfrm>
          <a:prstGeom prst="rect">
            <a:avLst/>
          </a:prstGeom>
          <a:noFill/>
          <a:effectLst>
            <a:outerShdw blurRad="63500" sx="102000" sy="102000" algn="ctr" rotWithShape="0">
              <a:prstClr val="black">
                <a:alpha val="40000"/>
              </a:prstClr>
            </a:outerShdw>
          </a:effectLst>
        </p:spPr>
        <p:txBody>
          <a:bodyPr wrap="square" rtlCol="0" anchor="ctr">
            <a:noAutofit/>
          </a:bodyPr>
          <a:lstStyle>
            <a:defPPr>
              <a:defRPr lang="en-US"/>
            </a:defPPr>
            <a:lvl1pPr algn="ctr">
              <a:defRPr sz="3500" b="1" spc="300">
                <a:solidFill>
                  <a:schemeClr val="accent2"/>
                </a:solidFill>
                <a:latin typeface="Montserrat" panose="00000500000000000000" pitchFamily="50" charset="0"/>
              </a:defRPr>
            </a:lvl1pPr>
          </a:lstStyle>
          <a:p>
            <a:pPr marL="0" marR="0" lvl="0" indent="0" algn="l" defTabSz="914400" rtl="0" eaLnBrk="1" fontAlgn="auto" latinLnBrk="0" hangingPunct="1">
              <a:lnSpc>
                <a:spcPct val="120000"/>
              </a:lnSpc>
              <a:spcBef>
                <a:spcPts val="400"/>
              </a:spcBef>
              <a:spcAft>
                <a:spcPts val="40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Monitor social media </a:t>
            </a:r>
            <a:r>
              <a:rPr kumimoji="0" lang="en-US" sz="10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and track specific </a:t>
            </a:r>
            <a:r>
              <a:rPr kumimoji="0" lang="en-US" sz="1000" b="1"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keywords</a:t>
            </a:r>
            <a:r>
              <a:rPr kumimoji="0" lang="en-US" sz="10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 or </a:t>
            </a:r>
            <a:r>
              <a:rPr kumimoji="0" lang="en-US" sz="1000" b="1"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hashtags</a:t>
            </a:r>
            <a:r>
              <a:rPr kumimoji="0" lang="en-US" sz="10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 that may be associated with your crisis. Also watch in real time results for your own name or your company name</a:t>
            </a:r>
          </a:p>
        </p:txBody>
      </p:sp>
      <p:grpSp>
        <p:nvGrpSpPr>
          <p:cNvPr id="14" name="Group 13">
            <a:extLst>
              <a:ext uri="{FF2B5EF4-FFF2-40B4-BE49-F238E27FC236}">
                <a16:creationId xmlns:a16="http://schemas.microsoft.com/office/drawing/2014/main" id="{7990CC5B-5B51-9005-3271-9F6F474DEF81}"/>
              </a:ext>
            </a:extLst>
          </p:cNvPr>
          <p:cNvGrpSpPr/>
          <p:nvPr/>
        </p:nvGrpSpPr>
        <p:grpSpPr>
          <a:xfrm>
            <a:off x="725571" y="4640517"/>
            <a:ext cx="1818511" cy="792000"/>
            <a:chOff x="725571" y="4640517"/>
            <a:chExt cx="1818511" cy="792000"/>
          </a:xfrm>
          <a:effectLst>
            <a:outerShdw blurRad="317500" dist="152400" dir="2700000" algn="tl" rotWithShape="0">
              <a:schemeClr val="accent1">
                <a:alpha val="10000"/>
              </a:schemeClr>
            </a:outerShdw>
          </a:effectLst>
        </p:grpSpPr>
        <p:sp>
          <p:nvSpPr>
            <p:cNvPr id="147" name="Rechteck">
              <a:extLst>
                <a:ext uri="{FF2B5EF4-FFF2-40B4-BE49-F238E27FC236}">
                  <a16:creationId xmlns:a16="http://schemas.microsoft.com/office/drawing/2014/main" id="{F9FFC24C-DFAF-FB96-5A75-26256764900B}"/>
                </a:ext>
              </a:extLst>
            </p:cNvPr>
            <p:cNvSpPr/>
            <p:nvPr/>
          </p:nvSpPr>
          <p:spPr>
            <a:xfrm>
              <a:off x="1277434" y="4640517"/>
              <a:ext cx="1266648" cy="792000"/>
            </a:xfrm>
            <a:prstGeom prst="roundRect">
              <a:avLst>
                <a:gd name="adj" fmla="val 8299"/>
              </a:avLst>
            </a:prstGeom>
            <a:solidFill>
              <a:schemeClr val="tx1"/>
            </a:solidFill>
            <a:ln w="12700">
              <a:solidFill>
                <a:schemeClr val="tx1"/>
              </a:solidFill>
            </a:ln>
            <a:effectLst/>
          </p:spPr>
          <p:txBody>
            <a:bodyPr lIns="182880" tIns="365760" rIns="182880" bIns="38100" anchor="ctr"/>
            <a:lstStyle/>
            <a:p>
              <a:pPr marL="184150" marR="0" lvl="0" indent="-171450" algn="l" defTabSz="457200" rtl="0" eaLnBrk="1" fontAlgn="auto" latinLnBrk="0" hangingPunct="1">
                <a:lnSpc>
                  <a:spcPts val="1700"/>
                </a:lnSpc>
                <a:spcBef>
                  <a:spcPts val="0"/>
                </a:spcBef>
                <a:spcAft>
                  <a:spcPts val="0"/>
                </a:spcAft>
                <a:buClrTx/>
                <a:buSzTx/>
                <a:buFont typeface="Arial" panose="020B0604020202020204" pitchFamily="34" charset="0"/>
                <a:buChar char="•"/>
                <a:tabLst/>
                <a:defRPr sz="1600">
                  <a:solidFill>
                    <a:srgbClr val="939598"/>
                  </a:solidFill>
                  <a:uFill>
                    <a:solidFill>
                      <a:srgbClr val="939598"/>
                    </a:solidFill>
                  </a:uFill>
                  <a:latin typeface="+mn-lt"/>
                  <a:ea typeface="+mn-ea"/>
                  <a:cs typeface="+mn-cs"/>
                  <a:sym typeface="Roboto Regular"/>
                </a:defRPr>
              </a:pPr>
              <a:endParaRPr kumimoji="0" sz="1100" b="0" i="0" u="none" strike="noStrike" kern="1200" cap="none" spc="0" normalizeH="0" baseline="0" noProof="0" dirty="0">
                <a:ln>
                  <a:noFill/>
                </a:ln>
                <a:solidFill>
                  <a:srgbClr val="000000"/>
                </a:solidFill>
                <a:effectLst/>
                <a:uLnTx/>
                <a:uFill>
                  <a:solidFill>
                    <a:srgbClr val="939598"/>
                  </a:solidFill>
                </a:uFill>
                <a:latin typeface="Montserrat" panose="00000500000000000000" pitchFamily="50" charset="0"/>
                <a:ea typeface="+mn-ea"/>
                <a:cs typeface="+mn-cs"/>
                <a:sym typeface="Roboto Regular"/>
              </a:endParaRPr>
            </a:p>
          </p:txBody>
        </p:sp>
        <p:sp>
          <p:nvSpPr>
            <p:cNvPr id="148" name="Rechteck">
              <a:extLst>
                <a:ext uri="{FF2B5EF4-FFF2-40B4-BE49-F238E27FC236}">
                  <a16:creationId xmlns:a16="http://schemas.microsoft.com/office/drawing/2014/main" id="{7BADCE43-1C32-2559-924F-CD06F3CC27F5}"/>
                </a:ext>
              </a:extLst>
            </p:cNvPr>
            <p:cNvSpPr/>
            <p:nvPr/>
          </p:nvSpPr>
          <p:spPr>
            <a:xfrm>
              <a:off x="725571" y="4640517"/>
              <a:ext cx="792000" cy="792000"/>
            </a:xfrm>
            <a:prstGeom prst="roundRect">
              <a:avLst>
                <a:gd name="adj" fmla="val 8299"/>
              </a:avLst>
            </a:prstGeom>
            <a:solidFill>
              <a:schemeClr val="accent2"/>
            </a:solidFill>
            <a:ln w="12700">
              <a:solidFill>
                <a:schemeClr val="tx1"/>
              </a:solidFill>
            </a:ln>
            <a:effectLst/>
          </p:spPr>
          <p:txBody>
            <a:bodyPr lIns="182880" tIns="365760" rIns="182880" bIns="38100" anchor="ctr"/>
            <a:lstStyle/>
            <a:p>
              <a:pPr marL="184150" marR="0" lvl="0" indent="-171450" algn="l" defTabSz="457200" rtl="0" eaLnBrk="1" fontAlgn="auto" latinLnBrk="0" hangingPunct="1">
                <a:lnSpc>
                  <a:spcPts val="1700"/>
                </a:lnSpc>
                <a:spcBef>
                  <a:spcPts val="0"/>
                </a:spcBef>
                <a:spcAft>
                  <a:spcPts val="0"/>
                </a:spcAft>
                <a:buClrTx/>
                <a:buSzTx/>
                <a:buFont typeface="Arial" panose="020B0604020202020204" pitchFamily="34" charset="0"/>
                <a:buChar char="•"/>
                <a:tabLst/>
                <a:defRPr sz="1600">
                  <a:solidFill>
                    <a:srgbClr val="939598"/>
                  </a:solidFill>
                  <a:uFill>
                    <a:solidFill>
                      <a:srgbClr val="939598"/>
                    </a:solidFill>
                  </a:uFill>
                  <a:latin typeface="+mn-lt"/>
                  <a:ea typeface="+mn-ea"/>
                  <a:cs typeface="+mn-cs"/>
                  <a:sym typeface="Roboto Regular"/>
                </a:defRPr>
              </a:pPr>
              <a:endParaRPr kumimoji="0" sz="1100" b="0" i="0" u="none" strike="noStrike" kern="1200" cap="none" spc="0" normalizeH="0" baseline="0" noProof="0" dirty="0">
                <a:ln>
                  <a:noFill/>
                </a:ln>
                <a:solidFill>
                  <a:srgbClr val="000000"/>
                </a:solidFill>
                <a:effectLst/>
                <a:uLnTx/>
                <a:uFill>
                  <a:solidFill>
                    <a:srgbClr val="939598"/>
                  </a:solidFill>
                </a:uFill>
                <a:latin typeface="Montserrat" panose="00000500000000000000" pitchFamily="50" charset="0"/>
                <a:ea typeface="+mn-ea"/>
                <a:cs typeface="+mn-cs"/>
                <a:sym typeface="Roboto Regular"/>
              </a:endParaRPr>
            </a:p>
          </p:txBody>
        </p:sp>
      </p:grpSp>
      <p:grpSp>
        <p:nvGrpSpPr>
          <p:cNvPr id="149" name="Graphic 56">
            <a:extLst>
              <a:ext uri="{FF2B5EF4-FFF2-40B4-BE49-F238E27FC236}">
                <a16:creationId xmlns:a16="http://schemas.microsoft.com/office/drawing/2014/main" id="{A5920851-448D-517D-E646-6B18AB021633}"/>
              </a:ext>
            </a:extLst>
          </p:cNvPr>
          <p:cNvGrpSpPr/>
          <p:nvPr/>
        </p:nvGrpSpPr>
        <p:grpSpPr>
          <a:xfrm>
            <a:off x="893371" y="4808317"/>
            <a:ext cx="456400" cy="456400"/>
            <a:chOff x="6889984" y="2498626"/>
            <a:chExt cx="342900" cy="342900"/>
          </a:xfrm>
          <a:noFill/>
        </p:grpSpPr>
        <p:sp>
          <p:nvSpPr>
            <p:cNvPr id="153" name="Freeform 152">
              <a:extLst>
                <a:ext uri="{FF2B5EF4-FFF2-40B4-BE49-F238E27FC236}">
                  <a16:creationId xmlns:a16="http://schemas.microsoft.com/office/drawing/2014/main" id="{54A0554A-9D2A-5829-CF9A-CD249AB48FE1}"/>
                </a:ext>
              </a:extLst>
            </p:cNvPr>
            <p:cNvSpPr/>
            <p:nvPr/>
          </p:nvSpPr>
          <p:spPr>
            <a:xfrm>
              <a:off x="6889984" y="2498626"/>
              <a:ext cx="342900" cy="342900"/>
            </a:xfrm>
            <a:custGeom>
              <a:avLst/>
              <a:gdLst>
                <a:gd name="connsiteX0" fmla="*/ 342900 w 342900"/>
                <a:gd name="connsiteY0" fmla="*/ 171450 h 342900"/>
                <a:gd name="connsiteX1" fmla="*/ 171450 w 342900"/>
                <a:gd name="connsiteY1" fmla="*/ 342900 h 342900"/>
                <a:gd name="connsiteX2" fmla="*/ 0 w 342900"/>
                <a:gd name="connsiteY2" fmla="*/ 171450 h 342900"/>
                <a:gd name="connsiteX3" fmla="*/ 171450 w 342900"/>
                <a:gd name="connsiteY3" fmla="*/ 0 h 342900"/>
                <a:gd name="connsiteX4" fmla="*/ 342900 w 342900"/>
                <a:gd name="connsiteY4" fmla="*/ 171450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342900">
                  <a:moveTo>
                    <a:pt x="342900" y="171450"/>
                  </a:moveTo>
                  <a:cubicBezTo>
                    <a:pt x="342900" y="266139"/>
                    <a:pt x="266139" y="342900"/>
                    <a:pt x="171450" y="342900"/>
                  </a:cubicBezTo>
                  <a:cubicBezTo>
                    <a:pt x="76761" y="342900"/>
                    <a:pt x="0" y="266139"/>
                    <a:pt x="0" y="171450"/>
                  </a:cubicBezTo>
                  <a:cubicBezTo>
                    <a:pt x="0" y="76761"/>
                    <a:pt x="76761" y="0"/>
                    <a:pt x="171450" y="0"/>
                  </a:cubicBezTo>
                  <a:cubicBezTo>
                    <a:pt x="266139" y="0"/>
                    <a:pt x="342900" y="76761"/>
                    <a:pt x="342900" y="171450"/>
                  </a:cubicBezTo>
                  <a:close/>
                </a:path>
              </a:pathLst>
            </a:custGeom>
            <a:noFill/>
            <a:ln w="254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4" name="Freeform 153">
              <a:extLst>
                <a:ext uri="{FF2B5EF4-FFF2-40B4-BE49-F238E27FC236}">
                  <a16:creationId xmlns:a16="http://schemas.microsoft.com/office/drawing/2014/main" id="{CD9EAAE9-1F92-8E27-0A20-4D4416A8D291}"/>
                </a:ext>
              </a:extLst>
            </p:cNvPr>
            <p:cNvSpPr/>
            <p:nvPr/>
          </p:nvSpPr>
          <p:spPr>
            <a:xfrm>
              <a:off x="6918617" y="2527258"/>
              <a:ext cx="285636" cy="285635"/>
            </a:xfrm>
            <a:custGeom>
              <a:avLst/>
              <a:gdLst>
                <a:gd name="connsiteX0" fmla="*/ 142818 w 285636"/>
                <a:gd name="connsiteY0" fmla="*/ 0 h 285635"/>
                <a:gd name="connsiteX1" fmla="*/ 142818 w 285636"/>
                <a:gd name="connsiteY1" fmla="*/ 28461 h 285635"/>
                <a:gd name="connsiteX2" fmla="*/ 142818 w 285636"/>
                <a:gd name="connsiteY2" fmla="*/ 257175 h 285635"/>
                <a:gd name="connsiteX3" fmla="*/ 142818 w 285636"/>
                <a:gd name="connsiteY3" fmla="*/ 285636 h 285635"/>
                <a:gd name="connsiteX4" fmla="*/ 0 w 285636"/>
                <a:gd name="connsiteY4" fmla="*/ 142818 h 285635"/>
                <a:gd name="connsiteX5" fmla="*/ 28461 w 285636"/>
                <a:gd name="connsiteY5" fmla="*/ 142818 h 285635"/>
                <a:gd name="connsiteX6" fmla="*/ 257175 w 285636"/>
                <a:gd name="connsiteY6" fmla="*/ 142818 h 285635"/>
                <a:gd name="connsiteX7" fmla="*/ 285636 w 285636"/>
                <a:gd name="connsiteY7" fmla="*/ 142818 h 28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636" h="285635">
                  <a:moveTo>
                    <a:pt x="142818" y="0"/>
                  </a:moveTo>
                  <a:lnTo>
                    <a:pt x="142818" y="28461"/>
                  </a:lnTo>
                  <a:moveTo>
                    <a:pt x="142818" y="257175"/>
                  </a:moveTo>
                  <a:lnTo>
                    <a:pt x="142818" y="285636"/>
                  </a:lnTo>
                  <a:moveTo>
                    <a:pt x="0" y="142818"/>
                  </a:moveTo>
                  <a:lnTo>
                    <a:pt x="28461" y="142818"/>
                  </a:lnTo>
                  <a:moveTo>
                    <a:pt x="257175" y="142818"/>
                  </a:moveTo>
                  <a:lnTo>
                    <a:pt x="285636" y="142818"/>
                  </a:lnTo>
                </a:path>
              </a:pathLst>
            </a:custGeom>
            <a:noFill/>
            <a:ln w="254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5" name="Freeform 154">
              <a:extLst>
                <a:ext uri="{FF2B5EF4-FFF2-40B4-BE49-F238E27FC236}">
                  <a16:creationId xmlns:a16="http://schemas.microsoft.com/office/drawing/2014/main" id="{8B3E1ABB-1156-A4AD-4E04-77F7D1B2C092}"/>
                </a:ext>
              </a:extLst>
            </p:cNvPr>
            <p:cNvSpPr/>
            <p:nvPr/>
          </p:nvSpPr>
          <p:spPr>
            <a:xfrm>
              <a:off x="7049947" y="2664247"/>
              <a:ext cx="22974" cy="22974"/>
            </a:xfrm>
            <a:custGeom>
              <a:avLst/>
              <a:gdLst>
                <a:gd name="connsiteX0" fmla="*/ 22974 w 22974"/>
                <a:gd name="connsiteY0" fmla="*/ 11487 h 22974"/>
                <a:gd name="connsiteX1" fmla="*/ 11487 w 22974"/>
                <a:gd name="connsiteY1" fmla="*/ 22974 h 22974"/>
                <a:gd name="connsiteX2" fmla="*/ 0 w 22974"/>
                <a:gd name="connsiteY2" fmla="*/ 11487 h 22974"/>
                <a:gd name="connsiteX3" fmla="*/ 11487 w 22974"/>
                <a:gd name="connsiteY3" fmla="*/ 0 h 22974"/>
                <a:gd name="connsiteX4" fmla="*/ 22974 w 22974"/>
                <a:gd name="connsiteY4" fmla="*/ 11487 h 22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 h="22974">
                  <a:moveTo>
                    <a:pt x="22974" y="11487"/>
                  </a:moveTo>
                  <a:cubicBezTo>
                    <a:pt x="22974" y="17831"/>
                    <a:pt x="17832" y="22974"/>
                    <a:pt x="11487" y="22974"/>
                  </a:cubicBezTo>
                  <a:cubicBezTo>
                    <a:pt x="5143" y="22974"/>
                    <a:pt x="0" y="17831"/>
                    <a:pt x="0" y="11487"/>
                  </a:cubicBezTo>
                  <a:cubicBezTo>
                    <a:pt x="0" y="5143"/>
                    <a:pt x="5143" y="0"/>
                    <a:pt x="11487" y="0"/>
                  </a:cubicBezTo>
                  <a:cubicBezTo>
                    <a:pt x="17831" y="0"/>
                    <a:pt x="22974" y="5143"/>
                    <a:pt x="22974" y="11487"/>
                  </a:cubicBezTo>
                  <a:close/>
                </a:path>
              </a:pathLst>
            </a:custGeom>
            <a:noFill/>
            <a:ln w="254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6" name="Freeform 155">
              <a:extLst>
                <a:ext uri="{FF2B5EF4-FFF2-40B4-BE49-F238E27FC236}">
                  <a16:creationId xmlns:a16="http://schemas.microsoft.com/office/drawing/2014/main" id="{6924D90D-FD81-36C2-D086-D9D8B4032095}"/>
                </a:ext>
              </a:extLst>
            </p:cNvPr>
            <p:cNvSpPr/>
            <p:nvPr/>
          </p:nvSpPr>
          <p:spPr>
            <a:xfrm>
              <a:off x="6999027" y="2590009"/>
              <a:ext cx="154305" cy="82467"/>
            </a:xfrm>
            <a:custGeom>
              <a:avLst/>
              <a:gdLst>
                <a:gd name="connsiteX0" fmla="*/ 51435 w 154305"/>
                <a:gd name="connsiteY0" fmla="*/ 82467 h 82467"/>
                <a:gd name="connsiteX1" fmla="*/ 0 w 154305"/>
                <a:gd name="connsiteY1" fmla="*/ 40119 h 82467"/>
                <a:gd name="connsiteX2" fmla="*/ 154305 w 154305"/>
                <a:gd name="connsiteY2" fmla="*/ 0 h 82467"/>
                <a:gd name="connsiteX3" fmla="*/ 73381 w 154305"/>
                <a:gd name="connsiteY3" fmla="*/ 81096 h 82467"/>
              </a:gdLst>
              <a:ahLst/>
              <a:cxnLst>
                <a:cxn ang="0">
                  <a:pos x="connsiteX0" y="connsiteY0"/>
                </a:cxn>
                <a:cxn ang="0">
                  <a:pos x="connsiteX1" y="connsiteY1"/>
                </a:cxn>
                <a:cxn ang="0">
                  <a:pos x="connsiteX2" y="connsiteY2"/>
                </a:cxn>
                <a:cxn ang="0">
                  <a:pos x="connsiteX3" y="connsiteY3"/>
                </a:cxn>
              </a:cxnLst>
              <a:rect l="l" t="t" r="r" b="b"/>
              <a:pathLst>
                <a:path w="154305" h="82467">
                  <a:moveTo>
                    <a:pt x="51435" y="82467"/>
                  </a:moveTo>
                  <a:lnTo>
                    <a:pt x="0" y="40119"/>
                  </a:lnTo>
                  <a:moveTo>
                    <a:pt x="154305" y="0"/>
                  </a:moveTo>
                  <a:lnTo>
                    <a:pt x="73381" y="81096"/>
                  </a:lnTo>
                </a:path>
              </a:pathLst>
            </a:custGeom>
            <a:noFill/>
            <a:ln w="254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157" name="TextBox 156">
            <a:extLst>
              <a:ext uri="{FF2B5EF4-FFF2-40B4-BE49-F238E27FC236}">
                <a16:creationId xmlns:a16="http://schemas.microsoft.com/office/drawing/2014/main" id="{3D035556-D588-2536-8F4B-BBBB868B77FF}"/>
              </a:ext>
            </a:extLst>
          </p:cNvPr>
          <p:cNvSpPr txBox="1"/>
          <p:nvPr/>
        </p:nvSpPr>
        <p:spPr>
          <a:xfrm>
            <a:off x="1648697" y="4820740"/>
            <a:ext cx="742777" cy="431555"/>
          </a:xfrm>
          <a:prstGeom prst="rect">
            <a:avLst/>
          </a:prstGeom>
          <a:noFill/>
          <a:effectLst>
            <a:outerShdw blurRad="63500" sx="102000" sy="102000" algn="ctr" rotWithShape="0">
              <a:prstClr val="black">
                <a:alpha val="40000"/>
              </a:prstClr>
            </a:outerShdw>
          </a:effectLst>
        </p:spPr>
        <p:txBody>
          <a:bodyPr wrap="square" lIns="0" rtlCol="0" anchor="ctr">
            <a:noAutofit/>
          </a:bodyPr>
          <a:lstStyle>
            <a:defPPr>
              <a:defRPr lang="en-US"/>
            </a:defPPr>
            <a:lvl1pPr algn="ctr">
              <a:defRPr sz="3500" b="1" spc="300">
                <a:solidFill>
                  <a:schemeClr val="accent2"/>
                </a:solidFill>
                <a:latin typeface="Montserrat" panose="00000500000000000000" pitchFamily="50" charset="0"/>
              </a:defRPr>
            </a:lvl1pPr>
          </a:lstStyle>
          <a:p>
            <a:pPr marL="0" marR="0" lvl="0" indent="0" algn="l" defTabSz="914400" rtl="0" eaLnBrk="1" fontAlgn="auto" latinLnBrk="0" hangingPunct="1">
              <a:lnSpc>
                <a:spcPct val="100000"/>
              </a:lnSpc>
              <a:spcBef>
                <a:spcPts val="400"/>
              </a:spcBef>
              <a:spcAft>
                <a:spcPts val="400"/>
              </a:spcAft>
              <a:buClrTx/>
              <a:buSzTx/>
              <a:buFontTx/>
              <a:buNone/>
              <a:tabLst/>
              <a:defRPr/>
            </a:pPr>
            <a:r>
              <a:rPr kumimoji="0" lang="en-US" sz="1000" b="1" i="0" u="none" strike="noStrike" kern="1200" cap="none" spc="0" normalizeH="0" baseline="0" noProof="0" dirty="0">
                <a:ln>
                  <a:noFill/>
                </a:ln>
                <a:solidFill>
                  <a:srgbClr val="3376E9"/>
                </a:solidFill>
                <a:effectLst/>
                <a:uLnTx/>
                <a:uFillTx/>
                <a:latin typeface="Montserrat" panose="00000500000000000000" pitchFamily="50" charset="0"/>
                <a:ea typeface="+mn-ea"/>
                <a:cs typeface="+mn-cs"/>
              </a:rPr>
              <a:t>15-60</a:t>
            </a:r>
            <a:br>
              <a:rPr kumimoji="0" lang="en-US" sz="1000" b="1" i="0" u="none" strike="noStrike" kern="1200" cap="none" spc="0" normalizeH="0" baseline="0" noProof="0" dirty="0">
                <a:ln>
                  <a:noFill/>
                </a:ln>
                <a:solidFill>
                  <a:srgbClr val="3376E9"/>
                </a:solidFill>
                <a:effectLst/>
                <a:uLnTx/>
                <a:uFillTx/>
                <a:latin typeface="Montserrat" panose="00000500000000000000" pitchFamily="50" charset="0"/>
                <a:ea typeface="+mn-ea"/>
                <a:cs typeface="+mn-cs"/>
              </a:rPr>
            </a:br>
            <a:r>
              <a:rPr kumimoji="0" lang="en-US" sz="1000" b="1" i="0" u="none" strike="noStrike" kern="1200" cap="none" spc="0" normalizeH="0" baseline="0" noProof="0" dirty="0">
                <a:ln>
                  <a:noFill/>
                </a:ln>
                <a:solidFill>
                  <a:srgbClr val="3376E9"/>
                </a:solidFill>
                <a:effectLst/>
                <a:uLnTx/>
                <a:uFillTx/>
                <a:latin typeface="Montserrat" panose="00000500000000000000" pitchFamily="50" charset="0"/>
                <a:ea typeface="+mn-ea"/>
                <a:cs typeface="+mn-cs"/>
              </a:rPr>
              <a:t>MINUTES</a:t>
            </a:r>
            <a:endParaRPr kumimoji="0" lang="en-US" sz="1000" b="0" i="0" u="none" strike="noStrike" kern="1200" cap="none" spc="0" normalizeH="0" baseline="0" noProof="0" dirty="0">
              <a:ln>
                <a:noFill/>
              </a:ln>
              <a:solidFill>
                <a:srgbClr val="3376E9"/>
              </a:solidFill>
              <a:effectLst/>
              <a:uLnTx/>
              <a:uFillTx/>
              <a:latin typeface="Montserrat" panose="00000500000000000000" pitchFamily="50" charset="0"/>
              <a:ea typeface="+mn-ea"/>
              <a:cs typeface="+mn-cs"/>
            </a:endParaRPr>
          </a:p>
        </p:txBody>
      </p:sp>
      <p:sp>
        <p:nvSpPr>
          <p:cNvPr id="2" name="TextBox 1">
            <a:extLst>
              <a:ext uri="{FF2B5EF4-FFF2-40B4-BE49-F238E27FC236}">
                <a16:creationId xmlns:a16="http://schemas.microsoft.com/office/drawing/2014/main" id="{3DD37B54-BEDF-857B-6C4E-C38E68E5392E}"/>
              </a:ext>
            </a:extLst>
          </p:cNvPr>
          <p:cNvSpPr txBox="1"/>
          <p:nvPr/>
        </p:nvSpPr>
        <p:spPr>
          <a:xfrm>
            <a:off x="600394" y="1246101"/>
            <a:ext cx="4698722" cy="276999"/>
          </a:xfrm>
          <a:prstGeom prst="rect">
            <a:avLst/>
          </a:prstGeom>
          <a:noFill/>
          <a:effectLst>
            <a:outerShdw blurRad="63500" sx="102000" sy="102000" algn="ctr" rotWithShape="0">
              <a:prstClr val="black">
                <a:alpha val="40000"/>
              </a:prstClr>
            </a:outerShdw>
          </a:effectLst>
        </p:spPr>
        <p:txBody>
          <a:bodyPr wrap="none" rtlCol="0">
            <a:spAutoFit/>
          </a:bodyPr>
          <a:lstStyle>
            <a:defPPr>
              <a:defRPr lang="en-US"/>
            </a:defPPr>
            <a:lvl1pPr algn="ctr">
              <a:defRPr sz="3500" b="1" spc="300">
                <a:solidFill>
                  <a:schemeClr val="accent2"/>
                </a:solidFill>
                <a:latin typeface="Montserrat" panose="00000500000000000000" pitchFamily="50"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76E9">
                    <a:lumMod val="60000"/>
                    <a:lumOff val="40000"/>
                  </a:srgbClr>
                </a:solidFill>
                <a:effectLst/>
                <a:uLnTx/>
                <a:uFillTx/>
                <a:latin typeface="Montserrat" panose="00000500000000000000" pitchFamily="50" charset="0"/>
                <a:ea typeface="+mn-ea"/>
                <a:cs typeface="+mn-cs"/>
              </a:rPr>
              <a:t>ACTION TO TAKE IN THE GOLDEN HOUR OG A PR CRISIS</a:t>
            </a:r>
          </a:p>
        </p:txBody>
      </p:sp>
    </p:spTree>
    <p:extLst>
      <p:ext uri="{BB962C8B-B14F-4D97-AF65-F5344CB8AC3E}">
        <p14:creationId xmlns:p14="http://schemas.microsoft.com/office/powerpoint/2010/main" val="38956338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7D759C6-B373-38AD-21BD-8B8308340C97}"/>
              </a:ext>
            </a:extLst>
          </p:cNvPr>
          <p:cNvSpPr/>
          <p:nvPr/>
        </p:nvSpPr>
        <p:spPr>
          <a:xfrm>
            <a:off x="2391474" y="3529143"/>
            <a:ext cx="7777692" cy="7777692"/>
          </a:xfrm>
          <a:prstGeom prst="rect">
            <a:avLst/>
          </a:prstGeom>
          <a:blipFill dpi="0" rotWithShape="1">
            <a:blip r:embed="rId2">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406D"/>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5EBB6F6C-9620-BB00-E18B-7DF2C1E9A2E2}"/>
              </a:ext>
            </a:extLst>
          </p:cNvPr>
          <p:cNvSpPr/>
          <p:nvPr/>
        </p:nvSpPr>
        <p:spPr>
          <a:xfrm>
            <a:off x="-4183017" y="-1251846"/>
            <a:ext cx="7777692" cy="7777692"/>
          </a:xfrm>
          <a:prstGeom prst="rect">
            <a:avLst/>
          </a:prstGeom>
          <a:blipFill dpi="0" rotWithShape="1">
            <a:blip r:embed="rId2">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406D"/>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79717467-9296-4D8F-9D72-DFF161390B9D}"/>
              </a:ext>
            </a:extLst>
          </p:cNvPr>
          <p:cNvSpPr txBox="1"/>
          <p:nvPr/>
        </p:nvSpPr>
        <p:spPr>
          <a:xfrm>
            <a:off x="600394" y="5230886"/>
            <a:ext cx="6915676" cy="477054"/>
          </a:xfrm>
          <a:prstGeom prst="rect">
            <a:avLst/>
          </a:prstGeom>
          <a:noFill/>
          <a:effectLst>
            <a:outerShdw blurRad="63500" sx="102000" sy="102000" algn="ctr" rotWithShape="0">
              <a:prstClr val="black">
                <a:alpha val="40000"/>
              </a:prstClr>
            </a:outerShdw>
          </a:effectLst>
        </p:spPr>
        <p:txBody>
          <a:bodyPr wrap="none" rtlCol="0">
            <a:spAutoFit/>
          </a:bodyPr>
          <a:lstStyle>
            <a:defPPr>
              <a:defRPr lang="en-US"/>
            </a:defPPr>
            <a:lvl1pPr algn="ctr">
              <a:defRPr sz="3500" b="1" spc="300">
                <a:solidFill>
                  <a:schemeClr val="accent2"/>
                </a:solidFill>
                <a:latin typeface="Montserrat" panose="00000500000000000000" pitchFamily="50"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dirty="0">
                <a:ln>
                  <a:noFill/>
                </a:ln>
                <a:solidFill>
                  <a:srgbClr val="3376E9"/>
                </a:solidFill>
                <a:effectLst/>
                <a:uLnTx/>
                <a:uFillTx/>
                <a:latin typeface="Montserrat" panose="00000500000000000000" pitchFamily="50" charset="0"/>
                <a:ea typeface="+mn-ea"/>
                <a:cs typeface="+mn-cs"/>
              </a:rPr>
              <a:t>(2/2) </a:t>
            </a:r>
            <a:r>
              <a:rPr kumimoji="0" lang="en-US" sz="2500" b="1" i="0" u="none" strike="noStrike" kern="1200" cap="none" spc="0" normalizeH="0" baseline="0" noProof="0" dirty="0">
                <a:ln>
                  <a:noFill/>
                </a:ln>
                <a:solidFill>
                  <a:srgbClr val="3376E9"/>
                </a:solidFill>
                <a:effectLst/>
                <a:uLnTx/>
                <a:uFillTx/>
                <a:latin typeface="Montserrat" panose="00000500000000000000" pitchFamily="50" charset="0"/>
                <a:ea typeface="+mn-ea"/>
                <a:cs typeface="+mn-cs"/>
              </a:rPr>
              <a:t>PR CRISIS COMMUNICATION PLAN:</a:t>
            </a:r>
          </a:p>
        </p:txBody>
      </p:sp>
      <p:sp>
        <p:nvSpPr>
          <p:cNvPr id="10" name="TextBox 9">
            <a:extLst>
              <a:ext uri="{FF2B5EF4-FFF2-40B4-BE49-F238E27FC236}">
                <a16:creationId xmlns:a16="http://schemas.microsoft.com/office/drawing/2014/main" id="{FF7F4FA0-5C80-3C4E-40DF-13F463640E70}"/>
              </a:ext>
            </a:extLst>
          </p:cNvPr>
          <p:cNvSpPr txBox="1"/>
          <p:nvPr/>
        </p:nvSpPr>
        <p:spPr>
          <a:xfrm>
            <a:off x="600394" y="5689169"/>
            <a:ext cx="2986715" cy="369332"/>
          </a:xfrm>
          <a:prstGeom prst="rect">
            <a:avLst/>
          </a:prstGeom>
          <a:noFill/>
          <a:effectLst>
            <a:outerShdw blurRad="63500" sx="102000" sy="102000" algn="ctr" rotWithShape="0">
              <a:prstClr val="black">
                <a:alpha val="40000"/>
              </a:prstClr>
            </a:outerShdw>
          </a:effectLst>
        </p:spPr>
        <p:txBody>
          <a:bodyPr wrap="none" rtlCol="0">
            <a:spAutoFit/>
          </a:bodyPr>
          <a:lstStyle>
            <a:defPPr>
              <a:defRPr lang="en-US"/>
            </a:defPPr>
            <a:lvl1pPr algn="ctr">
              <a:defRPr sz="3500" b="1" spc="300">
                <a:solidFill>
                  <a:schemeClr val="accent2"/>
                </a:solidFill>
                <a:latin typeface="Montserrat" panose="00000500000000000000" pitchFamily="50"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THE FIRST 60-MINUTES</a:t>
            </a:r>
          </a:p>
        </p:txBody>
      </p:sp>
      <p:sp>
        <p:nvSpPr>
          <p:cNvPr id="20" name="TextBox 19">
            <a:extLst>
              <a:ext uri="{FF2B5EF4-FFF2-40B4-BE49-F238E27FC236}">
                <a16:creationId xmlns:a16="http://schemas.microsoft.com/office/drawing/2014/main" id="{81B38AAC-3254-C6A6-503F-0CC920EE4D45}"/>
              </a:ext>
            </a:extLst>
          </p:cNvPr>
          <p:cNvSpPr txBox="1"/>
          <p:nvPr/>
        </p:nvSpPr>
        <p:spPr>
          <a:xfrm>
            <a:off x="2666228" y="905389"/>
            <a:ext cx="4572000" cy="631840"/>
          </a:xfrm>
          <a:prstGeom prst="rect">
            <a:avLst/>
          </a:prstGeom>
          <a:noFill/>
          <a:effectLst>
            <a:outerShdw blurRad="63500" sx="102000" sy="102000" algn="ctr" rotWithShape="0">
              <a:prstClr val="black">
                <a:alpha val="40000"/>
              </a:prstClr>
            </a:outerShdw>
          </a:effectLst>
        </p:spPr>
        <p:txBody>
          <a:bodyPr wrap="square" rtlCol="0" anchor="ctr">
            <a:noAutofit/>
          </a:bodyPr>
          <a:lstStyle>
            <a:defPPr>
              <a:defRPr lang="en-US"/>
            </a:defPPr>
            <a:lvl1pPr algn="ctr">
              <a:defRPr sz="3500" b="1" spc="300">
                <a:solidFill>
                  <a:schemeClr val="accent2"/>
                </a:solidFill>
                <a:latin typeface="Montserrat" panose="00000500000000000000" pitchFamily="50" charset="0"/>
              </a:defRPr>
            </a:lvl1pPr>
          </a:lstStyle>
          <a:p>
            <a:pPr marL="0" marR="0" lvl="0" indent="0" algn="l" defTabSz="914400" rtl="0" eaLnBrk="1" fontAlgn="auto" latinLnBrk="0" hangingPunct="1">
              <a:lnSpc>
                <a:spcPct val="120000"/>
              </a:lnSpc>
              <a:spcBef>
                <a:spcPts val="40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Do you need to </a:t>
            </a:r>
            <a:r>
              <a:rPr kumimoji="0" lang="en-US" sz="1000" b="1"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update your draft media statement </a:t>
            </a:r>
            <a:r>
              <a:rPr kumimoji="0" lang="en-US" sz="10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based on any new information that has come to light? </a:t>
            </a:r>
            <a:r>
              <a:rPr kumimoji="0" lang="en-US" sz="1000" b="1"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Issue the initial statement. Brief the spokesperson </a:t>
            </a:r>
            <a:r>
              <a:rPr kumimoji="0" lang="en-US" sz="10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on the facts, the official statement and a timeframe when you will again speak to the media</a:t>
            </a:r>
          </a:p>
        </p:txBody>
      </p:sp>
      <p:grpSp>
        <p:nvGrpSpPr>
          <p:cNvPr id="3" name="Group 2">
            <a:extLst>
              <a:ext uri="{FF2B5EF4-FFF2-40B4-BE49-F238E27FC236}">
                <a16:creationId xmlns:a16="http://schemas.microsoft.com/office/drawing/2014/main" id="{D4DF98B4-1D26-A525-7F77-DD5A3901D78F}"/>
              </a:ext>
            </a:extLst>
          </p:cNvPr>
          <p:cNvGrpSpPr/>
          <p:nvPr/>
        </p:nvGrpSpPr>
        <p:grpSpPr>
          <a:xfrm>
            <a:off x="725571" y="825309"/>
            <a:ext cx="1818511" cy="792000"/>
            <a:chOff x="725571" y="1926446"/>
            <a:chExt cx="1818511" cy="792000"/>
          </a:xfrm>
          <a:effectLst>
            <a:outerShdw blurRad="317500" dist="152400" dir="2700000" algn="tl" rotWithShape="0">
              <a:schemeClr val="accent1">
                <a:alpha val="10000"/>
              </a:schemeClr>
            </a:outerShdw>
          </a:effectLst>
        </p:grpSpPr>
        <p:sp>
          <p:nvSpPr>
            <p:cNvPr id="70" name="Rechteck">
              <a:extLst>
                <a:ext uri="{FF2B5EF4-FFF2-40B4-BE49-F238E27FC236}">
                  <a16:creationId xmlns:a16="http://schemas.microsoft.com/office/drawing/2014/main" id="{132B7D24-274E-858F-2414-B5C4639CCCAC}"/>
                </a:ext>
              </a:extLst>
            </p:cNvPr>
            <p:cNvSpPr/>
            <p:nvPr/>
          </p:nvSpPr>
          <p:spPr>
            <a:xfrm>
              <a:off x="1277434" y="1926446"/>
              <a:ext cx="1266648" cy="792000"/>
            </a:xfrm>
            <a:prstGeom prst="roundRect">
              <a:avLst>
                <a:gd name="adj" fmla="val 8299"/>
              </a:avLst>
            </a:prstGeom>
            <a:solidFill>
              <a:schemeClr val="tx1"/>
            </a:solidFill>
            <a:ln w="12700">
              <a:solidFill>
                <a:schemeClr val="tx1"/>
              </a:solidFill>
            </a:ln>
            <a:effectLst/>
          </p:spPr>
          <p:txBody>
            <a:bodyPr lIns="182880" tIns="365760" rIns="182880" bIns="38100" anchor="ctr"/>
            <a:lstStyle/>
            <a:p>
              <a:pPr marL="184150" marR="0" lvl="0" indent="-171450" algn="l" defTabSz="457200" rtl="0" eaLnBrk="1" fontAlgn="auto" latinLnBrk="0" hangingPunct="1">
                <a:lnSpc>
                  <a:spcPts val="1700"/>
                </a:lnSpc>
                <a:spcBef>
                  <a:spcPts val="0"/>
                </a:spcBef>
                <a:spcAft>
                  <a:spcPts val="0"/>
                </a:spcAft>
                <a:buClrTx/>
                <a:buSzTx/>
                <a:buFont typeface="Arial" panose="020B0604020202020204" pitchFamily="34" charset="0"/>
                <a:buChar char="•"/>
                <a:tabLst/>
                <a:defRPr sz="1600">
                  <a:solidFill>
                    <a:srgbClr val="939598"/>
                  </a:solidFill>
                  <a:uFill>
                    <a:solidFill>
                      <a:srgbClr val="939598"/>
                    </a:solidFill>
                  </a:uFill>
                  <a:latin typeface="+mn-lt"/>
                  <a:ea typeface="+mn-ea"/>
                  <a:cs typeface="+mn-cs"/>
                  <a:sym typeface="Roboto Regular"/>
                </a:defRPr>
              </a:pPr>
              <a:endParaRPr kumimoji="0" sz="1100" b="0" i="0" u="none" strike="noStrike" kern="1200" cap="none" spc="0" normalizeH="0" baseline="0" noProof="0" dirty="0">
                <a:ln>
                  <a:noFill/>
                </a:ln>
                <a:solidFill>
                  <a:srgbClr val="000000"/>
                </a:solidFill>
                <a:effectLst/>
                <a:uLnTx/>
                <a:uFill>
                  <a:solidFill>
                    <a:srgbClr val="939598"/>
                  </a:solidFill>
                </a:uFill>
                <a:latin typeface="Montserrat" panose="00000500000000000000" pitchFamily="50" charset="0"/>
                <a:ea typeface="+mn-ea"/>
                <a:cs typeface="+mn-cs"/>
                <a:sym typeface="Roboto Regular"/>
              </a:endParaRPr>
            </a:p>
          </p:txBody>
        </p:sp>
        <p:sp>
          <p:nvSpPr>
            <p:cNvPr id="39" name="Rechteck">
              <a:extLst>
                <a:ext uri="{FF2B5EF4-FFF2-40B4-BE49-F238E27FC236}">
                  <a16:creationId xmlns:a16="http://schemas.microsoft.com/office/drawing/2014/main" id="{BCBCC56B-8E41-99CC-7294-92CAA4CEACCF}"/>
                </a:ext>
              </a:extLst>
            </p:cNvPr>
            <p:cNvSpPr/>
            <p:nvPr/>
          </p:nvSpPr>
          <p:spPr>
            <a:xfrm>
              <a:off x="725571" y="1926446"/>
              <a:ext cx="792000" cy="792000"/>
            </a:xfrm>
            <a:prstGeom prst="roundRect">
              <a:avLst>
                <a:gd name="adj" fmla="val 8299"/>
              </a:avLst>
            </a:prstGeom>
            <a:solidFill>
              <a:schemeClr val="accent2"/>
            </a:solidFill>
            <a:ln w="12700">
              <a:solidFill>
                <a:schemeClr val="tx1"/>
              </a:solidFill>
            </a:ln>
            <a:effectLst/>
          </p:spPr>
          <p:txBody>
            <a:bodyPr lIns="182880" tIns="365760" rIns="182880" bIns="38100" anchor="ctr"/>
            <a:lstStyle/>
            <a:p>
              <a:pPr marL="184150" marR="0" lvl="0" indent="-171450" algn="l" defTabSz="457200" rtl="0" eaLnBrk="1" fontAlgn="auto" latinLnBrk="0" hangingPunct="1">
                <a:lnSpc>
                  <a:spcPts val="1700"/>
                </a:lnSpc>
                <a:spcBef>
                  <a:spcPts val="0"/>
                </a:spcBef>
                <a:spcAft>
                  <a:spcPts val="0"/>
                </a:spcAft>
                <a:buClrTx/>
                <a:buSzTx/>
                <a:buFont typeface="Arial" panose="020B0604020202020204" pitchFamily="34" charset="0"/>
                <a:buChar char="•"/>
                <a:tabLst/>
                <a:defRPr sz="1600">
                  <a:solidFill>
                    <a:srgbClr val="939598"/>
                  </a:solidFill>
                  <a:uFill>
                    <a:solidFill>
                      <a:srgbClr val="939598"/>
                    </a:solidFill>
                  </a:uFill>
                  <a:latin typeface="+mn-lt"/>
                  <a:ea typeface="+mn-ea"/>
                  <a:cs typeface="+mn-cs"/>
                  <a:sym typeface="Roboto Regular"/>
                </a:defRPr>
              </a:pPr>
              <a:endParaRPr kumimoji="0" sz="1100" b="0" i="0" u="none" strike="noStrike" kern="1200" cap="none" spc="0" normalizeH="0" baseline="0" noProof="0" dirty="0">
                <a:ln>
                  <a:noFill/>
                </a:ln>
                <a:solidFill>
                  <a:srgbClr val="000000"/>
                </a:solidFill>
                <a:effectLst/>
                <a:uLnTx/>
                <a:uFill>
                  <a:solidFill>
                    <a:srgbClr val="939598"/>
                  </a:solidFill>
                </a:uFill>
                <a:latin typeface="Montserrat" panose="00000500000000000000" pitchFamily="50" charset="0"/>
                <a:ea typeface="+mn-ea"/>
                <a:cs typeface="+mn-cs"/>
                <a:sym typeface="Roboto Regular"/>
              </a:endParaRPr>
            </a:p>
          </p:txBody>
        </p:sp>
      </p:grpSp>
      <p:grpSp>
        <p:nvGrpSpPr>
          <p:cNvPr id="59" name="Graphic 56">
            <a:extLst>
              <a:ext uri="{FF2B5EF4-FFF2-40B4-BE49-F238E27FC236}">
                <a16:creationId xmlns:a16="http://schemas.microsoft.com/office/drawing/2014/main" id="{51DC43B5-1273-DC0B-7ECE-878AF6B684C5}"/>
              </a:ext>
            </a:extLst>
          </p:cNvPr>
          <p:cNvGrpSpPr/>
          <p:nvPr/>
        </p:nvGrpSpPr>
        <p:grpSpPr>
          <a:xfrm>
            <a:off x="893371" y="993109"/>
            <a:ext cx="456400" cy="456400"/>
            <a:chOff x="6889984" y="2498626"/>
            <a:chExt cx="342900" cy="342900"/>
          </a:xfrm>
          <a:noFill/>
        </p:grpSpPr>
        <p:sp>
          <p:nvSpPr>
            <p:cNvPr id="60" name="Freeform 59">
              <a:extLst>
                <a:ext uri="{FF2B5EF4-FFF2-40B4-BE49-F238E27FC236}">
                  <a16:creationId xmlns:a16="http://schemas.microsoft.com/office/drawing/2014/main" id="{26BF72EC-786B-2F5A-1FC3-771AF8C16EA2}"/>
                </a:ext>
              </a:extLst>
            </p:cNvPr>
            <p:cNvSpPr/>
            <p:nvPr/>
          </p:nvSpPr>
          <p:spPr>
            <a:xfrm>
              <a:off x="6889984" y="2498626"/>
              <a:ext cx="342900" cy="342900"/>
            </a:xfrm>
            <a:custGeom>
              <a:avLst/>
              <a:gdLst>
                <a:gd name="connsiteX0" fmla="*/ 342900 w 342900"/>
                <a:gd name="connsiteY0" fmla="*/ 171450 h 342900"/>
                <a:gd name="connsiteX1" fmla="*/ 171450 w 342900"/>
                <a:gd name="connsiteY1" fmla="*/ 342900 h 342900"/>
                <a:gd name="connsiteX2" fmla="*/ 0 w 342900"/>
                <a:gd name="connsiteY2" fmla="*/ 171450 h 342900"/>
                <a:gd name="connsiteX3" fmla="*/ 171450 w 342900"/>
                <a:gd name="connsiteY3" fmla="*/ 0 h 342900"/>
                <a:gd name="connsiteX4" fmla="*/ 342900 w 342900"/>
                <a:gd name="connsiteY4" fmla="*/ 171450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342900">
                  <a:moveTo>
                    <a:pt x="342900" y="171450"/>
                  </a:moveTo>
                  <a:cubicBezTo>
                    <a:pt x="342900" y="266139"/>
                    <a:pt x="266139" y="342900"/>
                    <a:pt x="171450" y="342900"/>
                  </a:cubicBezTo>
                  <a:cubicBezTo>
                    <a:pt x="76761" y="342900"/>
                    <a:pt x="0" y="266139"/>
                    <a:pt x="0" y="171450"/>
                  </a:cubicBezTo>
                  <a:cubicBezTo>
                    <a:pt x="0" y="76761"/>
                    <a:pt x="76761" y="0"/>
                    <a:pt x="171450" y="0"/>
                  </a:cubicBezTo>
                  <a:cubicBezTo>
                    <a:pt x="266139" y="0"/>
                    <a:pt x="342900" y="76761"/>
                    <a:pt x="342900" y="171450"/>
                  </a:cubicBezTo>
                  <a:close/>
                </a:path>
              </a:pathLst>
            </a:custGeom>
            <a:noFill/>
            <a:ln w="254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7" name="Freeform 66">
              <a:extLst>
                <a:ext uri="{FF2B5EF4-FFF2-40B4-BE49-F238E27FC236}">
                  <a16:creationId xmlns:a16="http://schemas.microsoft.com/office/drawing/2014/main" id="{7D964DD4-AD1D-07F5-AFA0-2F6E3E7A7897}"/>
                </a:ext>
              </a:extLst>
            </p:cNvPr>
            <p:cNvSpPr/>
            <p:nvPr/>
          </p:nvSpPr>
          <p:spPr>
            <a:xfrm>
              <a:off x="6918617" y="2527258"/>
              <a:ext cx="285636" cy="285635"/>
            </a:xfrm>
            <a:custGeom>
              <a:avLst/>
              <a:gdLst>
                <a:gd name="connsiteX0" fmla="*/ 142818 w 285636"/>
                <a:gd name="connsiteY0" fmla="*/ 0 h 285635"/>
                <a:gd name="connsiteX1" fmla="*/ 142818 w 285636"/>
                <a:gd name="connsiteY1" fmla="*/ 28461 h 285635"/>
                <a:gd name="connsiteX2" fmla="*/ 142818 w 285636"/>
                <a:gd name="connsiteY2" fmla="*/ 257175 h 285635"/>
                <a:gd name="connsiteX3" fmla="*/ 142818 w 285636"/>
                <a:gd name="connsiteY3" fmla="*/ 285636 h 285635"/>
                <a:gd name="connsiteX4" fmla="*/ 0 w 285636"/>
                <a:gd name="connsiteY4" fmla="*/ 142818 h 285635"/>
                <a:gd name="connsiteX5" fmla="*/ 28461 w 285636"/>
                <a:gd name="connsiteY5" fmla="*/ 142818 h 285635"/>
                <a:gd name="connsiteX6" fmla="*/ 257175 w 285636"/>
                <a:gd name="connsiteY6" fmla="*/ 142818 h 285635"/>
                <a:gd name="connsiteX7" fmla="*/ 285636 w 285636"/>
                <a:gd name="connsiteY7" fmla="*/ 142818 h 28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636" h="285635">
                  <a:moveTo>
                    <a:pt x="142818" y="0"/>
                  </a:moveTo>
                  <a:lnTo>
                    <a:pt x="142818" y="28461"/>
                  </a:lnTo>
                  <a:moveTo>
                    <a:pt x="142818" y="257175"/>
                  </a:moveTo>
                  <a:lnTo>
                    <a:pt x="142818" y="285636"/>
                  </a:lnTo>
                  <a:moveTo>
                    <a:pt x="0" y="142818"/>
                  </a:moveTo>
                  <a:lnTo>
                    <a:pt x="28461" y="142818"/>
                  </a:lnTo>
                  <a:moveTo>
                    <a:pt x="257175" y="142818"/>
                  </a:moveTo>
                  <a:lnTo>
                    <a:pt x="285636" y="142818"/>
                  </a:lnTo>
                </a:path>
              </a:pathLst>
            </a:custGeom>
            <a:noFill/>
            <a:ln w="254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8" name="Freeform 67">
              <a:extLst>
                <a:ext uri="{FF2B5EF4-FFF2-40B4-BE49-F238E27FC236}">
                  <a16:creationId xmlns:a16="http://schemas.microsoft.com/office/drawing/2014/main" id="{26032216-B9CB-4501-ECA5-7A94C7FD5870}"/>
                </a:ext>
              </a:extLst>
            </p:cNvPr>
            <p:cNvSpPr/>
            <p:nvPr/>
          </p:nvSpPr>
          <p:spPr>
            <a:xfrm>
              <a:off x="7049947" y="2664247"/>
              <a:ext cx="22974" cy="22974"/>
            </a:xfrm>
            <a:custGeom>
              <a:avLst/>
              <a:gdLst>
                <a:gd name="connsiteX0" fmla="*/ 22974 w 22974"/>
                <a:gd name="connsiteY0" fmla="*/ 11487 h 22974"/>
                <a:gd name="connsiteX1" fmla="*/ 11487 w 22974"/>
                <a:gd name="connsiteY1" fmla="*/ 22974 h 22974"/>
                <a:gd name="connsiteX2" fmla="*/ 0 w 22974"/>
                <a:gd name="connsiteY2" fmla="*/ 11487 h 22974"/>
                <a:gd name="connsiteX3" fmla="*/ 11487 w 22974"/>
                <a:gd name="connsiteY3" fmla="*/ 0 h 22974"/>
                <a:gd name="connsiteX4" fmla="*/ 22974 w 22974"/>
                <a:gd name="connsiteY4" fmla="*/ 11487 h 22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 h="22974">
                  <a:moveTo>
                    <a:pt x="22974" y="11487"/>
                  </a:moveTo>
                  <a:cubicBezTo>
                    <a:pt x="22974" y="17831"/>
                    <a:pt x="17832" y="22974"/>
                    <a:pt x="11487" y="22974"/>
                  </a:cubicBezTo>
                  <a:cubicBezTo>
                    <a:pt x="5143" y="22974"/>
                    <a:pt x="0" y="17831"/>
                    <a:pt x="0" y="11487"/>
                  </a:cubicBezTo>
                  <a:cubicBezTo>
                    <a:pt x="0" y="5143"/>
                    <a:pt x="5143" y="0"/>
                    <a:pt x="11487" y="0"/>
                  </a:cubicBezTo>
                  <a:cubicBezTo>
                    <a:pt x="17831" y="0"/>
                    <a:pt x="22974" y="5143"/>
                    <a:pt x="22974" y="11487"/>
                  </a:cubicBezTo>
                  <a:close/>
                </a:path>
              </a:pathLst>
            </a:custGeom>
            <a:noFill/>
            <a:ln w="254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9" name="Freeform 68">
              <a:extLst>
                <a:ext uri="{FF2B5EF4-FFF2-40B4-BE49-F238E27FC236}">
                  <a16:creationId xmlns:a16="http://schemas.microsoft.com/office/drawing/2014/main" id="{C5D5D68E-59EC-98AC-CBBE-D66F793544F2}"/>
                </a:ext>
              </a:extLst>
            </p:cNvPr>
            <p:cNvSpPr/>
            <p:nvPr/>
          </p:nvSpPr>
          <p:spPr>
            <a:xfrm>
              <a:off x="6999027" y="2590009"/>
              <a:ext cx="154305" cy="82467"/>
            </a:xfrm>
            <a:custGeom>
              <a:avLst/>
              <a:gdLst>
                <a:gd name="connsiteX0" fmla="*/ 51435 w 154305"/>
                <a:gd name="connsiteY0" fmla="*/ 82467 h 82467"/>
                <a:gd name="connsiteX1" fmla="*/ 0 w 154305"/>
                <a:gd name="connsiteY1" fmla="*/ 40119 h 82467"/>
                <a:gd name="connsiteX2" fmla="*/ 154305 w 154305"/>
                <a:gd name="connsiteY2" fmla="*/ 0 h 82467"/>
                <a:gd name="connsiteX3" fmla="*/ 73381 w 154305"/>
                <a:gd name="connsiteY3" fmla="*/ 81096 h 82467"/>
              </a:gdLst>
              <a:ahLst/>
              <a:cxnLst>
                <a:cxn ang="0">
                  <a:pos x="connsiteX0" y="connsiteY0"/>
                </a:cxn>
                <a:cxn ang="0">
                  <a:pos x="connsiteX1" y="connsiteY1"/>
                </a:cxn>
                <a:cxn ang="0">
                  <a:pos x="connsiteX2" y="connsiteY2"/>
                </a:cxn>
                <a:cxn ang="0">
                  <a:pos x="connsiteX3" y="connsiteY3"/>
                </a:cxn>
              </a:cxnLst>
              <a:rect l="l" t="t" r="r" b="b"/>
              <a:pathLst>
                <a:path w="154305" h="82467">
                  <a:moveTo>
                    <a:pt x="51435" y="82467"/>
                  </a:moveTo>
                  <a:lnTo>
                    <a:pt x="0" y="40119"/>
                  </a:lnTo>
                  <a:moveTo>
                    <a:pt x="154305" y="0"/>
                  </a:moveTo>
                  <a:lnTo>
                    <a:pt x="73381" y="81096"/>
                  </a:lnTo>
                </a:path>
              </a:pathLst>
            </a:custGeom>
            <a:noFill/>
            <a:ln w="254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72" name="TextBox 71">
            <a:extLst>
              <a:ext uri="{FF2B5EF4-FFF2-40B4-BE49-F238E27FC236}">
                <a16:creationId xmlns:a16="http://schemas.microsoft.com/office/drawing/2014/main" id="{726FEB52-A0EE-89ED-BFEC-981994658C89}"/>
              </a:ext>
            </a:extLst>
          </p:cNvPr>
          <p:cNvSpPr txBox="1"/>
          <p:nvPr/>
        </p:nvSpPr>
        <p:spPr>
          <a:xfrm>
            <a:off x="1648697" y="1005532"/>
            <a:ext cx="742777" cy="431555"/>
          </a:xfrm>
          <a:prstGeom prst="rect">
            <a:avLst/>
          </a:prstGeom>
          <a:noFill/>
          <a:effectLst>
            <a:outerShdw blurRad="63500" sx="102000" sy="102000" algn="ctr" rotWithShape="0">
              <a:prstClr val="black">
                <a:alpha val="40000"/>
              </a:prstClr>
            </a:outerShdw>
          </a:effectLst>
        </p:spPr>
        <p:txBody>
          <a:bodyPr wrap="square" lIns="0" rtlCol="0" anchor="ctr">
            <a:noAutofit/>
          </a:bodyPr>
          <a:lstStyle>
            <a:defPPr>
              <a:defRPr lang="en-US"/>
            </a:defPPr>
            <a:lvl1pPr algn="ctr">
              <a:defRPr sz="3500" b="1" spc="300">
                <a:solidFill>
                  <a:schemeClr val="accent2"/>
                </a:solidFill>
                <a:latin typeface="Montserrat" panose="00000500000000000000" pitchFamily="50" charset="0"/>
              </a:defRPr>
            </a:lvl1pPr>
          </a:lstStyle>
          <a:p>
            <a:pPr marL="0" marR="0" lvl="0" indent="0" algn="l" defTabSz="914400" rtl="0" eaLnBrk="1" fontAlgn="auto" latinLnBrk="0" hangingPunct="1">
              <a:lnSpc>
                <a:spcPct val="100000"/>
              </a:lnSpc>
              <a:spcBef>
                <a:spcPts val="400"/>
              </a:spcBef>
              <a:spcAft>
                <a:spcPts val="400"/>
              </a:spcAft>
              <a:buClrTx/>
              <a:buSzTx/>
              <a:buFontTx/>
              <a:buNone/>
              <a:tabLst/>
              <a:defRPr/>
            </a:pPr>
            <a:r>
              <a:rPr kumimoji="0" lang="en-US" sz="1000" b="1" i="0" u="none" strike="noStrike" kern="1200" cap="none" spc="0" normalizeH="0" baseline="0" noProof="0" dirty="0">
                <a:ln>
                  <a:noFill/>
                </a:ln>
                <a:solidFill>
                  <a:srgbClr val="3376E9"/>
                </a:solidFill>
                <a:effectLst/>
                <a:uLnTx/>
                <a:uFillTx/>
                <a:latin typeface="Montserrat" panose="00000500000000000000" pitchFamily="50" charset="0"/>
                <a:ea typeface="+mn-ea"/>
                <a:cs typeface="+mn-cs"/>
              </a:rPr>
              <a:t>30-45</a:t>
            </a:r>
            <a:br>
              <a:rPr kumimoji="0" lang="en-US" sz="1000" b="1" i="0" u="none" strike="noStrike" kern="1200" cap="none" spc="0" normalizeH="0" baseline="0" noProof="0" dirty="0">
                <a:ln>
                  <a:noFill/>
                </a:ln>
                <a:solidFill>
                  <a:srgbClr val="3376E9"/>
                </a:solidFill>
                <a:effectLst/>
                <a:uLnTx/>
                <a:uFillTx/>
                <a:latin typeface="Montserrat" panose="00000500000000000000" pitchFamily="50" charset="0"/>
                <a:ea typeface="+mn-ea"/>
                <a:cs typeface="+mn-cs"/>
              </a:rPr>
            </a:br>
            <a:r>
              <a:rPr kumimoji="0" lang="en-US" sz="1000" b="1" i="0" u="none" strike="noStrike" kern="1200" cap="none" spc="0" normalizeH="0" baseline="0" noProof="0" dirty="0">
                <a:ln>
                  <a:noFill/>
                </a:ln>
                <a:solidFill>
                  <a:srgbClr val="3376E9"/>
                </a:solidFill>
                <a:effectLst/>
                <a:uLnTx/>
                <a:uFillTx/>
                <a:latin typeface="Montserrat" panose="00000500000000000000" pitchFamily="50" charset="0"/>
                <a:ea typeface="+mn-ea"/>
                <a:cs typeface="+mn-cs"/>
              </a:rPr>
              <a:t>MINUTES</a:t>
            </a:r>
            <a:endParaRPr kumimoji="0" lang="en-US" sz="1000" b="0" i="0" u="none" strike="noStrike" kern="1200" cap="none" spc="0" normalizeH="0" baseline="0" noProof="0" dirty="0">
              <a:ln>
                <a:noFill/>
              </a:ln>
              <a:solidFill>
                <a:srgbClr val="3376E9"/>
              </a:solidFill>
              <a:effectLst/>
              <a:uLnTx/>
              <a:uFillTx/>
              <a:latin typeface="Montserrat" panose="00000500000000000000" pitchFamily="50" charset="0"/>
              <a:ea typeface="+mn-ea"/>
              <a:cs typeface="+mn-cs"/>
            </a:endParaRPr>
          </a:p>
        </p:txBody>
      </p:sp>
      <p:sp>
        <p:nvSpPr>
          <p:cNvPr id="73" name="TextBox 72">
            <a:extLst>
              <a:ext uri="{FF2B5EF4-FFF2-40B4-BE49-F238E27FC236}">
                <a16:creationId xmlns:a16="http://schemas.microsoft.com/office/drawing/2014/main" id="{8AB59150-DB51-020F-BBB3-F28BD7991A51}"/>
              </a:ext>
            </a:extLst>
          </p:cNvPr>
          <p:cNvSpPr txBox="1"/>
          <p:nvPr/>
        </p:nvSpPr>
        <p:spPr>
          <a:xfrm>
            <a:off x="2666228" y="1810237"/>
            <a:ext cx="4332753" cy="631840"/>
          </a:xfrm>
          <a:prstGeom prst="rect">
            <a:avLst/>
          </a:prstGeom>
          <a:noFill/>
          <a:effectLst>
            <a:outerShdw blurRad="63500" sx="102000" sy="102000" algn="ctr" rotWithShape="0">
              <a:prstClr val="black">
                <a:alpha val="40000"/>
              </a:prstClr>
            </a:outerShdw>
          </a:effectLst>
        </p:spPr>
        <p:txBody>
          <a:bodyPr wrap="square" rtlCol="0" anchor="ctr">
            <a:noAutofit/>
          </a:bodyPr>
          <a:lstStyle>
            <a:defPPr>
              <a:defRPr lang="en-US"/>
            </a:defPPr>
            <a:lvl1pPr algn="ctr">
              <a:defRPr sz="3500" b="1" spc="300">
                <a:solidFill>
                  <a:schemeClr val="accent2"/>
                </a:solidFill>
                <a:latin typeface="Montserrat" panose="00000500000000000000" pitchFamily="50" charset="0"/>
              </a:defRPr>
            </a:lvl1pPr>
          </a:lstStyle>
          <a:p>
            <a:pPr marL="0" marR="0" lvl="0" indent="0" algn="l" defTabSz="914400" rtl="0" eaLnBrk="1" fontAlgn="auto" latinLnBrk="0" hangingPunct="1">
              <a:lnSpc>
                <a:spcPct val="120000"/>
              </a:lnSpc>
              <a:spcBef>
                <a:spcPts val="400"/>
              </a:spcBef>
              <a:spcAft>
                <a:spcPts val="40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Collect some images or footage </a:t>
            </a:r>
            <a:r>
              <a:rPr kumimoji="0" lang="en-US" sz="10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that might be </a:t>
            </a:r>
            <a:br>
              <a:rPr kumimoji="0" lang="en-US" sz="10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br>
            <a:r>
              <a:rPr kumimoji="0" lang="en-US" sz="10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useful for the media</a:t>
            </a:r>
          </a:p>
        </p:txBody>
      </p:sp>
      <p:grpSp>
        <p:nvGrpSpPr>
          <p:cNvPr id="4" name="Group 3">
            <a:extLst>
              <a:ext uri="{FF2B5EF4-FFF2-40B4-BE49-F238E27FC236}">
                <a16:creationId xmlns:a16="http://schemas.microsoft.com/office/drawing/2014/main" id="{8884CE81-BF16-0AA9-6886-F9C47682275F}"/>
              </a:ext>
            </a:extLst>
          </p:cNvPr>
          <p:cNvGrpSpPr/>
          <p:nvPr/>
        </p:nvGrpSpPr>
        <p:grpSpPr>
          <a:xfrm>
            <a:off x="725571" y="1730157"/>
            <a:ext cx="1818511" cy="792000"/>
            <a:chOff x="725571" y="2831294"/>
            <a:chExt cx="1818511" cy="792000"/>
          </a:xfrm>
          <a:effectLst>
            <a:outerShdw blurRad="317500" dist="152400" dir="2700000" algn="tl" rotWithShape="0">
              <a:schemeClr val="accent1">
                <a:alpha val="10000"/>
              </a:schemeClr>
            </a:outerShdw>
          </a:effectLst>
        </p:grpSpPr>
        <p:sp>
          <p:nvSpPr>
            <p:cNvPr id="76" name="Rechteck">
              <a:extLst>
                <a:ext uri="{FF2B5EF4-FFF2-40B4-BE49-F238E27FC236}">
                  <a16:creationId xmlns:a16="http://schemas.microsoft.com/office/drawing/2014/main" id="{9ADEEF95-CCDA-0D4A-8CC2-6E849A07D523}"/>
                </a:ext>
              </a:extLst>
            </p:cNvPr>
            <p:cNvSpPr/>
            <p:nvPr/>
          </p:nvSpPr>
          <p:spPr>
            <a:xfrm>
              <a:off x="1277434" y="2831294"/>
              <a:ext cx="1266648" cy="792000"/>
            </a:xfrm>
            <a:prstGeom prst="roundRect">
              <a:avLst>
                <a:gd name="adj" fmla="val 8299"/>
              </a:avLst>
            </a:prstGeom>
            <a:solidFill>
              <a:schemeClr val="tx1"/>
            </a:solidFill>
            <a:ln w="12700">
              <a:solidFill>
                <a:schemeClr val="tx1"/>
              </a:solidFill>
            </a:ln>
            <a:effectLst/>
          </p:spPr>
          <p:txBody>
            <a:bodyPr lIns="182880" tIns="365760" rIns="182880" bIns="38100" anchor="ctr"/>
            <a:lstStyle/>
            <a:p>
              <a:pPr marL="184150" marR="0" lvl="0" indent="-171450" algn="l" defTabSz="457200" rtl="0" eaLnBrk="1" fontAlgn="auto" latinLnBrk="0" hangingPunct="1">
                <a:lnSpc>
                  <a:spcPts val="1700"/>
                </a:lnSpc>
                <a:spcBef>
                  <a:spcPts val="0"/>
                </a:spcBef>
                <a:spcAft>
                  <a:spcPts val="0"/>
                </a:spcAft>
                <a:buClrTx/>
                <a:buSzTx/>
                <a:buFont typeface="Arial" panose="020B0604020202020204" pitchFamily="34" charset="0"/>
                <a:buChar char="•"/>
                <a:tabLst/>
                <a:defRPr sz="1600">
                  <a:solidFill>
                    <a:srgbClr val="939598"/>
                  </a:solidFill>
                  <a:uFill>
                    <a:solidFill>
                      <a:srgbClr val="939598"/>
                    </a:solidFill>
                  </a:uFill>
                  <a:latin typeface="+mn-lt"/>
                  <a:ea typeface="+mn-ea"/>
                  <a:cs typeface="+mn-cs"/>
                  <a:sym typeface="Roboto Regular"/>
                </a:defRPr>
              </a:pPr>
              <a:endParaRPr kumimoji="0" sz="1100" b="0" i="0" u="none" strike="noStrike" kern="1200" cap="none" spc="0" normalizeH="0" baseline="0" noProof="0" dirty="0">
                <a:ln>
                  <a:noFill/>
                </a:ln>
                <a:solidFill>
                  <a:srgbClr val="000000"/>
                </a:solidFill>
                <a:effectLst/>
                <a:uLnTx/>
                <a:uFill>
                  <a:solidFill>
                    <a:srgbClr val="939598"/>
                  </a:solidFill>
                </a:uFill>
                <a:latin typeface="Montserrat" panose="00000500000000000000" pitchFamily="50" charset="0"/>
                <a:ea typeface="+mn-ea"/>
                <a:cs typeface="+mn-cs"/>
                <a:sym typeface="Roboto Regular"/>
              </a:endParaRPr>
            </a:p>
          </p:txBody>
        </p:sp>
        <p:sp>
          <p:nvSpPr>
            <p:cNvPr id="83" name="Rechteck">
              <a:extLst>
                <a:ext uri="{FF2B5EF4-FFF2-40B4-BE49-F238E27FC236}">
                  <a16:creationId xmlns:a16="http://schemas.microsoft.com/office/drawing/2014/main" id="{1391B306-C744-B055-6380-1E9942B33762}"/>
                </a:ext>
              </a:extLst>
            </p:cNvPr>
            <p:cNvSpPr/>
            <p:nvPr/>
          </p:nvSpPr>
          <p:spPr>
            <a:xfrm>
              <a:off x="725571" y="2831294"/>
              <a:ext cx="792000" cy="792000"/>
            </a:xfrm>
            <a:prstGeom prst="roundRect">
              <a:avLst>
                <a:gd name="adj" fmla="val 8299"/>
              </a:avLst>
            </a:prstGeom>
            <a:solidFill>
              <a:schemeClr val="accent2"/>
            </a:solidFill>
            <a:ln w="12700">
              <a:solidFill>
                <a:schemeClr val="tx1"/>
              </a:solidFill>
            </a:ln>
            <a:effectLst/>
          </p:spPr>
          <p:txBody>
            <a:bodyPr lIns="182880" tIns="365760" rIns="182880" bIns="38100" anchor="ctr"/>
            <a:lstStyle/>
            <a:p>
              <a:pPr marL="184150" marR="0" lvl="0" indent="-171450" algn="l" defTabSz="457200" rtl="0" eaLnBrk="1" fontAlgn="auto" latinLnBrk="0" hangingPunct="1">
                <a:lnSpc>
                  <a:spcPts val="1700"/>
                </a:lnSpc>
                <a:spcBef>
                  <a:spcPts val="0"/>
                </a:spcBef>
                <a:spcAft>
                  <a:spcPts val="0"/>
                </a:spcAft>
                <a:buClrTx/>
                <a:buSzTx/>
                <a:buFont typeface="Arial" panose="020B0604020202020204" pitchFamily="34" charset="0"/>
                <a:buChar char="•"/>
                <a:tabLst/>
                <a:defRPr sz="1600">
                  <a:solidFill>
                    <a:srgbClr val="939598"/>
                  </a:solidFill>
                  <a:uFill>
                    <a:solidFill>
                      <a:srgbClr val="939598"/>
                    </a:solidFill>
                  </a:uFill>
                  <a:latin typeface="+mn-lt"/>
                  <a:ea typeface="+mn-ea"/>
                  <a:cs typeface="+mn-cs"/>
                  <a:sym typeface="Roboto Regular"/>
                </a:defRPr>
              </a:pPr>
              <a:endParaRPr kumimoji="0" sz="1100" b="0" i="0" u="none" strike="noStrike" kern="1200" cap="none" spc="0" normalizeH="0" baseline="0" noProof="0" dirty="0">
                <a:ln>
                  <a:noFill/>
                </a:ln>
                <a:solidFill>
                  <a:srgbClr val="000000"/>
                </a:solidFill>
                <a:effectLst/>
                <a:uLnTx/>
                <a:uFill>
                  <a:solidFill>
                    <a:srgbClr val="939598"/>
                  </a:solidFill>
                </a:uFill>
                <a:latin typeface="Montserrat" panose="00000500000000000000" pitchFamily="50" charset="0"/>
                <a:ea typeface="+mn-ea"/>
                <a:cs typeface="+mn-cs"/>
                <a:sym typeface="Roboto Regular"/>
              </a:endParaRPr>
            </a:p>
          </p:txBody>
        </p:sp>
      </p:grpSp>
      <p:grpSp>
        <p:nvGrpSpPr>
          <p:cNvPr id="84" name="Graphic 56">
            <a:extLst>
              <a:ext uri="{FF2B5EF4-FFF2-40B4-BE49-F238E27FC236}">
                <a16:creationId xmlns:a16="http://schemas.microsoft.com/office/drawing/2014/main" id="{7DFF1FE3-2A22-80F8-6BBF-2CF0A3DCCFA0}"/>
              </a:ext>
            </a:extLst>
          </p:cNvPr>
          <p:cNvGrpSpPr/>
          <p:nvPr/>
        </p:nvGrpSpPr>
        <p:grpSpPr>
          <a:xfrm>
            <a:off x="893371" y="1897957"/>
            <a:ext cx="456400" cy="456400"/>
            <a:chOff x="6889984" y="2498626"/>
            <a:chExt cx="342900" cy="342900"/>
          </a:xfrm>
          <a:noFill/>
        </p:grpSpPr>
        <p:sp>
          <p:nvSpPr>
            <p:cNvPr id="85" name="Freeform 84">
              <a:extLst>
                <a:ext uri="{FF2B5EF4-FFF2-40B4-BE49-F238E27FC236}">
                  <a16:creationId xmlns:a16="http://schemas.microsoft.com/office/drawing/2014/main" id="{8394C042-BFAD-1839-1129-6684702CAB36}"/>
                </a:ext>
              </a:extLst>
            </p:cNvPr>
            <p:cNvSpPr/>
            <p:nvPr/>
          </p:nvSpPr>
          <p:spPr>
            <a:xfrm>
              <a:off x="6889984" y="2498626"/>
              <a:ext cx="342900" cy="342900"/>
            </a:xfrm>
            <a:custGeom>
              <a:avLst/>
              <a:gdLst>
                <a:gd name="connsiteX0" fmla="*/ 342900 w 342900"/>
                <a:gd name="connsiteY0" fmla="*/ 171450 h 342900"/>
                <a:gd name="connsiteX1" fmla="*/ 171450 w 342900"/>
                <a:gd name="connsiteY1" fmla="*/ 342900 h 342900"/>
                <a:gd name="connsiteX2" fmla="*/ 0 w 342900"/>
                <a:gd name="connsiteY2" fmla="*/ 171450 h 342900"/>
                <a:gd name="connsiteX3" fmla="*/ 171450 w 342900"/>
                <a:gd name="connsiteY3" fmla="*/ 0 h 342900"/>
                <a:gd name="connsiteX4" fmla="*/ 342900 w 342900"/>
                <a:gd name="connsiteY4" fmla="*/ 171450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342900">
                  <a:moveTo>
                    <a:pt x="342900" y="171450"/>
                  </a:moveTo>
                  <a:cubicBezTo>
                    <a:pt x="342900" y="266139"/>
                    <a:pt x="266139" y="342900"/>
                    <a:pt x="171450" y="342900"/>
                  </a:cubicBezTo>
                  <a:cubicBezTo>
                    <a:pt x="76761" y="342900"/>
                    <a:pt x="0" y="266139"/>
                    <a:pt x="0" y="171450"/>
                  </a:cubicBezTo>
                  <a:cubicBezTo>
                    <a:pt x="0" y="76761"/>
                    <a:pt x="76761" y="0"/>
                    <a:pt x="171450" y="0"/>
                  </a:cubicBezTo>
                  <a:cubicBezTo>
                    <a:pt x="266139" y="0"/>
                    <a:pt x="342900" y="76761"/>
                    <a:pt x="342900" y="171450"/>
                  </a:cubicBezTo>
                  <a:close/>
                </a:path>
              </a:pathLst>
            </a:custGeom>
            <a:noFill/>
            <a:ln w="254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6" name="Freeform 85">
              <a:extLst>
                <a:ext uri="{FF2B5EF4-FFF2-40B4-BE49-F238E27FC236}">
                  <a16:creationId xmlns:a16="http://schemas.microsoft.com/office/drawing/2014/main" id="{28FA8B46-0245-A867-8502-75706B3F15CD}"/>
                </a:ext>
              </a:extLst>
            </p:cNvPr>
            <p:cNvSpPr/>
            <p:nvPr/>
          </p:nvSpPr>
          <p:spPr>
            <a:xfrm>
              <a:off x="6918617" y="2527258"/>
              <a:ext cx="285636" cy="285635"/>
            </a:xfrm>
            <a:custGeom>
              <a:avLst/>
              <a:gdLst>
                <a:gd name="connsiteX0" fmla="*/ 142818 w 285636"/>
                <a:gd name="connsiteY0" fmla="*/ 0 h 285635"/>
                <a:gd name="connsiteX1" fmla="*/ 142818 w 285636"/>
                <a:gd name="connsiteY1" fmla="*/ 28461 h 285635"/>
                <a:gd name="connsiteX2" fmla="*/ 142818 w 285636"/>
                <a:gd name="connsiteY2" fmla="*/ 257175 h 285635"/>
                <a:gd name="connsiteX3" fmla="*/ 142818 w 285636"/>
                <a:gd name="connsiteY3" fmla="*/ 285636 h 285635"/>
                <a:gd name="connsiteX4" fmla="*/ 0 w 285636"/>
                <a:gd name="connsiteY4" fmla="*/ 142818 h 285635"/>
                <a:gd name="connsiteX5" fmla="*/ 28461 w 285636"/>
                <a:gd name="connsiteY5" fmla="*/ 142818 h 285635"/>
                <a:gd name="connsiteX6" fmla="*/ 257175 w 285636"/>
                <a:gd name="connsiteY6" fmla="*/ 142818 h 285635"/>
                <a:gd name="connsiteX7" fmla="*/ 285636 w 285636"/>
                <a:gd name="connsiteY7" fmla="*/ 142818 h 28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636" h="285635">
                  <a:moveTo>
                    <a:pt x="142818" y="0"/>
                  </a:moveTo>
                  <a:lnTo>
                    <a:pt x="142818" y="28461"/>
                  </a:lnTo>
                  <a:moveTo>
                    <a:pt x="142818" y="257175"/>
                  </a:moveTo>
                  <a:lnTo>
                    <a:pt x="142818" y="285636"/>
                  </a:lnTo>
                  <a:moveTo>
                    <a:pt x="0" y="142818"/>
                  </a:moveTo>
                  <a:lnTo>
                    <a:pt x="28461" y="142818"/>
                  </a:lnTo>
                  <a:moveTo>
                    <a:pt x="257175" y="142818"/>
                  </a:moveTo>
                  <a:lnTo>
                    <a:pt x="285636" y="142818"/>
                  </a:lnTo>
                </a:path>
              </a:pathLst>
            </a:custGeom>
            <a:noFill/>
            <a:ln w="254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7" name="Freeform 86">
              <a:extLst>
                <a:ext uri="{FF2B5EF4-FFF2-40B4-BE49-F238E27FC236}">
                  <a16:creationId xmlns:a16="http://schemas.microsoft.com/office/drawing/2014/main" id="{E8772E0A-8DA6-EAE6-5912-F3B19972D208}"/>
                </a:ext>
              </a:extLst>
            </p:cNvPr>
            <p:cNvSpPr/>
            <p:nvPr/>
          </p:nvSpPr>
          <p:spPr>
            <a:xfrm>
              <a:off x="7049947" y="2664247"/>
              <a:ext cx="22974" cy="22974"/>
            </a:xfrm>
            <a:custGeom>
              <a:avLst/>
              <a:gdLst>
                <a:gd name="connsiteX0" fmla="*/ 22974 w 22974"/>
                <a:gd name="connsiteY0" fmla="*/ 11487 h 22974"/>
                <a:gd name="connsiteX1" fmla="*/ 11487 w 22974"/>
                <a:gd name="connsiteY1" fmla="*/ 22974 h 22974"/>
                <a:gd name="connsiteX2" fmla="*/ 0 w 22974"/>
                <a:gd name="connsiteY2" fmla="*/ 11487 h 22974"/>
                <a:gd name="connsiteX3" fmla="*/ 11487 w 22974"/>
                <a:gd name="connsiteY3" fmla="*/ 0 h 22974"/>
                <a:gd name="connsiteX4" fmla="*/ 22974 w 22974"/>
                <a:gd name="connsiteY4" fmla="*/ 11487 h 22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 h="22974">
                  <a:moveTo>
                    <a:pt x="22974" y="11487"/>
                  </a:moveTo>
                  <a:cubicBezTo>
                    <a:pt x="22974" y="17831"/>
                    <a:pt x="17832" y="22974"/>
                    <a:pt x="11487" y="22974"/>
                  </a:cubicBezTo>
                  <a:cubicBezTo>
                    <a:pt x="5143" y="22974"/>
                    <a:pt x="0" y="17831"/>
                    <a:pt x="0" y="11487"/>
                  </a:cubicBezTo>
                  <a:cubicBezTo>
                    <a:pt x="0" y="5143"/>
                    <a:pt x="5143" y="0"/>
                    <a:pt x="11487" y="0"/>
                  </a:cubicBezTo>
                  <a:cubicBezTo>
                    <a:pt x="17831" y="0"/>
                    <a:pt x="22974" y="5143"/>
                    <a:pt x="22974" y="11487"/>
                  </a:cubicBezTo>
                  <a:close/>
                </a:path>
              </a:pathLst>
            </a:custGeom>
            <a:noFill/>
            <a:ln w="254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8" name="Freeform 87">
              <a:extLst>
                <a:ext uri="{FF2B5EF4-FFF2-40B4-BE49-F238E27FC236}">
                  <a16:creationId xmlns:a16="http://schemas.microsoft.com/office/drawing/2014/main" id="{AA0011D4-9F18-5733-DF77-634A287364CC}"/>
                </a:ext>
              </a:extLst>
            </p:cNvPr>
            <p:cNvSpPr/>
            <p:nvPr/>
          </p:nvSpPr>
          <p:spPr>
            <a:xfrm>
              <a:off x="6999027" y="2590009"/>
              <a:ext cx="154305" cy="82467"/>
            </a:xfrm>
            <a:custGeom>
              <a:avLst/>
              <a:gdLst>
                <a:gd name="connsiteX0" fmla="*/ 51435 w 154305"/>
                <a:gd name="connsiteY0" fmla="*/ 82467 h 82467"/>
                <a:gd name="connsiteX1" fmla="*/ 0 w 154305"/>
                <a:gd name="connsiteY1" fmla="*/ 40119 h 82467"/>
                <a:gd name="connsiteX2" fmla="*/ 154305 w 154305"/>
                <a:gd name="connsiteY2" fmla="*/ 0 h 82467"/>
                <a:gd name="connsiteX3" fmla="*/ 73381 w 154305"/>
                <a:gd name="connsiteY3" fmla="*/ 81096 h 82467"/>
              </a:gdLst>
              <a:ahLst/>
              <a:cxnLst>
                <a:cxn ang="0">
                  <a:pos x="connsiteX0" y="connsiteY0"/>
                </a:cxn>
                <a:cxn ang="0">
                  <a:pos x="connsiteX1" y="connsiteY1"/>
                </a:cxn>
                <a:cxn ang="0">
                  <a:pos x="connsiteX2" y="connsiteY2"/>
                </a:cxn>
                <a:cxn ang="0">
                  <a:pos x="connsiteX3" y="connsiteY3"/>
                </a:cxn>
              </a:cxnLst>
              <a:rect l="l" t="t" r="r" b="b"/>
              <a:pathLst>
                <a:path w="154305" h="82467">
                  <a:moveTo>
                    <a:pt x="51435" y="82467"/>
                  </a:moveTo>
                  <a:lnTo>
                    <a:pt x="0" y="40119"/>
                  </a:lnTo>
                  <a:moveTo>
                    <a:pt x="154305" y="0"/>
                  </a:moveTo>
                  <a:lnTo>
                    <a:pt x="73381" y="81096"/>
                  </a:lnTo>
                </a:path>
              </a:pathLst>
            </a:custGeom>
            <a:noFill/>
            <a:ln w="254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91" name="TextBox 90">
            <a:extLst>
              <a:ext uri="{FF2B5EF4-FFF2-40B4-BE49-F238E27FC236}">
                <a16:creationId xmlns:a16="http://schemas.microsoft.com/office/drawing/2014/main" id="{E01BDFD4-97CC-86B0-9E44-F16BA239BF34}"/>
              </a:ext>
            </a:extLst>
          </p:cNvPr>
          <p:cNvSpPr txBox="1"/>
          <p:nvPr/>
        </p:nvSpPr>
        <p:spPr>
          <a:xfrm>
            <a:off x="1648697" y="1910380"/>
            <a:ext cx="742777" cy="431555"/>
          </a:xfrm>
          <a:prstGeom prst="rect">
            <a:avLst/>
          </a:prstGeom>
          <a:noFill/>
          <a:effectLst>
            <a:outerShdw blurRad="63500" sx="102000" sy="102000" algn="ctr" rotWithShape="0">
              <a:prstClr val="black">
                <a:alpha val="40000"/>
              </a:prstClr>
            </a:outerShdw>
          </a:effectLst>
        </p:spPr>
        <p:txBody>
          <a:bodyPr wrap="square" lIns="0" rtlCol="0" anchor="ctr">
            <a:noAutofit/>
          </a:bodyPr>
          <a:lstStyle>
            <a:defPPr>
              <a:defRPr lang="en-US"/>
            </a:defPPr>
            <a:lvl1pPr algn="ctr">
              <a:defRPr sz="3500" b="1" spc="300">
                <a:solidFill>
                  <a:schemeClr val="accent2"/>
                </a:solidFill>
                <a:latin typeface="Montserrat" panose="00000500000000000000" pitchFamily="50" charset="0"/>
              </a:defRPr>
            </a:lvl1pPr>
          </a:lstStyle>
          <a:p>
            <a:pPr marL="0" marR="0" lvl="0" indent="0" algn="l" defTabSz="914400" rtl="0" eaLnBrk="1" fontAlgn="auto" latinLnBrk="0" hangingPunct="1">
              <a:lnSpc>
                <a:spcPct val="100000"/>
              </a:lnSpc>
              <a:spcBef>
                <a:spcPts val="400"/>
              </a:spcBef>
              <a:spcAft>
                <a:spcPts val="400"/>
              </a:spcAft>
              <a:buClrTx/>
              <a:buSzTx/>
              <a:buFontTx/>
              <a:buNone/>
              <a:tabLst/>
              <a:defRPr/>
            </a:pPr>
            <a:r>
              <a:rPr kumimoji="0" lang="en-US" sz="1000" b="1" i="0" u="none" strike="noStrike" kern="1200" cap="none" spc="0" normalizeH="0" baseline="0" noProof="0" dirty="0">
                <a:ln>
                  <a:noFill/>
                </a:ln>
                <a:solidFill>
                  <a:srgbClr val="3376E9"/>
                </a:solidFill>
                <a:effectLst/>
                <a:uLnTx/>
                <a:uFillTx/>
                <a:latin typeface="Montserrat" panose="00000500000000000000" pitchFamily="50" charset="0"/>
                <a:ea typeface="+mn-ea"/>
                <a:cs typeface="+mn-cs"/>
              </a:rPr>
              <a:t>45-50</a:t>
            </a:r>
            <a:br>
              <a:rPr kumimoji="0" lang="en-US" sz="1000" b="1" i="0" u="none" strike="noStrike" kern="1200" cap="none" spc="0" normalizeH="0" baseline="0" noProof="0" dirty="0">
                <a:ln>
                  <a:noFill/>
                </a:ln>
                <a:solidFill>
                  <a:srgbClr val="3376E9"/>
                </a:solidFill>
                <a:effectLst/>
                <a:uLnTx/>
                <a:uFillTx/>
                <a:latin typeface="Montserrat" panose="00000500000000000000" pitchFamily="50" charset="0"/>
                <a:ea typeface="+mn-ea"/>
                <a:cs typeface="+mn-cs"/>
              </a:rPr>
            </a:br>
            <a:r>
              <a:rPr kumimoji="0" lang="en-US" sz="1000" b="1" i="0" u="none" strike="noStrike" kern="1200" cap="none" spc="0" normalizeH="0" baseline="0" noProof="0" dirty="0">
                <a:ln>
                  <a:noFill/>
                </a:ln>
                <a:solidFill>
                  <a:srgbClr val="3376E9"/>
                </a:solidFill>
                <a:effectLst/>
                <a:uLnTx/>
                <a:uFillTx/>
                <a:latin typeface="Montserrat" panose="00000500000000000000" pitchFamily="50" charset="0"/>
                <a:ea typeface="+mn-ea"/>
                <a:cs typeface="+mn-cs"/>
              </a:rPr>
              <a:t>MINUTES</a:t>
            </a:r>
            <a:endParaRPr kumimoji="0" lang="en-US" sz="1000" b="0" i="0" u="none" strike="noStrike" kern="1200" cap="none" spc="0" normalizeH="0" baseline="0" noProof="0" dirty="0">
              <a:ln>
                <a:noFill/>
              </a:ln>
              <a:solidFill>
                <a:srgbClr val="3376E9"/>
              </a:solidFill>
              <a:effectLst/>
              <a:uLnTx/>
              <a:uFillTx/>
              <a:latin typeface="Montserrat" panose="00000500000000000000" pitchFamily="50" charset="0"/>
              <a:ea typeface="+mn-ea"/>
              <a:cs typeface="+mn-cs"/>
            </a:endParaRPr>
          </a:p>
        </p:txBody>
      </p:sp>
      <p:sp>
        <p:nvSpPr>
          <p:cNvPr id="92" name="TextBox 91">
            <a:extLst>
              <a:ext uri="{FF2B5EF4-FFF2-40B4-BE49-F238E27FC236}">
                <a16:creationId xmlns:a16="http://schemas.microsoft.com/office/drawing/2014/main" id="{1E7177DF-040F-9C17-CA87-135CCBD27496}"/>
              </a:ext>
            </a:extLst>
          </p:cNvPr>
          <p:cNvSpPr txBox="1"/>
          <p:nvPr/>
        </p:nvSpPr>
        <p:spPr>
          <a:xfrm>
            <a:off x="2666228" y="2717080"/>
            <a:ext cx="4332753" cy="631840"/>
          </a:xfrm>
          <a:prstGeom prst="rect">
            <a:avLst/>
          </a:prstGeom>
          <a:noFill/>
          <a:effectLst>
            <a:outerShdw blurRad="63500" sx="102000" sy="102000" algn="ctr" rotWithShape="0">
              <a:prstClr val="black">
                <a:alpha val="40000"/>
              </a:prstClr>
            </a:outerShdw>
          </a:effectLst>
        </p:spPr>
        <p:txBody>
          <a:bodyPr wrap="square" rtlCol="0" anchor="ctr">
            <a:noAutofit/>
          </a:bodyPr>
          <a:lstStyle>
            <a:defPPr>
              <a:defRPr lang="en-US"/>
            </a:defPPr>
            <a:lvl1pPr algn="ctr">
              <a:defRPr sz="3500" b="1" spc="300">
                <a:solidFill>
                  <a:schemeClr val="accent2"/>
                </a:solidFill>
                <a:latin typeface="Montserrat" panose="00000500000000000000" pitchFamily="50" charset="0"/>
              </a:defRPr>
            </a:lvl1pPr>
          </a:lstStyle>
          <a:p>
            <a:pPr marL="0" marR="0" lvl="0" indent="0" algn="l" defTabSz="914400" rtl="0" eaLnBrk="1" fontAlgn="auto" latinLnBrk="0" hangingPunct="1">
              <a:lnSpc>
                <a:spcPct val="120000"/>
              </a:lnSpc>
              <a:spcBef>
                <a:spcPts val="400"/>
              </a:spcBef>
              <a:spcAft>
                <a:spcPts val="40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Convene a team meeting </a:t>
            </a:r>
            <a:r>
              <a:rPr kumimoji="0" lang="en-US" sz="10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and agree next steps </a:t>
            </a:r>
            <a:br>
              <a:rPr kumimoji="0" lang="en-US" sz="10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br>
            <a:r>
              <a:rPr kumimoji="0" lang="en-US" sz="10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and who does what</a:t>
            </a:r>
          </a:p>
        </p:txBody>
      </p:sp>
      <p:grpSp>
        <p:nvGrpSpPr>
          <p:cNvPr id="12" name="Group 11">
            <a:extLst>
              <a:ext uri="{FF2B5EF4-FFF2-40B4-BE49-F238E27FC236}">
                <a16:creationId xmlns:a16="http://schemas.microsoft.com/office/drawing/2014/main" id="{EB5C97C9-71CD-003B-7970-FA061CDD76F8}"/>
              </a:ext>
            </a:extLst>
          </p:cNvPr>
          <p:cNvGrpSpPr/>
          <p:nvPr/>
        </p:nvGrpSpPr>
        <p:grpSpPr>
          <a:xfrm>
            <a:off x="725571" y="2637000"/>
            <a:ext cx="1818511" cy="792000"/>
            <a:chOff x="725571" y="3738137"/>
            <a:chExt cx="1818511" cy="792000"/>
          </a:xfrm>
          <a:effectLst>
            <a:outerShdw blurRad="317500" dist="152400" dir="2700000" algn="tl" rotWithShape="0">
              <a:schemeClr val="accent1">
                <a:alpha val="10000"/>
              </a:schemeClr>
            </a:outerShdw>
          </a:effectLst>
        </p:grpSpPr>
        <p:sp>
          <p:nvSpPr>
            <p:cNvPr id="107" name="Rechteck">
              <a:extLst>
                <a:ext uri="{FF2B5EF4-FFF2-40B4-BE49-F238E27FC236}">
                  <a16:creationId xmlns:a16="http://schemas.microsoft.com/office/drawing/2014/main" id="{5D53E15A-3624-CE63-94D9-1E51C57A44C7}"/>
                </a:ext>
              </a:extLst>
            </p:cNvPr>
            <p:cNvSpPr/>
            <p:nvPr/>
          </p:nvSpPr>
          <p:spPr>
            <a:xfrm>
              <a:off x="1277434" y="3738137"/>
              <a:ext cx="1266648" cy="792000"/>
            </a:xfrm>
            <a:prstGeom prst="roundRect">
              <a:avLst>
                <a:gd name="adj" fmla="val 8299"/>
              </a:avLst>
            </a:prstGeom>
            <a:solidFill>
              <a:schemeClr val="tx1"/>
            </a:solidFill>
            <a:ln w="12700">
              <a:solidFill>
                <a:schemeClr val="tx1"/>
              </a:solidFill>
            </a:ln>
            <a:effectLst/>
          </p:spPr>
          <p:txBody>
            <a:bodyPr lIns="182880" tIns="365760" rIns="182880" bIns="38100" anchor="ctr"/>
            <a:lstStyle/>
            <a:p>
              <a:pPr marL="184150" marR="0" lvl="0" indent="-171450" algn="l" defTabSz="457200" rtl="0" eaLnBrk="1" fontAlgn="auto" latinLnBrk="0" hangingPunct="1">
                <a:lnSpc>
                  <a:spcPts val="1700"/>
                </a:lnSpc>
                <a:spcBef>
                  <a:spcPts val="0"/>
                </a:spcBef>
                <a:spcAft>
                  <a:spcPts val="0"/>
                </a:spcAft>
                <a:buClrTx/>
                <a:buSzTx/>
                <a:buFont typeface="Arial" panose="020B0604020202020204" pitchFamily="34" charset="0"/>
                <a:buChar char="•"/>
                <a:tabLst/>
                <a:defRPr sz="1600">
                  <a:solidFill>
                    <a:srgbClr val="939598"/>
                  </a:solidFill>
                  <a:uFill>
                    <a:solidFill>
                      <a:srgbClr val="939598"/>
                    </a:solidFill>
                  </a:uFill>
                  <a:latin typeface="+mn-lt"/>
                  <a:ea typeface="+mn-ea"/>
                  <a:cs typeface="+mn-cs"/>
                  <a:sym typeface="Roboto Regular"/>
                </a:defRPr>
              </a:pPr>
              <a:endParaRPr kumimoji="0" sz="1100" b="0" i="0" u="none" strike="noStrike" kern="1200" cap="none" spc="0" normalizeH="0" baseline="0" noProof="0" dirty="0">
                <a:ln>
                  <a:noFill/>
                </a:ln>
                <a:solidFill>
                  <a:srgbClr val="000000"/>
                </a:solidFill>
                <a:effectLst/>
                <a:uLnTx/>
                <a:uFill>
                  <a:solidFill>
                    <a:srgbClr val="939598"/>
                  </a:solidFill>
                </a:uFill>
                <a:latin typeface="Montserrat" panose="00000500000000000000" pitchFamily="50" charset="0"/>
                <a:ea typeface="+mn-ea"/>
                <a:cs typeface="+mn-cs"/>
                <a:sym typeface="Roboto Regular"/>
              </a:endParaRPr>
            </a:p>
          </p:txBody>
        </p:sp>
        <p:sp>
          <p:nvSpPr>
            <p:cNvPr id="108" name="Rechteck">
              <a:extLst>
                <a:ext uri="{FF2B5EF4-FFF2-40B4-BE49-F238E27FC236}">
                  <a16:creationId xmlns:a16="http://schemas.microsoft.com/office/drawing/2014/main" id="{8FEC79A5-F290-D03A-4ACD-60765265D89A}"/>
                </a:ext>
              </a:extLst>
            </p:cNvPr>
            <p:cNvSpPr/>
            <p:nvPr/>
          </p:nvSpPr>
          <p:spPr>
            <a:xfrm>
              <a:off x="725571" y="3738137"/>
              <a:ext cx="792000" cy="792000"/>
            </a:xfrm>
            <a:prstGeom prst="roundRect">
              <a:avLst>
                <a:gd name="adj" fmla="val 8299"/>
              </a:avLst>
            </a:prstGeom>
            <a:solidFill>
              <a:schemeClr val="accent2"/>
            </a:solidFill>
            <a:ln w="12700">
              <a:solidFill>
                <a:schemeClr val="tx1"/>
              </a:solidFill>
            </a:ln>
            <a:effectLst/>
          </p:spPr>
          <p:txBody>
            <a:bodyPr lIns="182880" tIns="365760" rIns="182880" bIns="38100" anchor="ctr"/>
            <a:lstStyle/>
            <a:p>
              <a:pPr marL="184150" marR="0" lvl="0" indent="-171450" algn="l" defTabSz="457200" rtl="0" eaLnBrk="1" fontAlgn="auto" latinLnBrk="0" hangingPunct="1">
                <a:lnSpc>
                  <a:spcPts val="1700"/>
                </a:lnSpc>
                <a:spcBef>
                  <a:spcPts val="0"/>
                </a:spcBef>
                <a:spcAft>
                  <a:spcPts val="0"/>
                </a:spcAft>
                <a:buClrTx/>
                <a:buSzTx/>
                <a:buFont typeface="Arial" panose="020B0604020202020204" pitchFamily="34" charset="0"/>
                <a:buChar char="•"/>
                <a:tabLst/>
                <a:defRPr sz="1600">
                  <a:solidFill>
                    <a:srgbClr val="939598"/>
                  </a:solidFill>
                  <a:uFill>
                    <a:solidFill>
                      <a:srgbClr val="939598"/>
                    </a:solidFill>
                  </a:uFill>
                  <a:latin typeface="+mn-lt"/>
                  <a:ea typeface="+mn-ea"/>
                  <a:cs typeface="+mn-cs"/>
                  <a:sym typeface="Roboto Regular"/>
                </a:defRPr>
              </a:pPr>
              <a:endParaRPr kumimoji="0" sz="1100" b="0" i="0" u="none" strike="noStrike" kern="1200" cap="none" spc="0" normalizeH="0" baseline="0" noProof="0" dirty="0">
                <a:ln>
                  <a:noFill/>
                </a:ln>
                <a:solidFill>
                  <a:srgbClr val="000000"/>
                </a:solidFill>
                <a:effectLst/>
                <a:uLnTx/>
                <a:uFill>
                  <a:solidFill>
                    <a:srgbClr val="939598"/>
                  </a:solidFill>
                </a:uFill>
                <a:latin typeface="Montserrat" panose="00000500000000000000" pitchFamily="50" charset="0"/>
                <a:ea typeface="+mn-ea"/>
                <a:cs typeface="+mn-cs"/>
                <a:sym typeface="Roboto Regular"/>
              </a:endParaRPr>
            </a:p>
          </p:txBody>
        </p:sp>
      </p:grpSp>
      <p:grpSp>
        <p:nvGrpSpPr>
          <p:cNvPr id="109" name="Graphic 56">
            <a:extLst>
              <a:ext uri="{FF2B5EF4-FFF2-40B4-BE49-F238E27FC236}">
                <a16:creationId xmlns:a16="http://schemas.microsoft.com/office/drawing/2014/main" id="{8AAAF6BB-6EC9-B0DF-CAA6-47EC23D65730}"/>
              </a:ext>
            </a:extLst>
          </p:cNvPr>
          <p:cNvGrpSpPr/>
          <p:nvPr/>
        </p:nvGrpSpPr>
        <p:grpSpPr>
          <a:xfrm>
            <a:off x="893371" y="2804800"/>
            <a:ext cx="456400" cy="456400"/>
            <a:chOff x="6889984" y="2498626"/>
            <a:chExt cx="342900" cy="342900"/>
          </a:xfrm>
          <a:noFill/>
        </p:grpSpPr>
        <p:sp>
          <p:nvSpPr>
            <p:cNvPr id="110" name="Freeform 109">
              <a:extLst>
                <a:ext uri="{FF2B5EF4-FFF2-40B4-BE49-F238E27FC236}">
                  <a16:creationId xmlns:a16="http://schemas.microsoft.com/office/drawing/2014/main" id="{DA6ECD18-0D37-DF67-1402-E8490E4B0182}"/>
                </a:ext>
              </a:extLst>
            </p:cNvPr>
            <p:cNvSpPr/>
            <p:nvPr/>
          </p:nvSpPr>
          <p:spPr>
            <a:xfrm>
              <a:off x="6889984" y="2498626"/>
              <a:ext cx="342900" cy="342900"/>
            </a:xfrm>
            <a:custGeom>
              <a:avLst/>
              <a:gdLst>
                <a:gd name="connsiteX0" fmla="*/ 342900 w 342900"/>
                <a:gd name="connsiteY0" fmla="*/ 171450 h 342900"/>
                <a:gd name="connsiteX1" fmla="*/ 171450 w 342900"/>
                <a:gd name="connsiteY1" fmla="*/ 342900 h 342900"/>
                <a:gd name="connsiteX2" fmla="*/ 0 w 342900"/>
                <a:gd name="connsiteY2" fmla="*/ 171450 h 342900"/>
                <a:gd name="connsiteX3" fmla="*/ 171450 w 342900"/>
                <a:gd name="connsiteY3" fmla="*/ 0 h 342900"/>
                <a:gd name="connsiteX4" fmla="*/ 342900 w 342900"/>
                <a:gd name="connsiteY4" fmla="*/ 171450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342900">
                  <a:moveTo>
                    <a:pt x="342900" y="171450"/>
                  </a:moveTo>
                  <a:cubicBezTo>
                    <a:pt x="342900" y="266139"/>
                    <a:pt x="266139" y="342900"/>
                    <a:pt x="171450" y="342900"/>
                  </a:cubicBezTo>
                  <a:cubicBezTo>
                    <a:pt x="76761" y="342900"/>
                    <a:pt x="0" y="266139"/>
                    <a:pt x="0" y="171450"/>
                  </a:cubicBezTo>
                  <a:cubicBezTo>
                    <a:pt x="0" y="76761"/>
                    <a:pt x="76761" y="0"/>
                    <a:pt x="171450" y="0"/>
                  </a:cubicBezTo>
                  <a:cubicBezTo>
                    <a:pt x="266139" y="0"/>
                    <a:pt x="342900" y="76761"/>
                    <a:pt x="342900" y="171450"/>
                  </a:cubicBezTo>
                  <a:close/>
                </a:path>
              </a:pathLst>
            </a:custGeom>
            <a:noFill/>
            <a:ln w="254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7" name="Freeform 116">
              <a:extLst>
                <a:ext uri="{FF2B5EF4-FFF2-40B4-BE49-F238E27FC236}">
                  <a16:creationId xmlns:a16="http://schemas.microsoft.com/office/drawing/2014/main" id="{1607C7C2-1604-84AA-3E3A-FD3A7C0C5111}"/>
                </a:ext>
              </a:extLst>
            </p:cNvPr>
            <p:cNvSpPr/>
            <p:nvPr/>
          </p:nvSpPr>
          <p:spPr>
            <a:xfrm>
              <a:off x="6918617" y="2527258"/>
              <a:ext cx="285636" cy="285635"/>
            </a:xfrm>
            <a:custGeom>
              <a:avLst/>
              <a:gdLst>
                <a:gd name="connsiteX0" fmla="*/ 142818 w 285636"/>
                <a:gd name="connsiteY0" fmla="*/ 0 h 285635"/>
                <a:gd name="connsiteX1" fmla="*/ 142818 w 285636"/>
                <a:gd name="connsiteY1" fmla="*/ 28461 h 285635"/>
                <a:gd name="connsiteX2" fmla="*/ 142818 w 285636"/>
                <a:gd name="connsiteY2" fmla="*/ 257175 h 285635"/>
                <a:gd name="connsiteX3" fmla="*/ 142818 w 285636"/>
                <a:gd name="connsiteY3" fmla="*/ 285636 h 285635"/>
                <a:gd name="connsiteX4" fmla="*/ 0 w 285636"/>
                <a:gd name="connsiteY4" fmla="*/ 142818 h 285635"/>
                <a:gd name="connsiteX5" fmla="*/ 28461 w 285636"/>
                <a:gd name="connsiteY5" fmla="*/ 142818 h 285635"/>
                <a:gd name="connsiteX6" fmla="*/ 257175 w 285636"/>
                <a:gd name="connsiteY6" fmla="*/ 142818 h 285635"/>
                <a:gd name="connsiteX7" fmla="*/ 285636 w 285636"/>
                <a:gd name="connsiteY7" fmla="*/ 142818 h 28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636" h="285635">
                  <a:moveTo>
                    <a:pt x="142818" y="0"/>
                  </a:moveTo>
                  <a:lnTo>
                    <a:pt x="142818" y="28461"/>
                  </a:lnTo>
                  <a:moveTo>
                    <a:pt x="142818" y="257175"/>
                  </a:moveTo>
                  <a:lnTo>
                    <a:pt x="142818" y="285636"/>
                  </a:lnTo>
                  <a:moveTo>
                    <a:pt x="0" y="142818"/>
                  </a:moveTo>
                  <a:lnTo>
                    <a:pt x="28461" y="142818"/>
                  </a:lnTo>
                  <a:moveTo>
                    <a:pt x="257175" y="142818"/>
                  </a:moveTo>
                  <a:lnTo>
                    <a:pt x="285636" y="142818"/>
                  </a:lnTo>
                </a:path>
              </a:pathLst>
            </a:custGeom>
            <a:noFill/>
            <a:ln w="254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1" name="Freeform 120">
              <a:extLst>
                <a:ext uri="{FF2B5EF4-FFF2-40B4-BE49-F238E27FC236}">
                  <a16:creationId xmlns:a16="http://schemas.microsoft.com/office/drawing/2014/main" id="{85805F26-CD28-860A-CE9C-0F3F2279EF01}"/>
                </a:ext>
              </a:extLst>
            </p:cNvPr>
            <p:cNvSpPr/>
            <p:nvPr/>
          </p:nvSpPr>
          <p:spPr>
            <a:xfrm>
              <a:off x="7049947" y="2664247"/>
              <a:ext cx="22974" cy="22974"/>
            </a:xfrm>
            <a:custGeom>
              <a:avLst/>
              <a:gdLst>
                <a:gd name="connsiteX0" fmla="*/ 22974 w 22974"/>
                <a:gd name="connsiteY0" fmla="*/ 11487 h 22974"/>
                <a:gd name="connsiteX1" fmla="*/ 11487 w 22974"/>
                <a:gd name="connsiteY1" fmla="*/ 22974 h 22974"/>
                <a:gd name="connsiteX2" fmla="*/ 0 w 22974"/>
                <a:gd name="connsiteY2" fmla="*/ 11487 h 22974"/>
                <a:gd name="connsiteX3" fmla="*/ 11487 w 22974"/>
                <a:gd name="connsiteY3" fmla="*/ 0 h 22974"/>
                <a:gd name="connsiteX4" fmla="*/ 22974 w 22974"/>
                <a:gd name="connsiteY4" fmla="*/ 11487 h 22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 h="22974">
                  <a:moveTo>
                    <a:pt x="22974" y="11487"/>
                  </a:moveTo>
                  <a:cubicBezTo>
                    <a:pt x="22974" y="17831"/>
                    <a:pt x="17832" y="22974"/>
                    <a:pt x="11487" y="22974"/>
                  </a:cubicBezTo>
                  <a:cubicBezTo>
                    <a:pt x="5143" y="22974"/>
                    <a:pt x="0" y="17831"/>
                    <a:pt x="0" y="11487"/>
                  </a:cubicBezTo>
                  <a:cubicBezTo>
                    <a:pt x="0" y="5143"/>
                    <a:pt x="5143" y="0"/>
                    <a:pt x="11487" y="0"/>
                  </a:cubicBezTo>
                  <a:cubicBezTo>
                    <a:pt x="17831" y="0"/>
                    <a:pt x="22974" y="5143"/>
                    <a:pt x="22974" y="11487"/>
                  </a:cubicBezTo>
                  <a:close/>
                </a:path>
              </a:pathLst>
            </a:custGeom>
            <a:noFill/>
            <a:ln w="254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1" name="Freeform 130">
              <a:extLst>
                <a:ext uri="{FF2B5EF4-FFF2-40B4-BE49-F238E27FC236}">
                  <a16:creationId xmlns:a16="http://schemas.microsoft.com/office/drawing/2014/main" id="{8E9171C7-FD53-F197-C75F-3B7D4E6B2A44}"/>
                </a:ext>
              </a:extLst>
            </p:cNvPr>
            <p:cNvSpPr/>
            <p:nvPr/>
          </p:nvSpPr>
          <p:spPr>
            <a:xfrm>
              <a:off x="6999027" y="2590009"/>
              <a:ext cx="154305" cy="82467"/>
            </a:xfrm>
            <a:custGeom>
              <a:avLst/>
              <a:gdLst>
                <a:gd name="connsiteX0" fmla="*/ 51435 w 154305"/>
                <a:gd name="connsiteY0" fmla="*/ 82467 h 82467"/>
                <a:gd name="connsiteX1" fmla="*/ 0 w 154305"/>
                <a:gd name="connsiteY1" fmla="*/ 40119 h 82467"/>
                <a:gd name="connsiteX2" fmla="*/ 154305 w 154305"/>
                <a:gd name="connsiteY2" fmla="*/ 0 h 82467"/>
                <a:gd name="connsiteX3" fmla="*/ 73381 w 154305"/>
                <a:gd name="connsiteY3" fmla="*/ 81096 h 82467"/>
              </a:gdLst>
              <a:ahLst/>
              <a:cxnLst>
                <a:cxn ang="0">
                  <a:pos x="connsiteX0" y="connsiteY0"/>
                </a:cxn>
                <a:cxn ang="0">
                  <a:pos x="connsiteX1" y="connsiteY1"/>
                </a:cxn>
                <a:cxn ang="0">
                  <a:pos x="connsiteX2" y="connsiteY2"/>
                </a:cxn>
                <a:cxn ang="0">
                  <a:pos x="connsiteX3" y="connsiteY3"/>
                </a:cxn>
              </a:cxnLst>
              <a:rect l="l" t="t" r="r" b="b"/>
              <a:pathLst>
                <a:path w="154305" h="82467">
                  <a:moveTo>
                    <a:pt x="51435" y="82467"/>
                  </a:moveTo>
                  <a:lnTo>
                    <a:pt x="0" y="40119"/>
                  </a:lnTo>
                  <a:moveTo>
                    <a:pt x="154305" y="0"/>
                  </a:moveTo>
                  <a:lnTo>
                    <a:pt x="73381" y="81096"/>
                  </a:lnTo>
                </a:path>
              </a:pathLst>
            </a:custGeom>
            <a:noFill/>
            <a:ln w="254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139" name="TextBox 138">
            <a:extLst>
              <a:ext uri="{FF2B5EF4-FFF2-40B4-BE49-F238E27FC236}">
                <a16:creationId xmlns:a16="http://schemas.microsoft.com/office/drawing/2014/main" id="{6BE90077-4DEE-719B-FD83-5D19C11C9893}"/>
              </a:ext>
            </a:extLst>
          </p:cNvPr>
          <p:cNvSpPr txBox="1"/>
          <p:nvPr/>
        </p:nvSpPr>
        <p:spPr>
          <a:xfrm>
            <a:off x="1648697" y="2817223"/>
            <a:ext cx="742777" cy="431555"/>
          </a:xfrm>
          <a:prstGeom prst="rect">
            <a:avLst/>
          </a:prstGeom>
          <a:noFill/>
          <a:effectLst>
            <a:outerShdw blurRad="63500" sx="102000" sy="102000" algn="ctr" rotWithShape="0">
              <a:prstClr val="black">
                <a:alpha val="40000"/>
              </a:prstClr>
            </a:outerShdw>
          </a:effectLst>
        </p:spPr>
        <p:txBody>
          <a:bodyPr wrap="square" lIns="0" rtlCol="0" anchor="ctr">
            <a:noAutofit/>
          </a:bodyPr>
          <a:lstStyle>
            <a:defPPr>
              <a:defRPr lang="en-US"/>
            </a:defPPr>
            <a:lvl1pPr algn="ctr">
              <a:defRPr sz="3500" b="1" spc="300">
                <a:solidFill>
                  <a:schemeClr val="accent2"/>
                </a:solidFill>
                <a:latin typeface="Montserrat" panose="00000500000000000000" pitchFamily="50" charset="0"/>
              </a:defRPr>
            </a:lvl1pPr>
          </a:lstStyle>
          <a:p>
            <a:pPr marL="0" marR="0" lvl="0" indent="0" algn="l" defTabSz="914400" rtl="0" eaLnBrk="1" fontAlgn="auto" latinLnBrk="0" hangingPunct="1">
              <a:lnSpc>
                <a:spcPct val="100000"/>
              </a:lnSpc>
              <a:spcBef>
                <a:spcPts val="400"/>
              </a:spcBef>
              <a:spcAft>
                <a:spcPts val="400"/>
              </a:spcAft>
              <a:buClrTx/>
              <a:buSzTx/>
              <a:buFontTx/>
              <a:buNone/>
              <a:tabLst/>
              <a:defRPr/>
            </a:pPr>
            <a:r>
              <a:rPr kumimoji="0" lang="en-US" sz="1000" b="1" i="0" u="none" strike="noStrike" kern="1200" cap="none" spc="0" normalizeH="0" baseline="0" noProof="0" dirty="0">
                <a:ln>
                  <a:noFill/>
                </a:ln>
                <a:solidFill>
                  <a:srgbClr val="3376E9"/>
                </a:solidFill>
                <a:effectLst/>
                <a:uLnTx/>
                <a:uFillTx/>
                <a:latin typeface="Montserrat" panose="00000500000000000000" pitchFamily="50" charset="0"/>
                <a:ea typeface="+mn-ea"/>
                <a:cs typeface="+mn-cs"/>
              </a:rPr>
              <a:t>50-60</a:t>
            </a:r>
            <a:br>
              <a:rPr kumimoji="0" lang="en-US" sz="1000" b="1" i="0" u="none" strike="noStrike" kern="1200" cap="none" spc="0" normalizeH="0" baseline="0" noProof="0" dirty="0">
                <a:ln>
                  <a:noFill/>
                </a:ln>
                <a:solidFill>
                  <a:srgbClr val="3376E9"/>
                </a:solidFill>
                <a:effectLst/>
                <a:uLnTx/>
                <a:uFillTx/>
                <a:latin typeface="Montserrat" panose="00000500000000000000" pitchFamily="50" charset="0"/>
                <a:ea typeface="+mn-ea"/>
                <a:cs typeface="+mn-cs"/>
              </a:rPr>
            </a:br>
            <a:r>
              <a:rPr kumimoji="0" lang="en-US" sz="1000" b="1" i="0" u="none" strike="noStrike" kern="1200" cap="none" spc="0" normalizeH="0" baseline="0" noProof="0" dirty="0">
                <a:ln>
                  <a:noFill/>
                </a:ln>
                <a:solidFill>
                  <a:srgbClr val="3376E9"/>
                </a:solidFill>
                <a:effectLst/>
                <a:uLnTx/>
                <a:uFillTx/>
                <a:latin typeface="Montserrat" panose="00000500000000000000" pitchFamily="50" charset="0"/>
                <a:ea typeface="+mn-ea"/>
                <a:cs typeface="+mn-cs"/>
              </a:rPr>
              <a:t>MINUTES</a:t>
            </a:r>
            <a:endParaRPr kumimoji="0" lang="en-US" sz="1000" b="0" i="0" u="none" strike="noStrike" kern="1200" cap="none" spc="0" normalizeH="0" baseline="0" noProof="0" dirty="0">
              <a:ln>
                <a:noFill/>
              </a:ln>
              <a:solidFill>
                <a:srgbClr val="3376E9"/>
              </a:solidFill>
              <a:effectLst/>
              <a:uLnTx/>
              <a:uFillTx/>
              <a:latin typeface="Montserrat" panose="00000500000000000000" pitchFamily="50" charset="0"/>
              <a:ea typeface="+mn-ea"/>
              <a:cs typeface="+mn-cs"/>
            </a:endParaRPr>
          </a:p>
        </p:txBody>
      </p:sp>
      <p:pic>
        <p:nvPicPr>
          <p:cNvPr id="9" name="Picture 8" descr="Background pattern&#10;&#10;Description automatically generated">
            <a:extLst>
              <a:ext uri="{FF2B5EF4-FFF2-40B4-BE49-F238E27FC236}">
                <a16:creationId xmlns:a16="http://schemas.microsoft.com/office/drawing/2014/main" id="{CA1EE9A0-10F6-F2B8-1548-D9299D0C6414}"/>
              </a:ext>
            </a:extLst>
          </p:cNvPr>
          <p:cNvPicPr>
            <a:picLocks noChangeAspect="1"/>
          </p:cNvPicPr>
          <p:nvPr/>
        </p:nvPicPr>
        <p:blipFill rotWithShape="1">
          <a:blip r:embed="rId3">
            <a:alphaModFix amt="52000"/>
            <a:extLst>
              <a:ext uri="{BEBA8EAE-BF5A-486C-A8C5-ECC9F3942E4B}">
                <a14:imgProps xmlns:a14="http://schemas.microsoft.com/office/drawing/2010/main">
                  <a14:imgLayer r:embed="rId4">
                    <a14:imgEffect>
                      <a14:saturation sat="75000"/>
                    </a14:imgEffect>
                    <a14:imgEffect>
                      <a14:brightnessContrast bright="35000"/>
                    </a14:imgEffect>
                  </a14:imgLayer>
                </a14:imgProps>
              </a:ext>
            </a:extLst>
          </a:blip>
          <a:srcRect l="12608" r="46818" b="50000"/>
          <a:stretch/>
        </p:blipFill>
        <p:spPr>
          <a:xfrm rot="10800000">
            <a:off x="8485149" y="0"/>
            <a:ext cx="3706851" cy="6852172"/>
          </a:xfrm>
          <a:prstGeom prst="rect">
            <a:avLst/>
          </a:prstGeom>
        </p:spPr>
      </p:pic>
    </p:spTree>
    <p:extLst>
      <p:ext uri="{BB962C8B-B14F-4D97-AF65-F5344CB8AC3E}">
        <p14:creationId xmlns:p14="http://schemas.microsoft.com/office/powerpoint/2010/main" val="422480667"/>
      </p:ext>
    </p:extLst>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AA3CFC22-BF99-E245-80B6-A946ED2E65D8}"/>
              </a:ext>
            </a:extLst>
          </p:cNvPr>
          <p:cNvPicPr>
            <a:picLocks noChangeAspect="1"/>
          </p:cNvPicPr>
          <p:nvPr/>
        </p:nvPicPr>
        <p:blipFill>
          <a:blip r:embed="rId4"/>
          <a:srcRect/>
          <a:stretch/>
        </p:blipFill>
        <p:spPr>
          <a:xfrm>
            <a:off x="4048772" y="863422"/>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14" name="TextBox 13">
            <a:extLst>
              <a:ext uri="{FF2B5EF4-FFF2-40B4-BE49-F238E27FC236}">
                <a16:creationId xmlns:a16="http://schemas.microsoft.com/office/drawing/2014/main" id="{C43E536B-30A9-AF47-88CD-B0C3BE6C4082}"/>
              </a:ext>
            </a:extLst>
          </p:cNvPr>
          <p:cNvSpPr txBox="1"/>
          <p:nvPr/>
        </p:nvSpPr>
        <p:spPr>
          <a:xfrm>
            <a:off x="744776" y="611752"/>
            <a:ext cx="2866176" cy="576120"/>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Related</a:t>
            </a:r>
          </a:p>
        </p:txBody>
      </p:sp>
      <p:sp>
        <p:nvSpPr>
          <p:cNvPr id="15" name="Rounded Rectangle 14">
            <a:hlinkClick r:id="rId3"/>
            <a:extLst>
              <a:ext uri="{FF2B5EF4-FFF2-40B4-BE49-F238E27FC236}">
                <a16:creationId xmlns:a16="http://schemas.microsoft.com/office/drawing/2014/main" id="{F66D41B6-E740-D140-BB0D-F39E37E14AAC}"/>
              </a:ext>
            </a:extLst>
          </p:cNvPr>
          <p:cNvSpPr/>
          <p:nvPr/>
        </p:nvSpPr>
        <p:spPr bwMode="auto">
          <a:xfrm>
            <a:off x="4486592" y="2671595"/>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Marketing Plan</a:t>
            </a:r>
          </a:p>
        </p:txBody>
      </p:sp>
      <p:pic>
        <p:nvPicPr>
          <p:cNvPr id="16" name="Picture 15">
            <a:hlinkClick r:id="rId5"/>
            <a:extLst>
              <a:ext uri="{FF2B5EF4-FFF2-40B4-BE49-F238E27FC236}">
                <a16:creationId xmlns:a16="http://schemas.microsoft.com/office/drawing/2014/main" id="{5C4E2841-866B-8541-B6A2-6E14C1BDA095}"/>
              </a:ext>
            </a:extLst>
          </p:cNvPr>
          <p:cNvPicPr>
            <a:picLocks noChangeAspect="1"/>
          </p:cNvPicPr>
          <p:nvPr/>
        </p:nvPicPr>
        <p:blipFill>
          <a:blip r:embed="rId6"/>
          <a:srcRect/>
          <a:stretch/>
        </p:blipFill>
        <p:spPr>
          <a:xfrm>
            <a:off x="8056810" y="863422"/>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17" name="Rounded Rectangle 16">
            <a:hlinkClick r:id="rId5"/>
            <a:extLst>
              <a:ext uri="{FF2B5EF4-FFF2-40B4-BE49-F238E27FC236}">
                <a16:creationId xmlns:a16="http://schemas.microsoft.com/office/drawing/2014/main" id="{955879B9-FF5D-0048-9554-EBC3EEC4272E}"/>
              </a:ext>
            </a:extLst>
          </p:cNvPr>
          <p:cNvSpPr/>
          <p:nvPr/>
        </p:nvSpPr>
        <p:spPr bwMode="auto">
          <a:xfrm>
            <a:off x="8494630" y="2671595"/>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Brand Management</a:t>
            </a:r>
          </a:p>
        </p:txBody>
      </p:sp>
      <p:pic>
        <p:nvPicPr>
          <p:cNvPr id="18" name="Picture 17">
            <a:hlinkClick r:id="rId7"/>
            <a:extLst>
              <a:ext uri="{FF2B5EF4-FFF2-40B4-BE49-F238E27FC236}">
                <a16:creationId xmlns:a16="http://schemas.microsoft.com/office/drawing/2014/main" id="{8E411872-98A0-784E-8CDB-FC13C254A00A}"/>
              </a:ext>
            </a:extLst>
          </p:cNvPr>
          <p:cNvPicPr>
            <a:picLocks noChangeAspect="1"/>
          </p:cNvPicPr>
          <p:nvPr/>
        </p:nvPicPr>
        <p:blipFill>
          <a:blip r:embed="rId8"/>
          <a:srcRect/>
          <a:stretch/>
        </p:blipFill>
        <p:spPr>
          <a:xfrm>
            <a:off x="4048772" y="3755451"/>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19" name="Rounded Rectangle 18">
            <a:hlinkClick r:id="rId7"/>
            <a:extLst>
              <a:ext uri="{FF2B5EF4-FFF2-40B4-BE49-F238E27FC236}">
                <a16:creationId xmlns:a16="http://schemas.microsoft.com/office/drawing/2014/main" id="{688AAFB8-C6B3-384F-A061-1D4221085CD3}"/>
              </a:ext>
            </a:extLst>
          </p:cNvPr>
          <p:cNvSpPr/>
          <p:nvPr/>
        </p:nvSpPr>
        <p:spPr bwMode="auto">
          <a:xfrm>
            <a:off x="4486592" y="5563624"/>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Sustainability </a:t>
            </a:r>
            <a:r>
              <a:rPr lang="en-US" sz="1400" b="1" dirty="0">
                <a:solidFill>
                  <a:prstClr val="white"/>
                </a:solidFill>
                <a:latin typeface="Century Gothic" panose="020B0502020202020204" pitchFamily="34" charset="0"/>
                <a:ea typeface="Helvetica Neue"/>
                <a:cs typeface="Helvetica Neue"/>
                <a:sym typeface="Century Gothic"/>
              </a:rPr>
              <a:t>Re</a:t>
            </a: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port</a:t>
            </a:r>
          </a:p>
        </p:txBody>
      </p:sp>
      <p:pic>
        <p:nvPicPr>
          <p:cNvPr id="20" name="Picture 19">
            <a:hlinkClick r:id="rId9"/>
            <a:extLst>
              <a:ext uri="{FF2B5EF4-FFF2-40B4-BE49-F238E27FC236}">
                <a16:creationId xmlns:a16="http://schemas.microsoft.com/office/drawing/2014/main" id="{8B59CCA0-7F30-5D49-BC06-CAB42990D906}"/>
              </a:ext>
            </a:extLst>
          </p:cNvPr>
          <p:cNvPicPr>
            <a:picLocks noChangeAspect="1"/>
          </p:cNvPicPr>
          <p:nvPr/>
        </p:nvPicPr>
        <p:blipFill>
          <a:blip r:embed="rId10"/>
          <a:srcRect/>
          <a:stretch/>
        </p:blipFill>
        <p:spPr>
          <a:xfrm>
            <a:off x="8056810" y="3755451"/>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21" name="Rounded Rectangle 20">
            <a:hlinkClick r:id="rId9"/>
            <a:extLst>
              <a:ext uri="{FF2B5EF4-FFF2-40B4-BE49-F238E27FC236}">
                <a16:creationId xmlns:a16="http://schemas.microsoft.com/office/drawing/2014/main" id="{4297B13F-5B10-404E-B4D7-56E27BEB5458}"/>
              </a:ext>
            </a:extLst>
          </p:cNvPr>
          <p:cNvSpPr/>
          <p:nvPr/>
        </p:nvSpPr>
        <p:spPr bwMode="auto">
          <a:xfrm>
            <a:off x="8494630" y="5563624"/>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Corporate Brand Deck</a:t>
            </a:r>
          </a:p>
        </p:txBody>
      </p:sp>
      <p:sp>
        <p:nvSpPr>
          <p:cNvPr id="22" name="TextBox 21">
            <a:extLst>
              <a:ext uri="{FF2B5EF4-FFF2-40B4-BE49-F238E27FC236}">
                <a16:creationId xmlns:a16="http://schemas.microsoft.com/office/drawing/2014/main" id="{CD32708B-4137-464E-B42A-197E5544EDD6}"/>
              </a:ext>
            </a:extLst>
          </p:cNvPr>
          <p:cNvSpPr txBox="1"/>
          <p:nvPr/>
        </p:nvSpPr>
        <p:spPr>
          <a:xfrm>
            <a:off x="744776" y="1356917"/>
            <a:ext cx="2514773" cy="2273186"/>
          </a:xfrm>
          <a:prstGeom prst="rect">
            <a:avLst/>
          </a:prstGeom>
          <a:solidFill>
            <a:schemeClr val="bg1"/>
          </a:solid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The following resources are related to this framework and can save you hours of work.</a:t>
            </a:r>
          </a:p>
          <a:p>
            <a:pPr marL="0" marR="0" lvl="0" indent="0" algn="l" defTabSz="912847" rtl="0" eaLnBrk="1" fontAlgn="auto" latinLnBrk="0" hangingPunct="1">
              <a:lnSpc>
                <a:spcPct val="15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endParaRPr>
          </a:p>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If you’re a free or paid member, log into You Exec first for a better download experience.</a:t>
            </a:r>
          </a:p>
        </p:txBody>
      </p:sp>
    </p:spTree>
    <p:extLst>
      <p:ext uri="{BB962C8B-B14F-4D97-AF65-F5344CB8AC3E}">
        <p14:creationId xmlns:p14="http://schemas.microsoft.com/office/powerpoint/2010/main" val="164888773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1BE59633-CDB8-4E6F-82C0-00AB9C3ACABB}"/>
              </a:ext>
            </a:extLst>
          </p:cNvPr>
          <p:cNvSpPr/>
          <p:nvPr/>
        </p:nvSpPr>
        <p:spPr>
          <a:xfrm>
            <a:off x="-2769992" y="1805803"/>
            <a:ext cx="5693964" cy="5693964"/>
          </a:xfrm>
          <a:prstGeom prst="rect">
            <a:avLst/>
          </a:prstGeom>
          <a:blipFill dpi="0" rotWithShape="1">
            <a:blip r:embed="rId2">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6D0CC89C-B17D-407B-B873-201AFBDE22BC}"/>
              </a:ext>
            </a:extLst>
          </p:cNvPr>
          <p:cNvGrpSpPr/>
          <p:nvPr/>
        </p:nvGrpSpPr>
        <p:grpSpPr>
          <a:xfrm rot="19219765">
            <a:off x="4876797" y="-2255281"/>
            <a:ext cx="1694526" cy="11692388"/>
            <a:chOff x="7048500" y="0"/>
            <a:chExt cx="1634673" cy="6858000"/>
          </a:xfrm>
        </p:grpSpPr>
        <p:sp>
          <p:nvSpPr>
            <p:cNvPr id="10" name="Rectangle 9">
              <a:extLst>
                <a:ext uri="{FF2B5EF4-FFF2-40B4-BE49-F238E27FC236}">
                  <a16:creationId xmlns:a16="http://schemas.microsoft.com/office/drawing/2014/main" id="{088C17D2-2977-445B-AA5B-FEDF23701B99}"/>
                </a:ext>
              </a:extLst>
            </p:cNvPr>
            <p:cNvSpPr/>
            <p:nvPr/>
          </p:nvSpPr>
          <p:spPr>
            <a:xfrm rot="273445">
              <a:off x="7048500" y="0"/>
              <a:ext cx="971550" cy="6858000"/>
            </a:xfrm>
            <a:prstGeom prst="rect">
              <a:avLst/>
            </a:prstGeom>
            <a:gradFill>
              <a:gsLst>
                <a:gs pos="100000">
                  <a:schemeClr val="accent1">
                    <a:lumMod val="5000"/>
                    <a:lumOff val="95000"/>
                    <a:alpha val="0"/>
                  </a:schemeClr>
                </a:gs>
                <a:gs pos="0">
                  <a:schemeClr val="accent1">
                    <a:lumMod val="30000"/>
                    <a:lumOff val="70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EED2002-7477-48CD-8F17-F28DD4BBC9A2}"/>
                </a:ext>
              </a:extLst>
            </p:cNvPr>
            <p:cNvSpPr/>
            <p:nvPr/>
          </p:nvSpPr>
          <p:spPr>
            <a:xfrm rot="21326555" flipH="1">
              <a:off x="7711623" y="0"/>
              <a:ext cx="971550" cy="6858000"/>
            </a:xfrm>
            <a:prstGeom prst="rect">
              <a:avLst/>
            </a:prstGeom>
            <a:gradFill>
              <a:gsLst>
                <a:gs pos="100000">
                  <a:schemeClr val="accent1">
                    <a:lumMod val="5000"/>
                    <a:lumOff val="95000"/>
                    <a:alpha val="0"/>
                  </a:schemeClr>
                </a:gs>
                <a:gs pos="0">
                  <a:schemeClr val="accent1">
                    <a:lumMod val="30000"/>
                    <a:lumOff val="70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C9A1ECF6-5A9E-447C-80EA-19C5F8B8A1EC}"/>
              </a:ext>
            </a:extLst>
          </p:cNvPr>
          <p:cNvSpPr/>
          <p:nvPr/>
        </p:nvSpPr>
        <p:spPr>
          <a:xfrm>
            <a:off x="8991976" y="-1657688"/>
            <a:ext cx="7777692" cy="7777692"/>
          </a:xfrm>
          <a:prstGeom prst="rect">
            <a:avLst/>
          </a:prstGeom>
          <a:blipFill dpi="0" rotWithShape="1">
            <a:blip r:embed="rId2">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B39F307C-31A8-4831-AFBD-EDECF39E3CC2}"/>
              </a:ext>
            </a:extLst>
          </p:cNvPr>
          <p:cNvSpPr/>
          <p:nvPr/>
        </p:nvSpPr>
        <p:spPr>
          <a:xfrm>
            <a:off x="1052126" y="1430616"/>
            <a:ext cx="10087749" cy="4459328"/>
          </a:xfrm>
          <a:prstGeom prst="roundRect">
            <a:avLst>
              <a:gd name="adj" fmla="val 970"/>
            </a:avLst>
          </a:prstGeom>
          <a:solidFill>
            <a:schemeClr val="tx1"/>
          </a:solidFill>
          <a:ln>
            <a:noFill/>
          </a:ln>
          <a:effectLst>
            <a:outerShdw blurRad="177800" algn="ctr" rotWithShape="0">
              <a:schemeClr val="accent3">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dirty="0"/>
          </a:p>
        </p:txBody>
      </p:sp>
      <p:cxnSp>
        <p:nvCxnSpPr>
          <p:cNvPr id="15" name="Straight Connector 14">
            <a:extLst>
              <a:ext uri="{FF2B5EF4-FFF2-40B4-BE49-F238E27FC236}">
                <a16:creationId xmlns:a16="http://schemas.microsoft.com/office/drawing/2014/main" id="{F0D50544-4080-41D4-B87E-29A270A25882}"/>
              </a:ext>
            </a:extLst>
          </p:cNvPr>
          <p:cNvCxnSpPr/>
          <p:nvPr/>
        </p:nvCxnSpPr>
        <p:spPr>
          <a:xfrm>
            <a:off x="889002" y="3660280"/>
            <a:ext cx="10413998" cy="0"/>
          </a:xfrm>
          <a:prstGeom prst="line">
            <a:avLst/>
          </a:prstGeom>
          <a:ln w="6350">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ABAEB69-869A-4A3B-A2F4-ED8A67B6DAF5}"/>
              </a:ext>
            </a:extLst>
          </p:cNvPr>
          <p:cNvCxnSpPr>
            <a:cxnSpLocks/>
          </p:cNvCxnSpPr>
          <p:nvPr/>
        </p:nvCxnSpPr>
        <p:spPr>
          <a:xfrm rot="5400000">
            <a:off x="3697858" y="3660280"/>
            <a:ext cx="4796286" cy="0"/>
          </a:xfrm>
          <a:prstGeom prst="line">
            <a:avLst/>
          </a:prstGeom>
          <a:ln w="6350">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8ED4AC7-8013-4756-904F-B3714A7DDCED}"/>
              </a:ext>
            </a:extLst>
          </p:cNvPr>
          <p:cNvSpPr txBox="1"/>
          <p:nvPr/>
        </p:nvSpPr>
        <p:spPr>
          <a:xfrm>
            <a:off x="9296036" y="1617863"/>
            <a:ext cx="1636988" cy="292388"/>
          </a:xfrm>
          <a:prstGeom prst="rect">
            <a:avLst/>
          </a:prstGeom>
          <a:noFill/>
        </p:spPr>
        <p:txBody>
          <a:bodyPr wrap="none" rtlCol="0" anchor="ctr" anchorCtr="0">
            <a:spAutoFit/>
          </a:bodyPr>
          <a:lstStyle/>
          <a:p>
            <a:pPr algn="r"/>
            <a:r>
              <a:rPr lang="en-US" sz="1300" b="1" dirty="0">
                <a:solidFill>
                  <a:schemeClr val="accent3"/>
                </a:solidFill>
                <a:latin typeface="Montserrat" panose="00000500000000000000" pitchFamily="50" charset="0"/>
              </a:rPr>
              <a:t>BEST MESSAGES</a:t>
            </a:r>
          </a:p>
        </p:txBody>
      </p:sp>
      <p:sp>
        <p:nvSpPr>
          <p:cNvPr id="26" name="TextBox 25">
            <a:extLst>
              <a:ext uri="{FF2B5EF4-FFF2-40B4-BE49-F238E27FC236}">
                <a16:creationId xmlns:a16="http://schemas.microsoft.com/office/drawing/2014/main" id="{6496F783-7C27-4288-BCF6-CB34B6BBBD09}"/>
              </a:ext>
            </a:extLst>
          </p:cNvPr>
          <p:cNvSpPr txBox="1"/>
          <p:nvPr/>
        </p:nvSpPr>
        <p:spPr>
          <a:xfrm>
            <a:off x="1258976" y="5410310"/>
            <a:ext cx="646331" cy="292388"/>
          </a:xfrm>
          <a:prstGeom prst="rect">
            <a:avLst/>
          </a:prstGeom>
          <a:noFill/>
        </p:spPr>
        <p:txBody>
          <a:bodyPr wrap="none" rtlCol="0" anchor="ctr" anchorCtr="0">
            <a:spAutoFit/>
          </a:bodyPr>
          <a:lstStyle/>
          <a:p>
            <a:r>
              <a:rPr lang="en-US" sz="1300" b="1" dirty="0">
                <a:solidFill>
                  <a:schemeClr val="accent3"/>
                </a:solidFill>
                <a:latin typeface="Montserrat" panose="00000500000000000000" pitchFamily="50" charset="0"/>
              </a:rPr>
              <a:t>CUTS</a:t>
            </a:r>
          </a:p>
        </p:txBody>
      </p:sp>
      <p:sp>
        <p:nvSpPr>
          <p:cNvPr id="24" name="TextBox 23">
            <a:extLst>
              <a:ext uri="{FF2B5EF4-FFF2-40B4-BE49-F238E27FC236}">
                <a16:creationId xmlns:a16="http://schemas.microsoft.com/office/drawing/2014/main" id="{39940021-3361-4E60-8968-2FE9E52E63EA}"/>
              </a:ext>
            </a:extLst>
          </p:cNvPr>
          <p:cNvSpPr txBox="1"/>
          <p:nvPr/>
        </p:nvSpPr>
        <p:spPr>
          <a:xfrm>
            <a:off x="8117832" y="5410310"/>
            <a:ext cx="2815193" cy="292388"/>
          </a:xfrm>
          <a:prstGeom prst="rect">
            <a:avLst/>
          </a:prstGeom>
          <a:noFill/>
        </p:spPr>
        <p:txBody>
          <a:bodyPr wrap="none" rtlCol="0" anchor="ctr" anchorCtr="0">
            <a:spAutoFit/>
          </a:bodyPr>
          <a:lstStyle/>
          <a:p>
            <a:pPr algn="r"/>
            <a:r>
              <a:rPr lang="en-US" sz="1300" b="1" dirty="0">
                <a:solidFill>
                  <a:schemeClr val="accent3"/>
                </a:solidFill>
                <a:latin typeface="Montserrat" panose="00000500000000000000" pitchFamily="50" charset="0"/>
              </a:rPr>
              <a:t>EFFECTIVE. NOT INTERESTING</a:t>
            </a:r>
          </a:p>
        </p:txBody>
      </p:sp>
      <p:sp>
        <p:nvSpPr>
          <p:cNvPr id="27" name="TextBox 26">
            <a:extLst>
              <a:ext uri="{FF2B5EF4-FFF2-40B4-BE49-F238E27FC236}">
                <a16:creationId xmlns:a16="http://schemas.microsoft.com/office/drawing/2014/main" id="{108E822C-D11D-4B85-967F-DDF1D855E4CD}"/>
              </a:ext>
            </a:extLst>
          </p:cNvPr>
          <p:cNvSpPr txBox="1"/>
          <p:nvPr/>
        </p:nvSpPr>
        <p:spPr>
          <a:xfrm>
            <a:off x="1258976" y="1617863"/>
            <a:ext cx="2579551" cy="292388"/>
          </a:xfrm>
          <a:prstGeom prst="rect">
            <a:avLst/>
          </a:prstGeom>
          <a:noFill/>
        </p:spPr>
        <p:txBody>
          <a:bodyPr wrap="none" rtlCol="0" anchor="ctr" anchorCtr="0">
            <a:spAutoFit/>
          </a:bodyPr>
          <a:lstStyle/>
          <a:p>
            <a:r>
              <a:rPr lang="en-US" sz="1300" b="1" dirty="0">
                <a:solidFill>
                  <a:schemeClr val="accent3"/>
                </a:solidFill>
                <a:latin typeface="Montserrat" panose="00000500000000000000" pitchFamily="50" charset="0"/>
              </a:rPr>
              <a:t>INTERESTING, INEFFECTIVE</a:t>
            </a:r>
          </a:p>
        </p:txBody>
      </p:sp>
      <p:sp>
        <p:nvSpPr>
          <p:cNvPr id="34" name="Rectangle: Rounded Corners 33">
            <a:extLst>
              <a:ext uri="{FF2B5EF4-FFF2-40B4-BE49-F238E27FC236}">
                <a16:creationId xmlns:a16="http://schemas.microsoft.com/office/drawing/2014/main" id="{FC4E0791-F6A6-4F5E-99AB-965D2B69C157}"/>
              </a:ext>
            </a:extLst>
          </p:cNvPr>
          <p:cNvSpPr/>
          <p:nvPr/>
        </p:nvSpPr>
        <p:spPr>
          <a:xfrm>
            <a:off x="5150846" y="3515757"/>
            <a:ext cx="1894849" cy="291998"/>
          </a:xfrm>
          <a:prstGeom prst="roundRect">
            <a:avLst>
              <a:gd name="adj" fmla="val 50000"/>
            </a:avLst>
          </a:prstGeom>
          <a:solidFill>
            <a:schemeClr val="tx1"/>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000" dirty="0">
                <a:solidFill>
                  <a:schemeClr val="tx2"/>
                </a:solidFill>
                <a:latin typeface="Montserrat" panose="00000500000000000000" pitchFamily="50" charset="0"/>
              </a:rPr>
              <a:t>Bubble Size = Credibility</a:t>
            </a:r>
          </a:p>
        </p:txBody>
      </p:sp>
      <p:sp>
        <p:nvSpPr>
          <p:cNvPr id="50" name="TextBox 49">
            <a:extLst>
              <a:ext uri="{FF2B5EF4-FFF2-40B4-BE49-F238E27FC236}">
                <a16:creationId xmlns:a16="http://schemas.microsoft.com/office/drawing/2014/main" id="{B6FD8815-0C33-49AD-9BFB-ABC3FA432F5F}"/>
              </a:ext>
            </a:extLst>
          </p:cNvPr>
          <p:cNvSpPr txBox="1"/>
          <p:nvPr/>
        </p:nvSpPr>
        <p:spPr>
          <a:xfrm>
            <a:off x="7269315" y="2085237"/>
            <a:ext cx="1357868" cy="249608"/>
          </a:xfrm>
          <a:prstGeom prst="rect">
            <a:avLst/>
          </a:prstGeom>
          <a:noFill/>
        </p:spPr>
        <p:txBody>
          <a:bodyPr wrap="square" lIns="137160" rtlCol="0" anchor="ctr" anchorCtr="0">
            <a:noAutofit/>
          </a:bodyPr>
          <a:lstStyle/>
          <a:p>
            <a:r>
              <a:rPr lang="en-US" sz="1200" dirty="0">
                <a:solidFill>
                  <a:srgbClr val="000000"/>
                </a:solidFill>
                <a:latin typeface="Montserrat" panose="00000500000000000000" pitchFamily="50" charset="0"/>
              </a:rPr>
              <a:t>Reliability</a:t>
            </a:r>
          </a:p>
        </p:txBody>
      </p:sp>
      <p:sp>
        <p:nvSpPr>
          <p:cNvPr id="51" name="TextBox 50">
            <a:extLst>
              <a:ext uri="{FF2B5EF4-FFF2-40B4-BE49-F238E27FC236}">
                <a16:creationId xmlns:a16="http://schemas.microsoft.com/office/drawing/2014/main" id="{06DBA38A-A2D4-48C9-B87B-849FB5F01F2E}"/>
              </a:ext>
            </a:extLst>
          </p:cNvPr>
          <p:cNvSpPr txBox="1"/>
          <p:nvPr/>
        </p:nvSpPr>
        <p:spPr>
          <a:xfrm>
            <a:off x="9243773" y="2007568"/>
            <a:ext cx="1357868" cy="249608"/>
          </a:xfrm>
          <a:prstGeom prst="rect">
            <a:avLst/>
          </a:prstGeom>
          <a:noFill/>
        </p:spPr>
        <p:txBody>
          <a:bodyPr wrap="square" lIns="137160" rtlCol="0" anchor="ctr" anchorCtr="0">
            <a:noAutofit/>
          </a:bodyPr>
          <a:lstStyle/>
          <a:p>
            <a:r>
              <a:rPr lang="en-US" sz="1200" dirty="0">
                <a:solidFill>
                  <a:srgbClr val="000000"/>
                </a:solidFill>
                <a:latin typeface="Montserrat" panose="00000500000000000000" pitchFamily="50" charset="0"/>
              </a:rPr>
              <a:t>Ease of Use</a:t>
            </a:r>
          </a:p>
        </p:txBody>
      </p:sp>
      <p:sp>
        <p:nvSpPr>
          <p:cNvPr id="52" name="TextBox 51">
            <a:extLst>
              <a:ext uri="{FF2B5EF4-FFF2-40B4-BE49-F238E27FC236}">
                <a16:creationId xmlns:a16="http://schemas.microsoft.com/office/drawing/2014/main" id="{02CC2121-25CF-4E26-B73F-9E21939C663A}"/>
              </a:ext>
            </a:extLst>
          </p:cNvPr>
          <p:cNvSpPr txBox="1"/>
          <p:nvPr/>
        </p:nvSpPr>
        <p:spPr>
          <a:xfrm>
            <a:off x="8552155" y="2895773"/>
            <a:ext cx="1357868" cy="249608"/>
          </a:xfrm>
          <a:prstGeom prst="rect">
            <a:avLst/>
          </a:prstGeom>
          <a:noFill/>
        </p:spPr>
        <p:txBody>
          <a:bodyPr wrap="square" lIns="137160" rtlCol="0" anchor="ctr" anchorCtr="0">
            <a:noAutofit/>
          </a:bodyPr>
          <a:lstStyle/>
          <a:p>
            <a:r>
              <a:rPr lang="en-US" sz="1200" dirty="0">
                <a:solidFill>
                  <a:srgbClr val="000000"/>
                </a:solidFill>
                <a:latin typeface="Montserrat" panose="00000500000000000000" pitchFamily="50" charset="0"/>
              </a:rPr>
              <a:t>Convenience</a:t>
            </a:r>
          </a:p>
        </p:txBody>
      </p:sp>
      <p:sp>
        <p:nvSpPr>
          <p:cNvPr id="53" name="TextBox 52">
            <a:extLst>
              <a:ext uri="{FF2B5EF4-FFF2-40B4-BE49-F238E27FC236}">
                <a16:creationId xmlns:a16="http://schemas.microsoft.com/office/drawing/2014/main" id="{1170A00A-B6B1-481E-8524-A8BA2CE5E467}"/>
              </a:ext>
            </a:extLst>
          </p:cNvPr>
          <p:cNvSpPr txBox="1"/>
          <p:nvPr/>
        </p:nvSpPr>
        <p:spPr>
          <a:xfrm>
            <a:off x="8236206" y="4661539"/>
            <a:ext cx="1357868" cy="249608"/>
          </a:xfrm>
          <a:prstGeom prst="rect">
            <a:avLst/>
          </a:prstGeom>
          <a:noFill/>
        </p:spPr>
        <p:txBody>
          <a:bodyPr wrap="square" lIns="137160" rtlCol="0" anchor="ctr" anchorCtr="0">
            <a:noAutofit/>
          </a:bodyPr>
          <a:lstStyle/>
          <a:p>
            <a:r>
              <a:rPr lang="en-US" sz="1200" dirty="0">
                <a:solidFill>
                  <a:srgbClr val="000000"/>
                </a:solidFill>
                <a:latin typeface="Montserrat" panose="00000500000000000000" pitchFamily="50" charset="0"/>
              </a:rPr>
              <a:t>Assurance</a:t>
            </a:r>
          </a:p>
        </p:txBody>
      </p:sp>
      <p:sp>
        <p:nvSpPr>
          <p:cNvPr id="54" name="TextBox 53">
            <a:extLst>
              <a:ext uri="{FF2B5EF4-FFF2-40B4-BE49-F238E27FC236}">
                <a16:creationId xmlns:a16="http://schemas.microsoft.com/office/drawing/2014/main" id="{FAFA9A51-072F-4CBF-87DB-A2D0E151F080}"/>
              </a:ext>
            </a:extLst>
          </p:cNvPr>
          <p:cNvSpPr txBox="1"/>
          <p:nvPr/>
        </p:nvSpPr>
        <p:spPr>
          <a:xfrm>
            <a:off x="3619640" y="3759228"/>
            <a:ext cx="1543287" cy="249608"/>
          </a:xfrm>
          <a:prstGeom prst="rect">
            <a:avLst/>
          </a:prstGeom>
          <a:noFill/>
        </p:spPr>
        <p:txBody>
          <a:bodyPr wrap="square" lIns="137160" rtlCol="0" anchor="ctr" anchorCtr="0">
            <a:noAutofit/>
          </a:bodyPr>
          <a:lstStyle/>
          <a:p>
            <a:r>
              <a:rPr lang="en-US" sz="1200" dirty="0">
                <a:solidFill>
                  <a:srgbClr val="000000"/>
                </a:solidFill>
                <a:latin typeface="Montserrat" panose="00000500000000000000" pitchFamily="50" charset="0"/>
              </a:rPr>
              <a:t>Responsiveness</a:t>
            </a:r>
          </a:p>
        </p:txBody>
      </p:sp>
      <p:sp>
        <p:nvSpPr>
          <p:cNvPr id="55" name="TextBox 54">
            <a:extLst>
              <a:ext uri="{FF2B5EF4-FFF2-40B4-BE49-F238E27FC236}">
                <a16:creationId xmlns:a16="http://schemas.microsoft.com/office/drawing/2014/main" id="{F39D7B74-938D-4E78-8299-1EEA9892FEC1}"/>
              </a:ext>
            </a:extLst>
          </p:cNvPr>
          <p:cNvSpPr txBox="1"/>
          <p:nvPr/>
        </p:nvSpPr>
        <p:spPr>
          <a:xfrm>
            <a:off x="2230821" y="4730134"/>
            <a:ext cx="1440747" cy="249608"/>
          </a:xfrm>
          <a:prstGeom prst="rect">
            <a:avLst/>
          </a:prstGeom>
          <a:noFill/>
        </p:spPr>
        <p:txBody>
          <a:bodyPr wrap="square" lIns="137160" rtlCol="0" anchor="ctr" anchorCtr="0">
            <a:noAutofit/>
          </a:bodyPr>
          <a:lstStyle/>
          <a:p>
            <a:r>
              <a:rPr lang="en-US" sz="1200" dirty="0">
                <a:solidFill>
                  <a:srgbClr val="000000"/>
                </a:solidFill>
                <a:latin typeface="Montserrat" panose="00000500000000000000" pitchFamily="50" charset="0"/>
              </a:rPr>
              <a:t>Diligence</a:t>
            </a:r>
          </a:p>
        </p:txBody>
      </p:sp>
      <p:sp>
        <p:nvSpPr>
          <p:cNvPr id="57" name="TextBox 56">
            <a:extLst>
              <a:ext uri="{FF2B5EF4-FFF2-40B4-BE49-F238E27FC236}">
                <a16:creationId xmlns:a16="http://schemas.microsoft.com/office/drawing/2014/main" id="{E4C53910-729B-45F1-8510-C0D29090416E}"/>
              </a:ext>
            </a:extLst>
          </p:cNvPr>
          <p:cNvSpPr txBox="1"/>
          <p:nvPr/>
        </p:nvSpPr>
        <p:spPr>
          <a:xfrm rot="16200000">
            <a:off x="-112966" y="3535476"/>
            <a:ext cx="1543287" cy="249608"/>
          </a:xfrm>
          <a:prstGeom prst="rect">
            <a:avLst/>
          </a:prstGeom>
          <a:noFill/>
        </p:spPr>
        <p:txBody>
          <a:bodyPr wrap="square" lIns="91440" rtlCol="0" anchor="ctr" anchorCtr="0">
            <a:noAutofit/>
          </a:bodyPr>
          <a:lstStyle/>
          <a:p>
            <a:pPr algn="ctr"/>
            <a:r>
              <a:rPr lang="en-US" sz="1200" b="1" dirty="0">
                <a:solidFill>
                  <a:srgbClr val="000000"/>
                </a:solidFill>
                <a:latin typeface="Montserrat" panose="00000500000000000000" pitchFamily="50" charset="0"/>
              </a:rPr>
              <a:t>Resonance</a:t>
            </a:r>
          </a:p>
        </p:txBody>
      </p:sp>
      <p:sp>
        <p:nvSpPr>
          <p:cNvPr id="58" name="TextBox 57">
            <a:extLst>
              <a:ext uri="{FF2B5EF4-FFF2-40B4-BE49-F238E27FC236}">
                <a16:creationId xmlns:a16="http://schemas.microsoft.com/office/drawing/2014/main" id="{8715754C-2822-4473-B5E3-D9BACE45102D}"/>
              </a:ext>
            </a:extLst>
          </p:cNvPr>
          <p:cNvSpPr txBox="1"/>
          <p:nvPr/>
        </p:nvSpPr>
        <p:spPr>
          <a:xfrm>
            <a:off x="5324355" y="6115147"/>
            <a:ext cx="1543287" cy="249608"/>
          </a:xfrm>
          <a:prstGeom prst="rect">
            <a:avLst/>
          </a:prstGeom>
          <a:noFill/>
        </p:spPr>
        <p:txBody>
          <a:bodyPr wrap="square" lIns="91440" rtlCol="0" anchor="ctr" anchorCtr="0">
            <a:noAutofit/>
          </a:bodyPr>
          <a:lstStyle/>
          <a:p>
            <a:pPr algn="ctr"/>
            <a:r>
              <a:rPr lang="en-US" sz="1200" b="1" dirty="0">
                <a:solidFill>
                  <a:srgbClr val="000000"/>
                </a:solidFill>
                <a:latin typeface="Montserrat" panose="00000500000000000000" pitchFamily="50" charset="0"/>
              </a:rPr>
              <a:t>Effectiveness</a:t>
            </a:r>
          </a:p>
        </p:txBody>
      </p:sp>
      <p:sp>
        <p:nvSpPr>
          <p:cNvPr id="63" name="TextBox 62">
            <a:extLst>
              <a:ext uri="{FF2B5EF4-FFF2-40B4-BE49-F238E27FC236}">
                <a16:creationId xmlns:a16="http://schemas.microsoft.com/office/drawing/2014/main" id="{1FC2110C-8245-4FA1-B44F-BBBF779FE5F7}"/>
              </a:ext>
            </a:extLst>
          </p:cNvPr>
          <p:cNvSpPr txBox="1"/>
          <p:nvPr/>
        </p:nvSpPr>
        <p:spPr>
          <a:xfrm>
            <a:off x="10201275" y="6115147"/>
            <a:ext cx="707937" cy="249608"/>
          </a:xfrm>
          <a:prstGeom prst="rect">
            <a:avLst/>
          </a:prstGeom>
          <a:noFill/>
        </p:spPr>
        <p:txBody>
          <a:bodyPr wrap="square" lIns="91440" rtlCol="0" anchor="ctr" anchorCtr="0">
            <a:noAutofit/>
          </a:bodyPr>
          <a:lstStyle/>
          <a:p>
            <a:pPr algn="r"/>
            <a:r>
              <a:rPr lang="en-US" sz="1200" dirty="0">
                <a:solidFill>
                  <a:schemeClr val="tx2"/>
                </a:solidFill>
                <a:latin typeface="Montserrat" panose="00000500000000000000" pitchFamily="50" charset="0"/>
              </a:rPr>
              <a:t>High</a:t>
            </a:r>
          </a:p>
        </p:txBody>
      </p:sp>
      <p:sp>
        <p:nvSpPr>
          <p:cNvPr id="64" name="TextBox 63">
            <a:extLst>
              <a:ext uri="{FF2B5EF4-FFF2-40B4-BE49-F238E27FC236}">
                <a16:creationId xmlns:a16="http://schemas.microsoft.com/office/drawing/2014/main" id="{7CBE82DC-1E77-4887-B646-ACF0DAB2C998}"/>
              </a:ext>
            </a:extLst>
          </p:cNvPr>
          <p:cNvSpPr txBox="1"/>
          <p:nvPr/>
        </p:nvSpPr>
        <p:spPr>
          <a:xfrm>
            <a:off x="1289664" y="6115147"/>
            <a:ext cx="615644" cy="249608"/>
          </a:xfrm>
          <a:prstGeom prst="rect">
            <a:avLst/>
          </a:prstGeom>
          <a:noFill/>
        </p:spPr>
        <p:txBody>
          <a:bodyPr wrap="square" lIns="91440" rtlCol="0" anchor="ctr" anchorCtr="0">
            <a:noAutofit/>
          </a:bodyPr>
          <a:lstStyle/>
          <a:p>
            <a:r>
              <a:rPr lang="en-US" sz="1200" dirty="0">
                <a:solidFill>
                  <a:schemeClr val="tx2"/>
                </a:solidFill>
                <a:latin typeface="Montserrat" panose="00000500000000000000" pitchFamily="50" charset="0"/>
              </a:rPr>
              <a:t>Low</a:t>
            </a:r>
          </a:p>
        </p:txBody>
      </p:sp>
      <p:sp>
        <p:nvSpPr>
          <p:cNvPr id="65" name="TextBox 64">
            <a:extLst>
              <a:ext uri="{FF2B5EF4-FFF2-40B4-BE49-F238E27FC236}">
                <a16:creationId xmlns:a16="http://schemas.microsoft.com/office/drawing/2014/main" id="{497272DE-6DE8-4808-9234-1329E6D9DEAF}"/>
              </a:ext>
            </a:extLst>
          </p:cNvPr>
          <p:cNvSpPr txBox="1"/>
          <p:nvPr/>
        </p:nvSpPr>
        <p:spPr>
          <a:xfrm rot="16200000">
            <a:off x="296424" y="1878109"/>
            <a:ext cx="724508" cy="249608"/>
          </a:xfrm>
          <a:prstGeom prst="rect">
            <a:avLst/>
          </a:prstGeom>
          <a:noFill/>
        </p:spPr>
        <p:txBody>
          <a:bodyPr wrap="square" lIns="91440" rtlCol="0" anchor="ctr" anchorCtr="0">
            <a:noAutofit/>
          </a:bodyPr>
          <a:lstStyle/>
          <a:p>
            <a:pPr algn="r"/>
            <a:r>
              <a:rPr lang="en-US" sz="1200" dirty="0">
                <a:solidFill>
                  <a:schemeClr val="tx2"/>
                </a:solidFill>
                <a:latin typeface="Montserrat" panose="00000500000000000000" pitchFamily="50" charset="0"/>
              </a:rPr>
              <a:t>High</a:t>
            </a:r>
          </a:p>
        </p:txBody>
      </p:sp>
      <p:sp>
        <p:nvSpPr>
          <p:cNvPr id="66" name="TextBox 65">
            <a:extLst>
              <a:ext uri="{FF2B5EF4-FFF2-40B4-BE49-F238E27FC236}">
                <a16:creationId xmlns:a16="http://schemas.microsoft.com/office/drawing/2014/main" id="{1471EE91-B875-4CAC-A731-3F6D52B8B332}"/>
              </a:ext>
            </a:extLst>
          </p:cNvPr>
          <p:cNvSpPr txBox="1"/>
          <p:nvPr/>
        </p:nvSpPr>
        <p:spPr>
          <a:xfrm rot="16200000">
            <a:off x="296424" y="5239450"/>
            <a:ext cx="724508" cy="249608"/>
          </a:xfrm>
          <a:prstGeom prst="rect">
            <a:avLst/>
          </a:prstGeom>
          <a:noFill/>
        </p:spPr>
        <p:txBody>
          <a:bodyPr wrap="square" lIns="91440" rtlCol="0" anchor="ctr" anchorCtr="0">
            <a:noAutofit/>
          </a:bodyPr>
          <a:lstStyle/>
          <a:p>
            <a:r>
              <a:rPr lang="en-US" sz="1200" dirty="0">
                <a:solidFill>
                  <a:schemeClr val="tx2"/>
                </a:solidFill>
                <a:latin typeface="Montserrat" panose="00000500000000000000" pitchFamily="50" charset="0"/>
              </a:rPr>
              <a:t>Low</a:t>
            </a:r>
          </a:p>
        </p:txBody>
      </p:sp>
      <p:grpSp>
        <p:nvGrpSpPr>
          <p:cNvPr id="22" name="Group 21">
            <a:extLst>
              <a:ext uri="{FF2B5EF4-FFF2-40B4-BE49-F238E27FC236}">
                <a16:creationId xmlns:a16="http://schemas.microsoft.com/office/drawing/2014/main" id="{894BB658-CB6B-45C2-8AF5-A17C54B243F0}"/>
              </a:ext>
            </a:extLst>
          </p:cNvPr>
          <p:cNvGrpSpPr/>
          <p:nvPr/>
        </p:nvGrpSpPr>
        <p:grpSpPr>
          <a:xfrm>
            <a:off x="6501762" y="1826265"/>
            <a:ext cx="767553" cy="767553"/>
            <a:chOff x="8650288" y="4673600"/>
            <a:chExt cx="1407875" cy="1407875"/>
          </a:xfrm>
          <a:effectLst>
            <a:outerShdw blurRad="203200" dist="177800" dir="2700000" sx="94000" sy="94000" algn="tl" rotWithShape="0">
              <a:schemeClr val="accent2">
                <a:alpha val="30000"/>
              </a:schemeClr>
            </a:outerShdw>
          </a:effectLst>
        </p:grpSpPr>
        <p:sp>
          <p:nvSpPr>
            <p:cNvPr id="17" name="Oval 16">
              <a:extLst>
                <a:ext uri="{FF2B5EF4-FFF2-40B4-BE49-F238E27FC236}">
                  <a16:creationId xmlns:a16="http://schemas.microsoft.com/office/drawing/2014/main" id="{21B662BD-83C8-4325-944F-C0FADC3F7EFA}"/>
                </a:ext>
              </a:extLst>
            </p:cNvPr>
            <p:cNvSpPr/>
            <p:nvPr/>
          </p:nvSpPr>
          <p:spPr>
            <a:xfrm>
              <a:off x="8650288" y="4673600"/>
              <a:ext cx="1407875" cy="1407875"/>
            </a:xfrm>
            <a:prstGeom prst="ellipse">
              <a:avLst/>
            </a:prstGeom>
            <a:gradFill flip="none" rotWithShape="1">
              <a:gsLst>
                <a:gs pos="100000">
                  <a:schemeClr val="bg1">
                    <a:alpha val="65000"/>
                  </a:schemeClr>
                </a:gs>
                <a:gs pos="55000">
                  <a:schemeClr val="accent2">
                    <a:alpha val="50000"/>
                  </a:schemeClr>
                </a:gs>
                <a:gs pos="0">
                  <a:schemeClr val="tx1">
                    <a:alpha val="50000"/>
                  </a:schemeClr>
                </a:gs>
                <a:gs pos="18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a:p>
          </p:txBody>
        </p:sp>
        <p:sp>
          <p:nvSpPr>
            <p:cNvPr id="21" name="Oval 20">
              <a:extLst>
                <a:ext uri="{FF2B5EF4-FFF2-40B4-BE49-F238E27FC236}">
                  <a16:creationId xmlns:a16="http://schemas.microsoft.com/office/drawing/2014/main" id="{7FDC0CC4-6B4C-4571-A39E-ACCA4F9B8298}"/>
                </a:ext>
              </a:extLst>
            </p:cNvPr>
            <p:cNvSpPr/>
            <p:nvPr/>
          </p:nvSpPr>
          <p:spPr>
            <a:xfrm rot="19949657">
              <a:off x="8788057" y="4797027"/>
              <a:ext cx="781640" cy="472746"/>
            </a:xfrm>
            <a:prstGeom prst="ellipse">
              <a:avLst/>
            </a:prstGeom>
            <a:gradFill flip="none" rotWithShape="1">
              <a:gsLst>
                <a:gs pos="0">
                  <a:schemeClr val="tx1">
                    <a:alpha val="50000"/>
                  </a:schemeClr>
                </a:gs>
                <a:gs pos="100000">
                  <a:schemeClr val="tx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a:p>
          </p:txBody>
        </p:sp>
      </p:grpSp>
      <p:grpSp>
        <p:nvGrpSpPr>
          <p:cNvPr id="35" name="Group 34">
            <a:extLst>
              <a:ext uri="{FF2B5EF4-FFF2-40B4-BE49-F238E27FC236}">
                <a16:creationId xmlns:a16="http://schemas.microsoft.com/office/drawing/2014/main" id="{FF3CD1AB-DDC7-429B-B9F5-DF699646706F}"/>
              </a:ext>
            </a:extLst>
          </p:cNvPr>
          <p:cNvGrpSpPr/>
          <p:nvPr/>
        </p:nvGrpSpPr>
        <p:grpSpPr>
          <a:xfrm>
            <a:off x="7916676" y="2701047"/>
            <a:ext cx="639060" cy="639060"/>
            <a:chOff x="8650288" y="4673600"/>
            <a:chExt cx="1407875" cy="1407875"/>
          </a:xfrm>
          <a:effectLst>
            <a:outerShdw blurRad="203200" dist="177800" dir="2700000" sx="94000" sy="94000" algn="tl" rotWithShape="0">
              <a:schemeClr val="accent2">
                <a:alpha val="30000"/>
              </a:schemeClr>
            </a:outerShdw>
          </a:effectLst>
        </p:grpSpPr>
        <p:sp>
          <p:nvSpPr>
            <p:cNvPr id="36" name="Oval 35">
              <a:extLst>
                <a:ext uri="{FF2B5EF4-FFF2-40B4-BE49-F238E27FC236}">
                  <a16:creationId xmlns:a16="http://schemas.microsoft.com/office/drawing/2014/main" id="{A50230A1-0AAA-45FB-A9FB-FA4F9F6D90AC}"/>
                </a:ext>
              </a:extLst>
            </p:cNvPr>
            <p:cNvSpPr/>
            <p:nvPr/>
          </p:nvSpPr>
          <p:spPr>
            <a:xfrm>
              <a:off x="8650288" y="4673600"/>
              <a:ext cx="1407875" cy="1407875"/>
            </a:xfrm>
            <a:prstGeom prst="ellipse">
              <a:avLst/>
            </a:prstGeom>
            <a:gradFill flip="none" rotWithShape="1">
              <a:gsLst>
                <a:gs pos="100000">
                  <a:schemeClr val="bg1">
                    <a:alpha val="65000"/>
                  </a:schemeClr>
                </a:gs>
                <a:gs pos="55000">
                  <a:schemeClr val="accent2">
                    <a:alpha val="50000"/>
                  </a:schemeClr>
                </a:gs>
                <a:gs pos="0">
                  <a:schemeClr val="tx1">
                    <a:alpha val="50000"/>
                  </a:schemeClr>
                </a:gs>
                <a:gs pos="18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a:p>
          </p:txBody>
        </p:sp>
        <p:sp>
          <p:nvSpPr>
            <p:cNvPr id="37" name="Oval 36">
              <a:extLst>
                <a:ext uri="{FF2B5EF4-FFF2-40B4-BE49-F238E27FC236}">
                  <a16:creationId xmlns:a16="http://schemas.microsoft.com/office/drawing/2014/main" id="{639BA5F7-751C-4A3D-A06A-2216697ED458}"/>
                </a:ext>
              </a:extLst>
            </p:cNvPr>
            <p:cNvSpPr/>
            <p:nvPr/>
          </p:nvSpPr>
          <p:spPr>
            <a:xfrm rot="19949657">
              <a:off x="8788057" y="4797027"/>
              <a:ext cx="781640" cy="472746"/>
            </a:xfrm>
            <a:prstGeom prst="ellipse">
              <a:avLst/>
            </a:prstGeom>
            <a:gradFill flip="none" rotWithShape="1">
              <a:gsLst>
                <a:gs pos="0">
                  <a:schemeClr val="tx1">
                    <a:alpha val="50000"/>
                  </a:schemeClr>
                </a:gs>
                <a:gs pos="100000">
                  <a:schemeClr val="tx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a:p>
          </p:txBody>
        </p:sp>
      </p:grpSp>
      <p:grpSp>
        <p:nvGrpSpPr>
          <p:cNvPr id="38" name="Group 37">
            <a:extLst>
              <a:ext uri="{FF2B5EF4-FFF2-40B4-BE49-F238E27FC236}">
                <a16:creationId xmlns:a16="http://schemas.microsoft.com/office/drawing/2014/main" id="{03951C0B-6FCE-47D3-B417-A6C0A1D4A892}"/>
              </a:ext>
            </a:extLst>
          </p:cNvPr>
          <p:cNvGrpSpPr/>
          <p:nvPr/>
        </p:nvGrpSpPr>
        <p:grpSpPr>
          <a:xfrm>
            <a:off x="8750985" y="1883871"/>
            <a:ext cx="497002" cy="497002"/>
            <a:chOff x="8650288" y="4673600"/>
            <a:chExt cx="1407875" cy="1407875"/>
          </a:xfrm>
          <a:effectLst>
            <a:outerShdw blurRad="203200" dist="177800" dir="2700000" sx="94000" sy="94000" algn="tl" rotWithShape="0">
              <a:schemeClr val="accent2">
                <a:alpha val="30000"/>
              </a:schemeClr>
            </a:outerShdw>
          </a:effectLst>
        </p:grpSpPr>
        <p:sp>
          <p:nvSpPr>
            <p:cNvPr id="39" name="Oval 38">
              <a:extLst>
                <a:ext uri="{FF2B5EF4-FFF2-40B4-BE49-F238E27FC236}">
                  <a16:creationId xmlns:a16="http://schemas.microsoft.com/office/drawing/2014/main" id="{BBC36984-D30A-421B-A1CF-524660B65348}"/>
                </a:ext>
              </a:extLst>
            </p:cNvPr>
            <p:cNvSpPr/>
            <p:nvPr/>
          </p:nvSpPr>
          <p:spPr>
            <a:xfrm>
              <a:off x="8650288" y="4673600"/>
              <a:ext cx="1407875" cy="1407875"/>
            </a:xfrm>
            <a:prstGeom prst="ellipse">
              <a:avLst/>
            </a:prstGeom>
            <a:gradFill flip="none" rotWithShape="1">
              <a:gsLst>
                <a:gs pos="100000">
                  <a:schemeClr val="bg1">
                    <a:alpha val="65000"/>
                  </a:schemeClr>
                </a:gs>
                <a:gs pos="55000">
                  <a:schemeClr val="accent2">
                    <a:alpha val="50000"/>
                  </a:schemeClr>
                </a:gs>
                <a:gs pos="0">
                  <a:schemeClr val="tx1">
                    <a:alpha val="50000"/>
                  </a:schemeClr>
                </a:gs>
                <a:gs pos="18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a:p>
          </p:txBody>
        </p:sp>
        <p:sp>
          <p:nvSpPr>
            <p:cNvPr id="40" name="Oval 39">
              <a:extLst>
                <a:ext uri="{FF2B5EF4-FFF2-40B4-BE49-F238E27FC236}">
                  <a16:creationId xmlns:a16="http://schemas.microsoft.com/office/drawing/2014/main" id="{B0587CA3-DC86-4AD5-BCCB-5565EBEAC501}"/>
                </a:ext>
              </a:extLst>
            </p:cNvPr>
            <p:cNvSpPr/>
            <p:nvPr/>
          </p:nvSpPr>
          <p:spPr>
            <a:xfrm rot="19949657">
              <a:off x="8788057" y="4797027"/>
              <a:ext cx="781640" cy="472746"/>
            </a:xfrm>
            <a:prstGeom prst="ellipse">
              <a:avLst/>
            </a:prstGeom>
            <a:gradFill flip="none" rotWithShape="1">
              <a:gsLst>
                <a:gs pos="0">
                  <a:schemeClr val="tx1">
                    <a:alpha val="50000"/>
                  </a:schemeClr>
                </a:gs>
                <a:gs pos="100000">
                  <a:schemeClr val="tx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a:p>
          </p:txBody>
        </p:sp>
      </p:grpSp>
      <p:grpSp>
        <p:nvGrpSpPr>
          <p:cNvPr id="41" name="Group 40">
            <a:extLst>
              <a:ext uri="{FF2B5EF4-FFF2-40B4-BE49-F238E27FC236}">
                <a16:creationId xmlns:a16="http://schemas.microsoft.com/office/drawing/2014/main" id="{206FF8B2-F0EE-4FC1-BD9A-54E584AA7E4D}"/>
              </a:ext>
            </a:extLst>
          </p:cNvPr>
          <p:cNvGrpSpPr/>
          <p:nvPr/>
        </p:nvGrpSpPr>
        <p:grpSpPr>
          <a:xfrm>
            <a:off x="7590302" y="4461421"/>
            <a:ext cx="649843" cy="649843"/>
            <a:chOff x="8650288" y="4673600"/>
            <a:chExt cx="1407875" cy="1407875"/>
          </a:xfrm>
          <a:effectLst>
            <a:outerShdw blurRad="203200" dist="177800" dir="2700000" sx="94000" sy="94000" algn="tl" rotWithShape="0">
              <a:schemeClr val="accent2">
                <a:alpha val="30000"/>
              </a:schemeClr>
            </a:outerShdw>
          </a:effectLst>
        </p:grpSpPr>
        <p:sp>
          <p:nvSpPr>
            <p:cNvPr id="42" name="Oval 41">
              <a:extLst>
                <a:ext uri="{FF2B5EF4-FFF2-40B4-BE49-F238E27FC236}">
                  <a16:creationId xmlns:a16="http://schemas.microsoft.com/office/drawing/2014/main" id="{47BD900A-96A8-4D3A-8920-59ADAF0B8F8B}"/>
                </a:ext>
              </a:extLst>
            </p:cNvPr>
            <p:cNvSpPr/>
            <p:nvPr/>
          </p:nvSpPr>
          <p:spPr>
            <a:xfrm>
              <a:off x="8650288" y="4673600"/>
              <a:ext cx="1407875" cy="1407875"/>
            </a:xfrm>
            <a:prstGeom prst="ellipse">
              <a:avLst/>
            </a:prstGeom>
            <a:gradFill flip="none" rotWithShape="1">
              <a:gsLst>
                <a:gs pos="100000">
                  <a:schemeClr val="bg1">
                    <a:alpha val="65000"/>
                  </a:schemeClr>
                </a:gs>
                <a:gs pos="55000">
                  <a:schemeClr val="accent2">
                    <a:alpha val="50000"/>
                  </a:schemeClr>
                </a:gs>
                <a:gs pos="0">
                  <a:schemeClr val="tx1">
                    <a:alpha val="50000"/>
                  </a:schemeClr>
                </a:gs>
                <a:gs pos="18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a:p>
          </p:txBody>
        </p:sp>
        <p:sp>
          <p:nvSpPr>
            <p:cNvPr id="43" name="Oval 42">
              <a:extLst>
                <a:ext uri="{FF2B5EF4-FFF2-40B4-BE49-F238E27FC236}">
                  <a16:creationId xmlns:a16="http://schemas.microsoft.com/office/drawing/2014/main" id="{60234B72-D1ED-4433-8774-3B72074FC998}"/>
                </a:ext>
              </a:extLst>
            </p:cNvPr>
            <p:cNvSpPr/>
            <p:nvPr/>
          </p:nvSpPr>
          <p:spPr>
            <a:xfrm rot="19949657">
              <a:off x="8788057" y="4797027"/>
              <a:ext cx="781640" cy="472746"/>
            </a:xfrm>
            <a:prstGeom prst="ellipse">
              <a:avLst/>
            </a:prstGeom>
            <a:gradFill flip="none" rotWithShape="1">
              <a:gsLst>
                <a:gs pos="0">
                  <a:schemeClr val="tx1">
                    <a:alpha val="50000"/>
                  </a:schemeClr>
                </a:gs>
                <a:gs pos="100000">
                  <a:schemeClr val="tx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a:p>
          </p:txBody>
        </p:sp>
      </p:grpSp>
      <p:grpSp>
        <p:nvGrpSpPr>
          <p:cNvPr id="44" name="Group 43">
            <a:extLst>
              <a:ext uri="{FF2B5EF4-FFF2-40B4-BE49-F238E27FC236}">
                <a16:creationId xmlns:a16="http://schemas.microsoft.com/office/drawing/2014/main" id="{9DF2F109-5AEA-4DF0-866E-4B45CE92EA6E}"/>
              </a:ext>
            </a:extLst>
          </p:cNvPr>
          <p:cNvGrpSpPr/>
          <p:nvPr/>
        </p:nvGrpSpPr>
        <p:grpSpPr>
          <a:xfrm>
            <a:off x="3023297" y="3585860"/>
            <a:ext cx="596344" cy="596344"/>
            <a:chOff x="8650288" y="4673600"/>
            <a:chExt cx="1407875" cy="1407875"/>
          </a:xfrm>
          <a:effectLst>
            <a:outerShdw blurRad="203200" dist="177800" dir="2700000" sx="94000" sy="94000" algn="tl" rotWithShape="0">
              <a:schemeClr val="accent2">
                <a:alpha val="30000"/>
              </a:schemeClr>
            </a:outerShdw>
          </a:effectLst>
        </p:grpSpPr>
        <p:sp>
          <p:nvSpPr>
            <p:cNvPr id="45" name="Oval 44">
              <a:extLst>
                <a:ext uri="{FF2B5EF4-FFF2-40B4-BE49-F238E27FC236}">
                  <a16:creationId xmlns:a16="http://schemas.microsoft.com/office/drawing/2014/main" id="{9A414618-2938-45C6-8C52-51C7E13C1679}"/>
                </a:ext>
              </a:extLst>
            </p:cNvPr>
            <p:cNvSpPr/>
            <p:nvPr/>
          </p:nvSpPr>
          <p:spPr>
            <a:xfrm>
              <a:off x="8650288" y="4673600"/>
              <a:ext cx="1407875" cy="1407875"/>
            </a:xfrm>
            <a:prstGeom prst="ellipse">
              <a:avLst/>
            </a:prstGeom>
            <a:gradFill flip="none" rotWithShape="1">
              <a:gsLst>
                <a:gs pos="100000">
                  <a:schemeClr val="bg1">
                    <a:alpha val="65000"/>
                  </a:schemeClr>
                </a:gs>
                <a:gs pos="55000">
                  <a:schemeClr val="accent2">
                    <a:alpha val="50000"/>
                  </a:schemeClr>
                </a:gs>
                <a:gs pos="0">
                  <a:schemeClr val="tx1">
                    <a:alpha val="50000"/>
                  </a:schemeClr>
                </a:gs>
                <a:gs pos="18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a:p>
          </p:txBody>
        </p:sp>
        <p:sp>
          <p:nvSpPr>
            <p:cNvPr id="46" name="Oval 45">
              <a:extLst>
                <a:ext uri="{FF2B5EF4-FFF2-40B4-BE49-F238E27FC236}">
                  <a16:creationId xmlns:a16="http://schemas.microsoft.com/office/drawing/2014/main" id="{80F95867-3D98-49D6-81AF-037B78B826FE}"/>
                </a:ext>
              </a:extLst>
            </p:cNvPr>
            <p:cNvSpPr/>
            <p:nvPr/>
          </p:nvSpPr>
          <p:spPr>
            <a:xfrm rot="19949657">
              <a:off x="8788057" y="4797027"/>
              <a:ext cx="781640" cy="472746"/>
            </a:xfrm>
            <a:prstGeom prst="ellipse">
              <a:avLst/>
            </a:prstGeom>
            <a:gradFill flip="none" rotWithShape="1">
              <a:gsLst>
                <a:gs pos="0">
                  <a:schemeClr val="tx1">
                    <a:alpha val="50000"/>
                  </a:schemeClr>
                </a:gs>
                <a:gs pos="100000">
                  <a:schemeClr val="tx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a:p>
          </p:txBody>
        </p:sp>
      </p:grpSp>
      <p:grpSp>
        <p:nvGrpSpPr>
          <p:cNvPr id="47" name="Group 46">
            <a:extLst>
              <a:ext uri="{FF2B5EF4-FFF2-40B4-BE49-F238E27FC236}">
                <a16:creationId xmlns:a16="http://schemas.microsoft.com/office/drawing/2014/main" id="{C2565D87-302B-4365-AF8C-D247A9C577A5}"/>
              </a:ext>
            </a:extLst>
          </p:cNvPr>
          <p:cNvGrpSpPr/>
          <p:nvPr/>
        </p:nvGrpSpPr>
        <p:grpSpPr>
          <a:xfrm>
            <a:off x="1916821" y="4697938"/>
            <a:ext cx="314000" cy="314000"/>
            <a:chOff x="8650288" y="4673600"/>
            <a:chExt cx="1407875" cy="1407875"/>
          </a:xfrm>
          <a:effectLst>
            <a:outerShdw blurRad="203200" dist="177800" dir="2700000" sx="94000" sy="94000" algn="tl" rotWithShape="0">
              <a:schemeClr val="accent2">
                <a:alpha val="30000"/>
              </a:schemeClr>
            </a:outerShdw>
          </a:effectLst>
        </p:grpSpPr>
        <p:sp>
          <p:nvSpPr>
            <p:cNvPr id="48" name="Oval 47">
              <a:extLst>
                <a:ext uri="{FF2B5EF4-FFF2-40B4-BE49-F238E27FC236}">
                  <a16:creationId xmlns:a16="http://schemas.microsoft.com/office/drawing/2014/main" id="{62A82346-16D7-44CB-8361-22E43C8ED8D9}"/>
                </a:ext>
              </a:extLst>
            </p:cNvPr>
            <p:cNvSpPr/>
            <p:nvPr/>
          </p:nvSpPr>
          <p:spPr>
            <a:xfrm>
              <a:off x="8650288" y="4673600"/>
              <a:ext cx="1407875" cy="1407875"/>
            </a:xfrm>
            <a:prstGeom prst="ellipse">
              <a:avLst/>
            </a:prstGeom>
            <a:gradFill flip="none" rotWithShape="1">
              <a:gsLst>
                <a:gs pos="100000">
                  <a:schemeClr val="bg1">
                    <a:alpha val="65000"/>
                  </a:schemeClr>
                </a:gs>
                <a:gs pos="55000">
                  <a:schemeClr val="accent2">
                    <a:alpha val="50000"/>
                  </a:schemeClr>
                </a:gs>
                <a:gs pos="0">
                  <a:schemeClr val="tx1">
                    <a:alpha val="50000"/>
                  </a:schemeClr>
                </a:gs>
                <a:gs pos="18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a:p>
          </p:txBody>
        </p:sp>
        <p:sp>
          <p:nvSpPr>
            <p:cNvPr id="49" name="Oval 48">
              <a:extLst>
                <a:ext uri="{FF2B5EF4-FFF2-40B4-BE49-F238E27FC236}">
                  <a16:creationId xmlns:a16="http://schemas.microsoft.com/office/drawing/2014/main" id="{C4123A12-06F1-4C5D-9074-7907C6FDF517}"/>
                </a:ext>
              </a:extLst>
            </p:cNvPr>
            <p:cNvSpPr/>
            <p:nvPr/>
          </p:nvSpPr>
          <p:spPr>
            <a:xfrm rot="19949657">
              <a:off x="8788057" y="4797027"/>
              <a:ext cx="781640" cy="472746"/>
            </a:xfrm>
            <a:prstGeom prst="ellipse">
              <a:avLst/>
            </a:prstGeom>
            <a:gradFill flip="none" rotWithShape="1">
              <a:gsLst>
                <a:gs pos="0">
                  <a:schemeClr val="tx1">
                    <a:alpha val="50000"/>
                  </a:schemeClr>
                </a:gs>
                <a:gs pos="100000">
                  <a:schemeClr val="tx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a:p>
          </p:txBody>
        </p:sp>
      </p:grpSp>
      <p:sp>
        <p:nvSpPr>
          <p:cNvPr id="3" name="TextBox 2">
            <a:extLst>
              <a:ext uri="{FF2B5EF4-FFF2-40B4-BE49-F238E27FC236}">
                <a16:creationId xmlns:a16="http://schemas.microsoft.com/office/drawing/2014/main" id="{6B3C0878-3B34-D557-86BB-5C1ED16694FF}"/>
              </a:ext>
            </a:extLst>
          </p:cNvPr>
          <p:cNvSpPr txBox="1"/>
          <p:nvPr/>
        </p:nvSpPr>
        <p:spPr>
          <a:xfrm>
            <a:off x="600394" y="380314"/>
            <a:ext cx="3546164" cy="477054"/>
          </a:xfrm>
          <a:prstGeom prst="rect">
            <a:avLst/>
          </a:prstGeom>
          <a:noFill/>
          <a:effectLst>
            <a:outerShdw blurRad="63500" sx="102000" sy="102000" algn="ctr" rotWithShape="0">
              <a:prstClr val="black">
                <a:alpha val="40000"/>
              </a:prstClr>
            </a:outerShdw>
          </a:effectLst>
        </p:spPr>
        <p:txBody>
          <a:bodyPr wrap="none" rtlCol="0">
            <a:spAutoFit/>
          </a:bodyPr>
          <a:lstStyle>
            <a:defPPr>
              <a:defRPr lang="en-US"/>
            </a:defPPr>
            <a:lvl1pPr algn="ctr">
              <a:defRPr sz="3500" b="1" spc="300">
                <a:solidFill>
                  <a:schemeClr val="accent2"/>
                </a:solidFill>
                <a:latin typeface="Montserrat" panose="00000500000000000000" pitchFamily="50" charset="0"/>
              </a:defRPr>
            </a:lvl1pPr>
          </a:lstStyle>
          <a:p>
            <a:pPr algn="l"/>
            <a:r>
              <a:rPr lang="en-US" sz="2500" spc="0" dirty="0"/>
              <a:t>MESSAGE MAPPING</a:t>
            </a:r>
          </a:p>
        </p:txBody>
      </p:sp>
    </p:spTree>
    <p:extLst>
      <p:ext uri="{BB962C8B-B14F-4D97-AF65-F5344CB8AC3E}">
        <p14:creationId xmlns:p14="http://schemas.microsoft.com/office/powerpoint/2010/main" val="2097883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250" fill="hold"/>
                                        <p:tgtEl>
                                          <p:spTgt spid="23"/>
                                        </p:tgtEl>
                                        <p:attrNameLst>
                                          <p:attrName>ppt_x</p:attrName>
                                        </p:attrNameLst>
                                      </p:cBhvr>
                                      <p:tavLst>
                                        <p:tav tm="0">
                                          <p:val>
                                            <p:strVal val="#ppt_x"/>
                                          </p:val>
                                        </p:tav>
                                        <p:tav tm="100000">
                                          <p:val>
                                            <p:strVal val="#ppt_x"/>
                                          </p:val>
                                        </p:tav>
                                      </p:tavLst>
                                    </p:anim>
                                    <p:anim calcmode="lin" valueType="num">
                                      <p:cBhvr>
                                        <p:cTn id="8" dur="1250" fill="hold"/>
                                        <p:tgtEl>
                                          <p:spTgt spid="23"/>
                                        </p:tgtEl>
                                        <p:attrNameLst>
                                          <p:attrName>ppt_y</p:attrName>
                                        </p:attrNameLst>
                                      </p:cBhvr>
                                      <p:tavLst>
                                        <p:tav tm="0">
                                          <p:val>
                                            <p:strVal val="#ppt_y-#ppt_h/2"/>
                                          </p:val>
                                        </p:tav>
                                        <p:tav tm="100000">
                                          <p:val>
                                            <p:strVal val="#ppt_y"/>
                                          </p:val>
                                        </p:tav>
                                      </p:tavLst>
                                    </p:anim>
                                    <p:anim calcmode="lin" valueType="num">
                                      <p:cBhvr>
                                        <p:cTn id="9" dur="1250" fill="hold"/>
                                        <p:tgtEl>
                                          <p:spTgt spid="23"/>
                                        </p:tgtEl>
                                        <p:attrNameLst>
                                          <p:attrName>ppt_w</p:attrName>
                                        </p:attrNameLst>
                                      </p:cBhvr>
                                      <p:tavLst>
                                        <p:tav tm="0">
                                          <p:val>
                                            <p:strVal val="#ppt_w"/>
                                          </p:val>
                                        </p:tav>
                                        <p:tav tm="100000">
                                          <p:val>
                                            <p:strVal val="#ppt_w"/>
                                          </p:val>
                                        </p:tav>
                                      </p:tavLst>
                                    </p:anim>
                                    <p:anim calcmode="lin" valueType="num">
                                      <p:cBhvr>
                                        <p:cTn id="10" dur="1250" fill="hold"/>
                                        <p:tgtEl>
                                          <p:spTgt spid="23"/>
                                        </p:tgtEl>
                                        <p:attrNameLst>
                                          <p:attrName>ppt_h</p:attrName>
                                        </p:attrNameLst>
                                      </p:cBhvr>
                                      <p:tavLst>
                                        <p:tav tm="0">
                                          <p:val>
                                            <p:fltVal val="0"/>
                                          </p:val>
                                        </p:tav>
                                        <p:tav tm="100000">
                                          <p:val>
                                            <p:strVal val="#ppt_h"/>
                                          </p:val>
                                        </p:tav>
                                      </p:tavLst>
                                    </p:anim>
                                  </p:childTnLst>
                                </p:cTn>
                              </p:par>
                              <p:par>
                                <p:cTn id="11" presetID="16" presetClass="entr" presetSubtype="42" fill="hold" nodeType="withEffect">
                                  <p:stCondLst>
                                    <p:cond delay="1000"/>
                                  </p:stCondLst>
                                  <p:childTnLst>
                                    <p:set>
                                      <p:cBhvr>
                                        <p:cTn id="12" dur="1" fill="hold">
                                          <p:stCondLst>
                                            <p:cond delay="0"/>
                                          </p:stCondLst>
                                        </p:cTn>
                                        <p:tgtEl>
                                          <p:spTgt spid="16"/>
                                        </p:tgtEl>
                                        <p:attrNameLst>
                                          <p:attrName>style.visibility</p:attrName>
                                        </p:attrNameLst>
                                      </p:cBhvr>
                                      <p:to>
                                        <p:strVal val="visible"/>
                                      </p:to>
                                    </p:set>
                                    <p:animEffect transition="in" filter="barn(outHorizontal)">
                                      <p:cBhvr>
                                        <p:cTn id="13" dur="1000"/>
                                        <p:tgtEl>
                                          <p:spTgt spid="16"/>
                                        </p:tgtEl>
                                      </p:cBhvr>
                                    </p:animEffect>
                                  </p:childTnLst>
                                </p:cTn>
                              </p:par>
                              <p:par>
                                <p:cTn id="14" presetID="16" presetClass="entr" presetSubtype="37" fill="hold" nodeType="withEffect">
                                  <p:stCondLst>
                                    <p:cond delay="1000"/>
                                  </p:stCondLst>
                                  <p:childTnLst>
                                    <p:set>
                                      <p:cBhvr>
                                        <p:cTn id="15" dur="1" fill="hold">
                                          <p:stCondLst>
                                            <p:cond delay="0"/>
                                          </p:stCondLst>
                                        </p:cTn>
                                        <p:tgtEl>
                                          <p:spTgt spid="15"/>
                                        </p:tgtEl>
                                        <p:attrNameLst>
                                          <p:attrName>style.visibility</p:attrName>
                                        </p:attrNameLst>
                                      </p:cBhvr>
                                      <p:to>
                                        <p:strVal val="visible"/>
                                      </p:to>
                                    </p:set>
                                    <p:animEffect transition="in" filter="barn(outVertical)">
                                      <p:cBhvr>
                                        <p:cTn id="16" dur="1000"/>
                                        <p:tgtEl>
                                          <p:spTgt spid="15"/>
                                        </p:tgtEl>
                                      </p:cBhvr>
                                    </p:animEffect>
                                  </p:childTnLst>
                                </p:cTn>
                              </p:par>
                              <p:par>
                                <p:cTn id="17" presetID="12" presetClass="entr" presetSubtype="2" fill="hold" grpId="0" nodeType="withEffect">
                                  <p:stCondLst>
                                    <p:cond delay="1250"/>
                                  </p:stCondLst>
                                  <p:childTnLst>
                                    <p:set>
                                      <p:cBhvr>
                                        <p:cTn id="18" dur="1" fill="hold">
                                          <p:stCondLst>
                                            <p:cond delay="0"/>
                                          </p:stCondLst>
                                        </p:cTn>
                                        <p:tgtEl>
                                          <p:spTgt spid="57"/>
                                        </p:tgtEl>
                                        <p:attrNameLst>
                                          <p:attrName>style.visibility</p:attrName>
                                        </p:attrNameLst>
                                      </p:cBhvr>
                                      <p:to>
                                        <p:strVal val="visible"/>
                                      </p:to>
                                    </p:set>
                                    <p:anim calcmode="lin" valueType="num">
                                      <p:cBhvr additive="base">
                                        <p:cTn id="19" dur="1000"/>
                                        <p:tgtEl>
                                          <p:spTgt spid="57"/>
                                        </p:tgtEl>
                                        <p:attrNameLst>
                                          <p:attrName>ppt_x</p:attrName>
                                        </p:attrNameLst>
                                      </p:cBhvr>
                                      <p:tavLst>
                                        <p:tav tm="0">
                                          <p:val>
                                            <p:strVal val="#ppt_x+#ppt_w*1.125000"/>
                                          </p:val>
                                        </p:tav>
                                        <p:tav tm="100000">
                                          <p:val>
                                            <p:strVal val="#ppt_x"/>
                                          </p:val>
                                        </p:tav>
                                      </p:tavLst>
                                    </p:anim>
                                    <p:animEffect transition="in" filter="wipe(left)">
                                      <p:cBhvr>
                                        <p:cTn id="20" dur="1000"/>
                                        <p:tgtEl>
                                          <p:spTgt spid="57"/>
                                        </p:tgtEl>
                                      </p:cBhvr>
                                    </p:animEffect>
                                  </p:childTnLst>
                                </p:cTn>
                              </p:par>
                              <p:par>
                                <p:cTn id="21" presetID="12" presetClass="entr" presetSubtype="2" fill="hold" grpId="0" nodeType="withEffect">
                                  <p:stCondLst>
                                    <p:cond delay="1250"/>
                                  </p:stCondLst>
                                  <p:childTnLst>
                                    <p:set>
                                      <p:cBhvr>
                                        <p:cTn id="22" dur="1" fill="hold">
                                          <p:stCondLst>
                                            <p:cond delay="0"/>
                                          </p:stCondLst>
                                        </p:cTn>
                                        <p:tgtEl>
                                          <p:spTgt spid="65"/>
                                        </p:tgtEl>
                                        <p:attrNameLst>
                                          <p:attrName>style.visibility</p:attrName>
                                        </p:attrNameLst>
                                      </p:cBhvr>
                                      <p:to>
                                        <p:strVal val="visible"/>
                                      </p:to>
                                    </p:set>
                                    <p:anim calcmode="lin" valueType="num">
                                      <p:cBhvr additive="base">
                                        <p:cTn id="23" dur="1000"/>
                                        <p:tgtEl>
                                          <p:spTgt spid="65"/>
                                        </p:tgtEl>
                                        <p:attrNameLst>
                                          <p:attrName>ppt_x</p:attrName>
                                        </p:attrNameLst>
                                      </p:cBhvr>
                                      <p:tavLst>
                                        <p:tav tm="0">
                                          <p:val>
                                            <p:strVal val="#ppt_x+#ppt_w*1.125000"/>
                                          </p:val>
                                        </p:tav>
                                        <p:tav tm="100000">
                                          <p:val>
                                            <p:strVal val="#ppt_x"/>
                                          </p:val>
                                        </p:tav>
                                      </p:tavLst>
                                    </p:anim>
                                    <p:animEffect transition="in" filter="wipe(left)">
                                      <p:cBhvr>
                                        <p:cTn id="24" dur="1000"/>
                                        <p:tgtEl>
                                          <p:spTgt spid="65"/>
                                        </p:tgtEl>
                                      </p:cBhvr>
                                    </p:animEffect>
                                  </p:childTnLst>
                                </p:cTn>
                              </p:par>
                              <p:par>
                                <p:cTn id="25" presetID="12" presetClass="entr" presetSubtype="2" fill="hold" grpId="0" nodeType="withEffect">
                                  <p:stCondLst>
                                    <p:cond delay="1250"/>
                                  </p:stCondLst>
                                  <p:childTnLst>
                                    <p:set>
                                      <p:cBhvr>
                                        <p:cTn id="26" dur="1" fill="hold">
                                          <p:stCondLst>
                                            <p:cond delay="0"/>
                                          </p:stCondLst>
                                        </p:cTn>
                                        <p:tgtEl>
                                          <p:spTgt spid="66"/>
                                        </p:tgtEl>
                                        <p:attrNameLst>
                                          <p:attrName>style.visibility</p:attrName>
                                        </p:attrNameLst>
                                      </p:cBhvr>
                                      <p:to>
                                        <p:strVal val="visible"/>
                                      </p:to>
                                    </p:set>
                                    <p:anim calcmode="lin" valueType="num">
                                      <p:cBhvr additive="base">
                                        <p:cTn id="27" dur="1000"/>
                                        <p:tgtEl>
                                          <p:spTgt spid="66"/>
                                        </p:tgtEl>
                                        <p:attrNameLst>
                                          <p:attrName>ppt_x</p:attrName>
                                        </p:attrNameLst>
                                      </p:cBhvr>
                                      <p:tavLst>
                                        <p:tav tm="0">
                                          <p:val>
                                            <p:strVal val="#ppt_x+#ppt_w*1.125000"/>
                                          </p:val>
                                        </p:tav>
                                        <p:tav tm="100000">
                                          <p:val>
                                            <p:strVal val="#ppt_x"/>
                                          </p:val>
                                        </p:tav>
                                      </p:tavLst>
                                    </p:anim>
                                    <p:animEffect transition="in" filter="wipe(left)">
                                      <p:cBhvr>
                                        <p:cTn id="28" dur="1000"/>
                                        <p:tgtEl>
                                          <p:spTgt spid="66"/>
                                        </p:tgtEl>
                                      </p:cBhvr>
                                    </p:animEffect>
                                  </p:childTnLst>
                                </p:cTn>
                              </p:par>
                              <p:par>
                                <p:cTn id="29" presetID="12" presetClass="entr" presetSubtype="1" fill="hold" grpId="0" nodeType="withEffect">
                                  <p:stCondLst>
                                    <p:cond delay="1250"/>
                                  </p:stCondLst>
                                  <p:childTnLst>
                                    <p:set>
                                      <p:cBhvr>
                                        <p:cTn id="30" dur="1" fill="hold">
                                          <p:stCondLst>
                                            <p:cond delay="0"/>
                                          </p:stCondLst>
                                        </p:cTn>
                                        <p:tgtEl>
                                          <p:spTgt spid="58"/>
                                        </p:tgtEl>
                                        <p:attrNameLst>
                                          <p:attrName>style.visibility</p:attrName>
                                        </p:attrNameLst>
                                      </p:cBhvr>
                                      <p:to>
                                        <p:strVal val="visible"/>
                                      </p:to>
                                    </p:set>
                                    <p:anim calcmode="lin" valueType="num">
                                      <p:cBhvr additive="base">
                                        <p:cTn id="31" dur="1000"/>
                                        <p:tgtEl>
                                          <p:spTgt spid="58"/>
                                        </p:tgtEl>
                                        <p:attrNameLst>
                                          <p:attrName>ppt_y</p:attrName>
                                        </p:attrNameLst>
                                      </p:cBhvr>
                                      <p:tavLst>
                                        <p:tav tm="0">
                                          <p:val>
                                            <p:strVal val="#ppt_y-#ppt_h*1.125000"/>
                                          </p:val>
                                        </p:tav>
                                        <p:tav tm="100000">
                                          <p:val>
                                            <p:strVal val="#ppt_y"/>
                                          </p:val>
                                        </p:tav>
                                      </p:tavLst>
                                    </p:anim>
                                    <p:animEffect transition="in" filter="wipe(down)">
                                      <p:cBhvr>
                                        <p:cTn id="32" dur="1000"/>
                                        <p:tgtEl>
                                          <p:spTgt spid="58"/>
                                        </p:tgtEl>
                                      </p:cBhvr>
                                    </p:animEffect>
                                  </p:childTnLst>
                                </p:cTn>
                              </p:par>
                              <p:par>
                                <p:cTn id="33" presetID="12" presetClass="entr" presetSubtype="1" fill="hold" grpId="0" nodeType="withEffect">
                                  <p:stCondLst>
                                    <p:cond delay="1250"/>
                                  </p:stCondLst>
                                  <p:childTnLst>
                                    <p:set>
                                      <p:cBhvr>
                                        <p:cTn id="34" dur="1" fill="hold">
                                          <p:stCondLst>
                                            <p:cond delay="0"/>
                                          </p:stCondLst>
                                        </p:cTn>
                                        <p:tgtEl>
                                          <p:spTgt spid="63"/>
                                        </p:tgtEl>
                                        <p:attrNameLst>
                                          <p:attrName>style.visibility</p:attrName>
                                        </p:attrNameLst>
                                      </p:cBhvr>
                                      <p:to>
                                        <p:strVal val="visible"/>
                                      </p:to>
                                    </p:set>
                                    <p:anim calcmode="lin" valueType="num">
                                      <p:cBhvr additive="base">
                                        <p:cTn id="35" dur="1000"/>
                                        <p:tgtEl>
                                          <p:spTgt spid="63"/>
                                        </p:tgtEl>
                                        <p:attrNameLst>
                                          <p:attrName>ppt_y</p:attrName>
                                        </p:attrNameLst>
                                      </p:cBhvr>
                                      <p:tavLst>
                                        <p:tav tm="0">
                                          <p:val>
                                            <p:strVal val="#ppt_y-#ppt_h*1.125000"/>
                                          </p:val>
                                        </p:tav>
                                        <p:tav tm="100000">
                                          <p:val>
                                            <p:strVal val="#ppt_y"/>
                                          </p:val>
                                        </p:tav>
                                      </p:tavLst>
                                    </p:anim>
                                    <p:animEffect transition="in" filter="wipe(down)">
                                      <p:cBhvr>
                                        <p:cTn id="36" dur="1000"/>
                                        <p:tgtEl>
                                          <p:spTgt spid="63"/>
                                        </p:tgtEl>
                                      </p:cBhvr>
                                    </p:animEffect>
                                  </p:childTnLst>
                                </p:cTn>
                              </p:par>
                              <p:par>
                                <p:cTn id="37" presetID="12" presetClass="entr" presetSubtype="1" fill="hold" grpId="0" nodeType="withEffect">
                                  <p:stCondLst>
                                    <p:cond delay="1250"/>
                                  </p:stCondLst>
                                  <p:childTnLst>
                                    <p:set>
                                      <p:cBhvr>
                                        <p:cTn id="38" dur="1" fill="hold">
                                          <p:stCondLst>
                                            <p:cond delay="0"/>
                                          </p:stCondLst>
                                        </p:cTn>
                                        <p:tgtEl>
                                          <p:spTgt spid="64"/>
                                        </p:tgtEl>
                                        <p:attrNameLst>
                                          <p:attrName>style.visibility</p:attrName>
                                        </p:attrNameLst>
                                      </p:cBhvr>
                                      <p:to>
                                        <p:strVal val="visible"/>
                                      </p:to>
                                    </p:set>
                                    <p:anim calcmode="lin" valueType="num">
                                      <p:cBhvr additive="base">
                                        <p:cTn id="39" dur="1000"/>
                                        <p:tgtEl>
                                          <p:spTgt spid="64"/>
                                        </p:tgtEl>
                                        <p:attrNameLst>
                                          <p:attrName>ppt_y</p:attrName>
                                        </p:attrNameLst>
                                      </p:cBhvr>
                                      <p:tavLst>
                                        <p:tav tm="0">
                                          <p:val>
                                            <p:strVal val="#ppt_y-#ppt_h*1.125000"/>
                                          </p:val>
                                        </p:tav>
                                        <p:tav tm="100000">
                                          <p:val>
                                            <p:strVal val="#ppt_y"/>
                                          </p:val>
                                        </p:tav>
                                      </p:tavLst>
                                    </p:anim>
                                    <p:animEffect transition="in" filter="wipe(down)">
                                      <p:cBhvr>
                                        <p:cTn id="40" dur="1000"/>
                                        <p:tgtEl>
                                          <p:spTgt spid="64"/>
                                        </p:tgtEl>
                                      </p:cBhvr>
                                    </p:animEffect>
                                  </p:childTnLst>
                                </p:cTn>
                              </p:par>
                              <p:par>
                                <p:cTn id="41" presetID="10" presetClass="entr" presetSubtype="0" fill="hold" grpId="0" nodeType="withEffect">
                                  <p:stCondLst>
                                    <p:cond delay="125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1000"/>
                                        <p:tgtEl>
                                          <p:spTgt spid="25"/>
                                        </p:tgtEl>
                                      </p:cBhvr>
                                    </p:animEffect>
                                  </p:childTnLst>
                                </p:cTn>
                              </p:par>
                              <p:par>
                                <p:cTn id="44" presetID="10" presetClass="entr" presetSubtype="0" fill="hold" grpId="0" nodeType="withEffect">
                                  <p:stCondLst>
                                    <p:cond delay="125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1000"/>
                                        <p:tgtEl>
                                          <p:spTgt spid="26"/>
                                        </p:tgtEl>
                                      </p:cBhvr>
                                    </p:animEffect>
                                  </p:childTnLst>
                                </p:cTn>
                              </p:par>
                              <p:par>
                                <p:cTn id="47" presetID="10" presetClass="entr" presetSubtype="0" fill="hold" grpId="0" nodeType="withEffect">
                                  <p:stCondLst>
                                    <p:cond delay="125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1000"/>
                                        <p:tgtEl>
                                          <p:spTgt spid="24"/>
                                        </p:tgtEl>
                                      </p:cBhvr>
                                    </p:animEffect>
                                  </p:childTnLst>
                                </p:cTn>
                              </p:par>
                              <p:par>
                                <p:cTn id="50" presetID="10" presetClass="entr" presetSubtype="0" fill="hold" grpId="0" nodeType="withEffect">
                                  <p:stCondLst>
                                    <p:cond delay="125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1000"/>
                                        <p:tgtEl>
                                          <p:spTgt spid="27"/>
                                        </p:tgtEl>
                                      </p:cBhvr>
                                    </p:animEffect>
                                  </p:childTnLst>
                                </p:cTn>
                              </p:par>
                              <p:par>
                                <p:cTn id="53" presetID="53" presetClass="entr" presetSubtype="16" fill="hold" nodeType="withEffect">
                                  <p:stCondLst>
                                    <p:cond delay="2250"/>
                                  </p:stCondLst>
                                  <p:childTnLst>
                                    <p:set>
                                      <p:cBhvr>
                                        <p:cTn id="54" dur="1" fill="hold">
                                          <p:stCondLst>
                                            <p:cond delay="0"/>
                                          </p:stCondLst>
                                        </p:cTn>
                                        <p:tgtEl>
                                          <p:spTgt spid="47"/>
                                        </p:tgtEl>
                                        <p:attrNameLst>
                                          <p:attrName>style.visibility</p:attrName>
                                        </p:attrNameLst>
                                      </p:cBhvr>
                                      <p:to>
                                        <p:strVal val="visible"/>
                                      </p:to>
                                    </p:set>
                                    <p:anim calcmode="lin" valueType="num">
                                      <p:cBhvr>
                                        <p:cTn id="55" dur="1250" fill="hold"/>
                                        <p:tgtEl>
                                          <p:spTgt spid="47"/>
                                        </p:tgtEl>
                                        <p:attrNameLst>
                                          <p:attrName>ppt_w</p:attrName>
                                        </p:attrNameLst>
                                      </p:cBhvr>
                                      <p:tavLst>
                                        <p:tav tm="0">
                                          <p:val>
                                            <p:fltVal val="0"/>
                                          </p:val>
                                        </p:tav>
                                        <p:tav tm="100000">
                                          <p:val>
                                            <p:strVal val="#ppt_w"/>
                                          </p:val>
                                        </p:tav>
                                      </p:tavLst>
                                    </p:anim>
                                    <p:anim calcmode="lin" valueType="num">
                                      <p:cBhvr>
                                        <p:cTn id="56" dur="1250" fill="hold"/>
                                        <p:tgtEl>
                                          <p:spTgt spid="47"/>
                                        </p:tgtEl>
                                        <p:attrNameLst>
                                          <p:attrName>ppt_h</p:attrName>
                                        </p:attrNameLst>
                                      </p:cBhvr>
                                      <p:tavLst>
                                        <p:tav tm="0">
                                          <p:val>
                                            <p:fltVal val="0"/>
                                          </p:val>
                                        </p:tav>
                                        <p:tav tm="100000">
                                          <p:val>
                                            <p:strVal val="#ppt_h"/>
                                          </p:val>
                                        </p:tav>
                                      </p:tavLst>
                                    </p:anim>
                                    <p:animEffect transition="in" filter="fade">
                                      <p:cBhvr>
                                        <p:cTn id="57" dur="1250"/>
                                        <p:tgtEl>
                                          <p:spTgt spid="47"/>
                                        </p:tgtEl>
                                      </p:cBhvr>
                                    </p:animEffect>
                                  </p:childTnLst>
                                </p:cTn>
                              </p:par>
                              <p:par>
                                <p:cTn id="58" presetID="53" presetClass="entr" presetSubtype="16" fill="hold" nodeType="withEffect">
                                  <p:stCondLst>
                                    <p:cond delay="2250"/>
                                  </p:stCondLst>
                                  <p:childTnLst>
                                    <p:set>
                                      <p:cBhvr>
                                        <p:cTn id="59" dur="1" fill="hold">
                                          <p:stCondLst>
                                            <p:cond delay="0"/>
                                          </p:stCondLst>
                                        </p:cTn>
                                        <p:tgtEl>
                                          <p:spTgt spid="44"/>
                                        </p:tgtEl>
                                        <p:attrNameLst>
                                          <p:attrName>style.visibility</p:attrName>
                                        </p:attrNameLst>
                                      </p:cBhvr>
                                      <p:to>
                                        <p:strVal val="visible"/>
                                      </p:to>
                                    </p:set>
                                    <p:anim calcmode="lin" valueType="num">
                                      <p:cBhvr>
                                        <p:cTn id="60" dur="1250" fill="hold"/>
                                        <p:tgtEl>
                                          <p:spTgt spid="44"/>
                                        </p:tgtEl>
                                        <p:attrNameLst>
                                          <p:attrName>ppt_w</p:attrName>
                                        </p:attrNameLst>
                                      </p:cBhvr>
                                      <p:tavLst>
                                        <p:tav tm="0">
                                          <p:val>
                                            <p:fltVal val="0"/>
                                          </p:val>
                                        </p:tav>
                                        <p:tav tm="100000">
                                          <p:val>
                                            <p:strVal val="#ppt_w"/>
                                          </p:val>
                                        </p:tav>
                                      </p:tavLst>
                                    </p:anim>
                                    <p:anim calcmode="lin" valueType="num">
                                      <p:cBhvr>
                                        <p:cTn id="61" dur="1250" fill="hold"/>
                                        <p:tgtEl>
                                          <p:spTgt spid="44"/>
                                        </p:tgtEl>
                                        <p:attrNameLst>
                                          <p:attrName>ppt_h</p:attrName>
                                        </p:attrNameLst>
                                      </p:cBhvr>
                                      <p:tavLst>
                                        <p:tav tm="0">
                                          <p:val>
                                            <p:fltVal val="0"/>
                                          </p:val>
                                        </p:tav>
                                        <p:tav tm="100000">
                                          <p:val>
                                            <p:strVal val="#ppt_h"/>
                                          </p:val>
                                        </p:tav>
                                      </p:tavLst>
                                    </p:anim>
                                    <p:animEffect transition="in" filter="fade">
                                      <p:cBhvr>
                                        <p:cTn id="62" dur="1250"/>
                                        <p:tgtEl>
                                          <p:spTgt spid="44"/>
                                        </p:tgtEl>
                                      </p:cBhvr>
                                    </p:animEffect>
                                  </p:childTnLst>
                                </p:cTn>
                              </p:par>
                              <p:par>
                                <p:cTn id="63" presetID="53" presetClass="entr" presetSubtype="16" fill="hold" nodeType="withEffect">
                                  <p:stCondLst>
                                    <p:cond delay="2250"/>
                                  </p:stCondLst>
                                  <p:childTnLst>
                                    <p:set>
                                      <p:cBhvr>
                                        <p:cTn id="64" dur="1" fill="hold">
                                          <p:stCondLst>
                                            <p:cond delay="0"/>
                                          </p:stCondLst>
                                        </p:cTn>
                                        <p:tgtEl>
                                          <p:spTgt spid="22"/>
                                        </p:tgtEl>
                                        <p:attrNameLst>
                                          <p:attrName>style.visibility</p:attrName>
                                        </p:attrNameLst>
                                      </p:cBhvr>
                                      <p:to>
                                        <p:strVal val="visible"/>
                                      </p:to>
                                    </p:set>
                                    <p:anim calcmode="lin" valueType="num">
                                      <p:cBhvr>
                                        <p:cTn id="65" dur="1250" fill="hold"/>
                                        <p:tgtEl>
                                          <p:spTgt spid="22"/>
                                        </p:tgtEl>
                                        <p:attrNameLst>
                                          <p:attrName>ppt_w</p:attrName>
                                        </p:attrNameLst>
                                      </p:cBhvr>
                                      <p:tavLst>
                                        <p:tav tm="0">
                                          <p:val>
                                            <p:fltVal val="0"/>
                                          </p:val>
                                        </p:tav>
                                        <p:tav tm="100000">
                                          <p:val>
                                            <p:strVal val="#ppt_w"/>
                                          </p:val>
                                        </p:tav>
                                      </p:tavLst>
                                    </p:anim>
                                    <p:anim calcmode="lin" valueType="num">
                                      <p:cBhvr>
                                        <p:cTn id="66" dur="1250" fill="hold"/>
                                        <p:tgtEl>
                                          <p:spTgt spid="22"/>
                                        </p:tgtEl>
                                        <p:attrNameLst>
                                          <p:attrName>ppt_h</p:attrName>
                                        </p:attrNameLst>
                                      </p:cBhvr>
                                      <p:tavLst>
                                        <p:tav tm="0">
                                          <p:val>
                                            <p:fltVal val="0"/>
                                          </p:val>
                                        </p:tav>
                                        <p:tav tm="100000">
                                          <p:val>
                                            <p:strVal val="#ppt_h"/>
                                          </p:val>
                                        </p:tav>
                                      </p:tavLst>
                                    </p:anim>
                                    <p:animEffect transition="in" filter="fade">
                                      <p:cBhvr>
                                        <p:cTn id="67" dur="1250"/>
                                        <p:tgtEl>
                                          <p:spTgt spid="22"/>
                                        </p:tgtEl>
                                      </p:cBhvr>
                                    </p:animEffect>
                                  </p:childTnLst>
                                </p:cTn>
                              </p:par>
                              <p:par>
                                <p:cTn id="68" presetID="53" presetClass="entr" presetSubtype="16" fill="hold" nodeType="withEffect">
                                  <p:stCondLst>
                                    <p:cond delay="2250"/>
                                  </p:stCondLst>
                                  <p:childTnLst>
                                    <p:set>
                                      <p:cBhvr>
                                        <p:cTn id="69" dur="1" fill="hold">
                                          <p:stCondLst>
                                            <p:cond delay="0"/>
                                          </p:stCondLst>
                                        </p:cTn>
                                        <p:tgtEl>
                                          <p:spTgt spid="41"/>
                                        </p:tgtEl>
                                        <p:attrNameLst>
                                          <p:attrName>style.visibility</p:attrName>
                                        </p:attrNameLst>
                                      </p:cBhvr>
                                      <p:to>
                                        <p:strVal val="visible"/>
                                      </p:to>
                                    </p:set>
                                    <p:anim calcmode="lin" valueType="num">
                                      <p:cBhvr>
                                        <p:cTn id="70" dur="1250" fill="hold"/>
                                        <p:tgtEl>
                                          <p:spTgt spid="41"/>
                                        </p:tgtEl>
                                        <p:attrNameLst>
                                          <p:attrName>ppt_w</p:attrName>
                                        </p:attrNameLst>
                                      </p:cBhvr>
                                      <p:tavLst>
                                        <p:tav tm="0">
                                          <p:val>
                                            <p:fltVal val="0"/>
                                          </p:val>
                                        </p:tav>
                                        <p:tav tm="100000">
                                          <p:val>
                                            <p:strVal val="#ppt_w"/>
                                          </p:val>
                                        </p:tav>
                                      </p:tavLst>
                                    </p:anim>
                                    <p:anim calcmode="lin" valueType="num">
                                      <p:cBhvr>
                                        <p:cTn id="71" dur="1250" fill="hold"/>
                                        <p:tgtEl>
                                          <p:spTgt spid="41"/>
                                        </p:tgtEl>
                                        <p:attrNameLst>
                                          <p:attrName>ppt_h</p:attrName>
                                        </p:attrNameLst>
                                      </p:cBhvr>
                                      <p:tavLst>
                                        <p:tav tm="0">
                                          <p:val>
                                            <p:fltVal val="0"/>
                                          </p:val>
                                        </p:tav>
                                        <p:tav tm="100000">
                                          <p:val>
                                            <p:strVal val="#ppt_h"/>
                                          </p:val>
                                        </p:tav>
                                      </p:tavLst>
                                    </p:anim>
                                    <p:animEffect transition="in" filter="fade">
                                      <p:cBhvr>
                                        <p:cTn id="72" dur="1250"/>
                                        <p:tgtEl>
                                          <p:spTgt spid="41"/>
                                        </p:tgtEl>
                                      </p:cBhvr>
                                    </p:animEffect>
                                  </p:childTnLst>
                                </p:cTn>
                              </p:par>
                              <p:par>
                                <p:cTn id="73" presetID="53" presetClass="entr" presetSubtype="16" fill="hold" nodeType="withEffect">
                                  <p:stCondLst>
                                    <p:cond delay="2250"/>
                                  </p:stCondLst>
                                  <p:childTnLst>
                                    <p:set>
                                      <p:cBhvr>
                                        <p:cTn id="74" dur="1" fill="hold">
                                          <p:stCondLst>
                                            <p:cond delay="0"/>
                                          </p:stCondLst>
                                        </p:cTn>
                                        <p:tgtEl>
                                          <p:spTgt spid="35"/>
                                        </p:tgtEl>
                                        <p:attrNameLst>
                                          <p:attrName>style.visibility</p:attrName>
                                        </p:attrNameLst>
                                      </p:cBhvr>
                                      <p:to>
                                        <p:strVal val="visible"/>
                                      </p:to>
                                    </p:set>
                                    <p:anim calcmode="lin" valueType="num">
                                      <p:cBhvr>
                                        <p:cTn id="75" dur="1250" fill="hold"/>
                                        <p:tgtEl>
                                          <p:spTgt spid="35"/>
                                        </p:tgtEl>
                                        <p:attrNameLst>
                                          <p:attrName>ppt_w</p:attrName>
                                        </p:attrNameLst>
                                      </p:cBhvr>
                                      <p:tavLst>
                                        <p:tav tm="0">
                                          <p:val>
                                            <p:fltVal val="0"/>
                                          </p:val>
                                        </p:tav>
                                        <p:tav tm="100000">
                                          <p:val>
                                            <p:strVal val="#ppt_w"/>
                                          </p:val>
                                        </p:tav>
                                      </p:tavLst>
                                    </p:anim>
                                    <p:anim calcmode="lin" valueType="num">
                                      <p:cBhvr>
                                        <p:cTn id="76" dur="1250" fill="hold"/>
                                        <p:tgtEl>
                                          <p:spTgt spid="35"/>
                                        </p:tgtEl>
                                        <p:attrNameLst>
                                          <p:attrName>ppt_h</p:attrName>
                                        </p:attrNameLst>
                                      </p:cBhvr>
                                      <p:tavLst>
                                        <p:tav tm="0">
                                          <p:val>
                                            <p:fltVal val="0"/>
                                          </p:val>
                                        </p:tav>
                                        <p:tav tm="100000">
                                          <p:val>
                                            <p:strVal val="#ppt_h"/>
                                          </p:val>
                                        </p:tav>
                                      </p:tavLst>
                                    </p:anim>
                                    <p:animEffect transition="in" filter="fade">
                                      <p:cBhvr>
                                        <p:cTn id="77" dur="1250"/>
                                        <p:tgtEl>
                                          <p:spTgt spid="35"/>
                                        </p:tgtEl>
                                      </p:cBhvr>
                                    </p:animEffect>
                                  </p:childTnLst>
                                </p:cTn>
                              </p:par>
                              <p:par>
                                <p:cTn id="78" presetID="53" presetClass="entr" presetSubtype="16" fill="hold" nodeType="withEffect">
                                  <p:stCondLst>
                                    <p:cond delay="2250"/>
                                  </p:stCondLst>
                                  <p:childTnLst>
                                    <p:set>
                                      <p:cBhvr>
                                        <p:cTn id="79" dur="1" fill="hold">
                                          <p:stCondLst>
                                            <p:cond delay="0"/>
                                          </p:stCondLst>
                                        </p:cTn>
                                        <p:tgtEl>
                                          <p:spTgt spid="38"/>
                                        </p:tgtEl>
                                        <p:attrNameLst>
                                          <p:attrName>style.visibility</p:attrName>
                                        </p:attrNameLst>
                                      </p:cBhvr>
                                      <p:to>
                                        <p:strVal val="visible"/>
                                      </p:to>
                                    </p:set>
                                    <p:anim calcmode="lin" valueType="num">
                                      <p:cBhvr>
                                        <p:cTn id="80" dur="1250" fill="hold"/>
                                        <p:tgtEl>
                                          <p:spTgt spid="38"/>
                                        </p:tgtEl>
                                        <p:attrNameLst>
                                          <p:attrName>ppt_w</p:attrName>
                                        </p:attrNameLst>
                                      </p:cBhvr>
                                      <p:tavLst>
                                        <p:tav tm="0">
                                          <p:val>
                                            <p:fltVal val="0"/>
                                          </p:val>
                                        </p:tav>
                                        <p:tav tm="100000">
                                          <p:val>
                                            <p:strVal val="#ppt_w"/>
                                          </p:val>
                                        </p:tav>
                                      </p:tavLst>
                                    </p:anim>
                                    <p:anim calcmode="lin" valueType="num">
                                      <p:cBhvr>
                                        <p:cTn id="81" dur="1250" fill="hold"/>
                                        <p:tgtEl>
                                          <p:spTgt spid="38"/>
                                        </p:tgtEl>
                                        <p:attrNameLst>
                                          <p:attrName>ppt_h</p:attrName>
                                        </p:attrNameLst>
                                      </p:cBhvr>
                                      <p:tavLst>
                                        <p:tav tm="0">
                                          <p:val>
                                            <p:fltVal val="0"/>
                                          </p:val>
                                        </p:tav>
                                        <p:tav tm="100000">
                                          <p:val>
                                            <p:strVal val="#ppt_h"/>
                                          </p:val>
                                        </p:tav>
                                      </p:tavLst>
                                    </p:anim>
                                    <p:animEffect transition="in" filter="fade">
                                      <p:cBhvr>
                                        <p:cTn id="82" dur="1250"/>
                                        <p:tgtEl>
                                          <p:spTgt spid="38"/>
                                        </p:tgtEl>
                                      </p:cBhvr>
                                    </p:animEffect>
                                  </p:childTnLst>
                                </p:cTn>
                              </p:par>
                              <p:par>
                                <p:cTn id="83" presetID="53" presetClass="entr" presetSubtype="16" fill="hold" grpId="0" nodeType="withEffect">
                                  <p:stCondLst>
                                    <p:cond delay="2250"/>
                                  </p:stCondLst>
                                  <p:childTnLst>
                                    <p:set>
                                      <p:cBhvr>
                                        <p:cTn id="84" dur="1" fill="hold">
                                          <p:stCondLst>
                                            <p:cond delay="0"/>
                                          </p:stCondLst>
                                        </p:cTn>
                                        <p:tgtEl>
                                          <p:spTgt spid="34"/>
                                        </p:tgtEl>
                                        <p:attrNameLst>
                                          <p:attrName>style.visibility</p:attrName>
                                        </p:attrNameLst>
                                      </p:cBhvr>
                                      <p:to>
                                        <p:strVal val="visible"/>
                                      </p:to>
                                    </p:set>
                                    <p:anim calcmode="lin" valueType="num">
                                      <p:cBhvr>
                                        <p:cTn id="85" dur="1250" fill="hold"/>
                                        <p:tgtEl>
                                          <p:spTgt spid="34"/>
                                        </p:tgtEl>
                                        <p:attrNameLst>
                                          <p:attrName>ppt_w</p:attrName>
                                        </p:attrNameLst>
                                      </p:cBhvr>
                                      <p:tavLst>
                                        <p:tav tm="0">
                                          <p:val>
                                            <p:fltVal val="0"/>
                                          </p:val>
                                        </p:tav>
                                        <p:tav tm="100000">
                                          <p:val>
                                            <p:strVal val="#ppt_w"/>
                                          </p:val>
                                        </p:tav>
                                      </p:tavLst>
                                    </p:anim>
                                    <p:anim calcmode="lin" valueType="num">
                                      <p:cBhvr>
                                        <p:cTn id="86" dur="1250" fill="hold"/>
                                        <p:tgtEl>
                                          <p:spTgt spid="34"/>
                                        </p:tgtEl>
                                        <p:attrNameLst>
                                          <p:attrName>ppt_h</p:attrName>
                                        </p:attrNameLst>
                                      </p:cBhvr>
                                      <p:tavLst>
                                        <p:tav tm="0">
                                          <p:val>
                                            <p:fltVal val="0"/>
                                          </p:val>
                                        </p:tav>
                                        <p:tav tm="100000">
                                          <p:val>
                                            <p:strVal val="#ppt_h"/>
                                          </p:val>
                                        </p:tav>
                                      </p:tavLst>
                                    </p:anim>
                                    <p:animEffect transition="in" filter="fade">
                                      <p:cBhvr>
                                        <p:cTn id="87" dur="1250"/>
                                        <p:tgtEl>
                                          <p:spTgt spid="34"/>
                                        </p:tgtEl>
                                      </p:cBhvr>
                                    </p:animEffect>
                                  </p:childTnLst>
                                </p:cTn>
                              </p:par>
                              <p:par>
                                <p:cTn id="88" presetID="22" presetClass="entr" presetSubtype="8" fill="hold" grpId="0" nodeType="withEffect">
                                  <p:stCondLst>
                                    <p:cond delay="3000"/>
                                  </p:stCondLst>
                                  <p:childTnLst>
                                    <p:set>
                                      <p:cBhvr>
                                        <p:cTn id="89" dur="1" fill="hold">
                                          <p:stCondLst>
                                            <p:cond delay="0"/>
                                          </p:stCondLst>
                                        </p:cTn>
                                        <p:tgtEl>
                                          <p:spTgt spid="55"/>
                                        </p:tgtEl>
                                        <p:attrNameLst>
                                          <p:attrName>style.visibility</p:attrName>
                                        </p:attrNameLst>
                                      </p:cBhvr>
                                      <p:to>
                                        <p:strVal val="visible"/>
                                      </p:to>
                                    </p:set>
                                    <p:animEffect transition="in" filter="wipe(left)">
                                      <p:cBhvr>
                                        <p:cTn id="90" dur="1250"/>
                                        <p:tgtEl>
                                          <p:spTgt spid="55"/>
                                        </p:tgtEl>
                                      </p:cBhvr>
                                    </p:animEffect>
                                  </p:childTnLst>
                                </p:cTn>
                              </p:par>
                              <p:par>
                                <p:cTn id="91" presetID="22" presetClass="entr" presetSubtype="8" fill="hold" grpId="0" nodeType="withEffect">
                                  <p:stCondLst>
                                    <p:cond delay="3000"/>
                                  </p:stCondLst>
                                  <p:childTnLst>
                                    <p:set>
                                      <p:cBhvr>
                                        <p:cTn id="92" dur="1" fill="hold">
                                          <p:stCondLst>
                                            <p:cond delay="0"/>
                                          </p:stCondLst>
                                        </p:cTn>
                                        <p:tgtEl>
                                          <p:spTgt spid="54"/>
                                        </p:tgtEl>
                                        <p:attrNameLst>
                                          <p:attrName>style.visibility</p:attrName>
                                        </p:attrNameLst>
                                      </p:cBhvr>
                                      <p:to>
                                        <p:strVal val="visible"/>
                                      </p:to>
                                    </p:set>
                                    <p:animEffect transition="in" filter="wipe(left)">
                                      <p:cBhvr>
                                        <p:cTn id="93" dur="1250"/>
                                        <p:tgtEl>
                                          <p:spTgt spid="54"/>
                                        </p:tgtEl>
                                      </p:cBhvr>
                                    </p:animEffect>
                                  </p:childTnLst>
                                </p:cTn>
                              </p:par>
                              <p:par>
                                <p:cTn id="94" presetID="22" presetClass="entr" presetSubtype="8" fill="hold" grpId="0" nodeType="withEffect">
                                  <p:stCondLst>
                                    <p:cond delay="3000"/>
                                  </p:stCondLst>
                                  <p:childTnLst>
                                    <p:set>
                                      <p:cBhvr>
                                        <p:cTn id="95" dur="1" fill="hold">
                                          <p:stCondLst>
                                            <p:cond delay="0"/>
                                          </p:stCondLst>
                                        </p:cTn>
                                        <p:tgtEl>
                                          <p:spTgt spid="53"/>
                                        </p:tgtEl>
                                        <p:attrNameLst>
                                          <p:attrName>style.visibility</p:attrName>
                                        </p:attrNameLst>
                                      </p:cBhvr>
                                      <p:to>
                                        <p:strVal val="visible"/>
                                      </p:to>
                                    </p:set>
                                    <p:animEffect transition="in" filter="wipe(left)">
                                      <p:cBhvr>
                                        <p:cTn id="96" dur="1250"/>
                                        <p:tgtEl>
                                          <p:spTgt spid="53"/>
                                        </p:tgtEl>
                                      </p:cBhvr>
                                    </p:animEffect>
                                  </p:childTnLst>
                                </p:cTn>
                              </p:par>
                              <p:par>
                                <p:cTn id="97" presetID="22" presetClass="entr" presetSubtype="8" fill="hold" grpId="0" nodeType="withEffect">
                                  <p:stCondLst>
                                    <p:cond delay="3000"/>
                                  </p:stCondLst>
                                  <p:childTnLst>
                                    <p:set>
                                      <p:cBhvr>
                                        <p:cTn id="98" dur="1" fill="hold">
                                          <p:stCondLst>
                                            <p:cond delay="0"/>
                                          </p:stCondLst>
                                        </p:cTn>
                                        <p:tgtEl>
                                          <p:spTgt spid="52"/>
                                        </p:tgtEl>
                                        <p:attrNameLst>
                                          <p:attrName>style.visibility</p:attrName>
                                        </p:attrNameLst>
                                      </p:cBhvr>
                                      <p:to>
                                        <p:strVal val="visible"/>
                                      </p:to>
                                    </p:set>
                                    <p:animEffect transition="in" filter="wipe(left)">
                                      <p:cBhvr>
                                        <p:cTn id="99" dur="1250"/>
                                        <p:tgtEl>
                                          <p:spTgt spid="52"/>
                                        </p:tgtEl>
                                      </p:cBhvr>
                                    </p:animEffect>
                                  </p:childTnLst>
                                </p:cTn>
                              </p:par>
                              <p:par>
                                <p:cTn id="100" presetID="22" presetClass="entr" presetSubtype="8" fill="hold" grpId="0" nodeType="withEffect">
                                  <p:stCondLst>
                                    <p:cond delay="3000"/>
                                  </p:stCondLst>
                                  <p:childTnLst>
                                    <p:set>
                                      <p:cBhvr>
                                        <p:cTn id="101" dur="1" fill="hold">
                                          <p:stCondLst>
                                            <p:cond delay="0"/>
                                          </p:stCondLst>
                                        </p:cTn>
                                        <p:tgtEl>
                                          <p:spTgt spid="50"/>
                                        </p:tgtEl>
                                        <p:attrNameLst>
                                          <p:attrName>style.visibility</p:attrName>
                                        </p:attrNameLst>
                                      </p:cBhvr>
                                      <p:to>
                                        <p:strVal val="visible"/>
                                      </p:to>
                                    </p:set>
                                    <p:animEffect transition="in" filter="wipe(left)">
                                      <p:cBhvr>
                                        <p:cTn id="102" dur="1250"/>
                                        <p:tgtEl>
                                          <p:spTgt spid="50"/>
                                        </p:tgtEl>
                                      </p:cBhvr>
                                    </p:animEffect>
                                  </p:childTnLst>
                                </p:cTn>
                              </p:par>
                              <p:par>
                                <p:cTn id="103" presetID="22" presetClass="entr" presetSubtype="8" fill="hold" grpId="0" nodeType="withEffect">
                                  <p:stCondLst>
                                    <p:cond delay="3000"/>
                                  </p:stCondLst>
                                  <p:childTnLst>
                                    <p:set>
                                      <p:cBhvr>
                                        <p:cTn id="104" dur="1" fill="hold">
                                          <p:stCondLst>
                                            <p:cond delay="0"/>
                                          </p:stCondLst>
                                        </p:cTn>
                                        <p:tgtEl>
                                          <p:spTgt spid="51"/>
                                        </p:tgtEl>
                                        <p:attrNameLst>
                                          <p:attrName>style.visibility</p:attrName>
                                        </p:attrNameLst>
                                      </p:cBhvr>
                                      <p:to>
                                        <p:strVal val="visible"/>
                                      </p:to>
                                    </p:set>
                                    <p:animEffect transition="in" filter="wipe(left)">
                                      <p:cBhvr>
                                        <p:cTn id="105" dur="1250"/>
                                        <p:tgtEl>
                                          <p:spTgt spid="51"/>
                                        </p:tgtEl>
                                      </p:cBhvr>
                                    </p:animEffect>
                                  </p:childTnLst>
                                </p:cTn>
                              </p:par>
                              <p:par>
                                <p:cTn id="106" presetID="55" presetClass="entr" presetSubtype="0" fill="hold" nodeType="withEffect">
                                  <p:stCondLst>
                                    <p:cond delay="1000"/>
                                  </p:stCondLst>
                                  <p:childTnLst>
                                    <p:set>
                                      <p:cBhvr>
                                        <p:cTn id="107" dur="1" fill="hold">
                                          <p:stCondLst>
                                            <p:cond delay="0"/>
                                          </p:stCondLst>
                                        </p:cTn>
                                        <p:tgtEl>
                                          <p:spTgt spid="9"/>
                                        </p:tgtEl>
                                        <p:attrNameLst>
                                          <p:attrName>style.visibility</p:attrName>
                                        </p:attrNameLst>
                                      </p:cBhvr>
                                      <p:to>
                                        <p:strVal val="visible"/>
                                      </p:to>
                                    </p:set>
                                    <p:anim calcmode="lin" valueType="num">
                                      <p:cBhvr>
                                        <p:cTn id="108" dur="2000" fill="hold"/>
                                        <p:tgtEl>
                                          <p:spTgt spid="9"/>
                                        </p:tgtEl>
                                        <p:attrNameLst>
                                          <p:attrName>ppt_w</p:attrName>
                                        </p:attrNameLst>
                                      </p:cBhvr>
                                      <p:tavLst>
                                        <p:tav tm="0">
                                          <p:val>
                                            <p:strVal val="#ppt_w*0.70"/>
                                          </p:val>
                                        </p:tav>
                                        <p:tav tm="100000">
                                          <p:val>
                                            <p:strVal val="#ppt_w"/>
                                          </p:val>
                                        </p:tav>
                                      </p:tavLst>
                                    </p:anim>
                                    <p:anim calcmode="lin" valueType="num">
                                      <p:cBhvr>
                                        <p:cTn id="109" dur="2000" fill="hold"/>
                                        <p:tgtEl>
                                          <p:spTgt spid="9"/>
                                        </p:tgtEl>
                                        <p:attrNameLst>
                                          <p:attrName>ppt_h</p:attrName>
                                        </p:attrNameLst>
                                      </p:cBhvr>
                                      <p:tavLst>
                                        <p:tav tm="0">
                                          <p:val>
                                            <p:strVal val="#ppt_h"/>
                                          </p:val>
                                        </p:tav>
                                        <p:tav tm="100000">
                                          <p:val>
                                            <p:strVal val="#ppt_h"/>
                                          </p:val>
                                        </p:tav>
                                      </p:tavLst>
                                    </p:anim>
                                    <p:animEffect transition="in" filter="fade">
                                      <p:cBhvr>
                                        <p:cTn id="110" dur="2000"/>
                                        <p:tgtEl>
                                          <p:spTgt spid="9"/>
                                        </p:tgtEl>
                                      </p:cBhvr>
                                    </p:animEffect>
                                  </p:childTnLst>
                                </p:cTn>
                              </p:par>
                              <p:par>
                                <p:cTn id="111" presetID="53" presetClass="entr" presetSubtype="16" fill="hold" grpId="0" nodeType="withEffect">
                                  <p:stCondLst>
                                    <p:cond delay="1500"/>
                                  </p:stCondLst>
                                  <p:childTnLst>
                                    <p:set>
                                      <p:cBhvr>
                                        <p:cTn id="112" dur="1" fill="hold">
                                          <p:stCondLst>
                                            <p:cond delay="0"/>
                                          </p:stCondLst>
                                        </p:cTn>
                                        <p:tgtEl>
                                          <p:spTgt spid="67"/>
                                        </p:tgtEl>
                                        <p:attrNameLst>
                                          <p:attrName>style.visibility</p:attrName>
                                        </p:attrNameLst>
                                      </p:cBhvr>
                                      <p:to>
                                        <p:strVal val="visible"/>
                                      </p:to>
                                    </p:set>
                                    <p:anim calcmode="lin" valueType="num">
                                      <p:cBhvr>
                                        <p:cTn id="113" dur="1500" fill="hold"/>
                                        <p:tgtEl>
                                          <p:spTgt spid="67"/>
                                        </p:tgtEl>
                                        <p:attrNameLst>
                                          <p:attrName>ppt_w</p:attrName>
                                        </p:attrNameLst>
                                      </p:cBhvr>
                                      <p:tavLst>
                                        <p:tav tm="0">
                                          <p:val>
                                            <p:fltVal val="0"/>
                                          </p:val>
                                        </p:tav>
                                        <p:tav tm="100000">
                                          <p:val>
                                            <p:strVal val="#ppt_w"/>
                                          </p:val>
                                        </p:tav>
                                      </p:tavLst>
                                    </p:anim>
                                    <p:anim calcmode="lin" valueType="num">
                                      <p:cBhvr>
                                        <p:cTn id="114" dur="1500" fill="hold"/>
                                        <p:tgtEl>
                                          <p:spTgt spid="67"/>
                                        </p:tgtEl>
                                        <p:attrNameLst>
                                          <p:attrName>ppt_h</p:attrName>
                                        </p:attrNameLst>
                                      </p:cBhvr>
                                      <p:tavLst>
                                        <p:tav tm="0">
                                          <p:val>
                                            <p:fltVal val="0"/>
                                          </p:val>
                                        </p:tav>
                                        <p:tav tm="100000">
                                          <p:val>
                                            <p:strVal val="#ppt_h"/>
                                          </p:val>
                                        </p:tav>
                                      </p:tavLst>
                                    </p:anim>
                                    <p:animEffect transition="in" filter="fade">
                                      <p:cBhvr>
                                        <p:cTn id="115" dur="1500"/>
                                        <p:tgtEl>
                                          <p:spTgt spid="67"/>
                                        </p:tgtEl>
                                      </p:cBhvr>
                                    </p:animEffect>
                                  </p:childTnLst>
                                </p:cTn>
                              </p:par>
                              <p:par>
                                <p:cTn id="116" presetID="53" presetClass="entr" presetSubtype="16" fill="hold" grpId="0" nodeType="withEffect">
                                  <p:stCondLst>
                                    <p:cond delay="2250"/>
                                  </p:stCondLst>
                                  <p:childTnLst>
                                    <p:set>
                                      <p:cBhvr>
                                        <p:cTn id="117" dur="1" fill="hold">
                                          <p:stCondLst>
                                            <p:cond delay="0"/>
                                          </p:stCondLst>
                                        </p:cTn>
                                        <p:tgtEl>
                                          <p:spTgt spid="6"/>
                                        </p:tgtEl>
                                        <p:attrNameLst>
                                          <p:attrName>style.visibility</p:attrName>
                                        </p:attrNameLst>
                                      </p:cBhvr>
                                      <p:to>
                                        <p:strVal val="visible"/>
                                      </p:to>
                                    </p:set>
                                    <p:anim calcmode="lin" valueType="num">
                                      <p:cBhvr>
                                        <p:cTn id="118" dur="1500" fill="hold"/>
                                        <p:tgtEl>
                                          <p:spTgt spid="6"/>
                                        </p:tgtEl>
                                        <p:attrNameLst>
                                          <p:attrName>ppt_w</p:attrName>
                                        </p:attrNameLst>
                                      </p:cBhvr>
                                      <p:tavLst>
                                        <p:tav tm="0">
                                          <p:val>
                                            <p:fltVal val="0"/>
                                          </p:val>
                                        </p:tav>
                                        <p:tav tm="100000">
                                          <p:val>
                                            <p:strVal val="#ppt_w"/>
                                          </p:val>
                                        </p:tav>
                                      </p:tavLst>
                                    </p:anim>
                                    <p:anim calcmode="lin" valueType="num">
                                      <p:cBhvr>
                                        <p:cTn id="119" dur="1500" fill="hold"/>
                                        <p:tgtEl>
                                          <p:spTgt spid="6"/>
                                        </p:tgtEl>
                                        <p:attrNameLst>
                                          <p:attrName>ppt_h</p:attrName>
                                        </p:attrNameLst>
                                      </p:cBhvr>
                                      <p:tavLst>
                                        <p:tav tm="0">
                                          <p:val>
                                            <p:fltVal val="0"/>
                                          </p:val>
                                        </p:tav>
                                        <p:tav tm="100000">
                                          <p:val>
                                            <p:strVal val="#ppt_h"/>
                                          </p:val>
                                        </p:tav>
                                      </p:tavLst>
                                    </p:anim>
                                    <p:animEffect transition="in" filter="fade">
                                      <p:cBhvr>
                                        <p:cTn id="120"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 grpId="0" animBg="1"/>
      <p:bldP spid="23" grpId="0" animBg="1"/>
      <p:bldP spid="25" grpId="0"/>
      <p:bldP spid="26" grpId="0"/>
      <p:bldP spid="24" grpId="0"/>
      <p:bldP spid="27" grpId="0"/>
      <p:bldP spid="34" grpId="0" animBg="1"/>
      <p:bldP spid="50" grpId="0"/>
      <p:bldP spid="51" grpId="0"/>
      <p:bldP spid="52" grpId="0"/>
      <p:bldP spid="53" grpId="0"/>
      <p:bldP spid="54" grpId="0"/>
      <p:bldP spid="55" grpId="0"/>
      <p:bldP spid="57" grpId="0"/>
      <p:bldP spid="58" grpId="0"/>
      <p:bldP spid="63" grpId="0"/>
      <p:bldP spid="64" grpId="0"/>
      <p:bldP spid="65" grpId="0"/>
      <p:bldP spid="6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9" name="Group 148">
            <a:extLst>
              <a:ext uri="{FF2B5EF4-FFF2-40B4-BE49-F238E27FC236}">
                <a16:creationId xmlns:a16="http://schemas.microsoft.com/office/drawing/2014/main" id="{8F25C8D7-6BCF-4664-9418-61EC820CB597}"/>
              </a:ext>
            </a:extLst>
          </p:cNvPr>
          <p:cNvGrpSpPr/>
          <p:nvPr/>
        </p:nvGrpSpPr>
        <p:grpSpPr>
          <a:xfrm>
            <a:off x="2769127" y="1294752"/>
            <a:ext cx="2018717" cy="315529"/>
            <a:chOff x="2535112" y="1114425"/>
            <a:chExt cx="2160716" cy="337724"/>
          </a:xfrm>
        </p:grpSpPr>
        <p:sp>
          <p:nvSpPr>
            <p:cNvPr id="147" name="Right Bracket 146">
              <a:extLst>
                <a:ext uri="{FF2B5EF4-FFF2-40B4-BE49-F238E27FC236}">
                  <a16:creationId xmlns:a16="http://schemas.microsoft.com/office/drawing/2014/main" id="{EF1D8E2D-70A4-4FE0-BF62-65E79FAC5F2F}"/>
                </a:ext>
              </a:extLst>
            </p:cNvPr>
            <p:cNvSpPr/>
            <p:nvPr/>
          </p:nvSpPr>
          <p:spPr>
            <a:xfrm rot="16200000">
              <a:off x="3482100" y="167437"/>
              <a:ext cx="266740" cy="2160716"/>
            </a:xfrm>
            <a:prstGeom prst="rightBracket">
              <a:avLst>
                <a:gd name="adj" fmla="val 86216"/>
              </a:avLst>
            </a:prstGeom>
            <a:ln w="12700" cap="rnd">
              <a:solidFill>
                <a:schemeClr val="accent2"/>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8" name="TextBox 147">
              <a:extLst>
                <a:ext uri="{FF2B5EF4-FFF2-40B4-BE49-F238E27FC236}">
                  <a16:creationId xmlns:a16="http://schemas.microsoft.com/office/drawing/2014/main" id="{000D3DE5-5BA3-44C4-8C9E-7F5E310CAA43}"/>
                </a:ext>
              </a:extLst>
            </p:cNvPr>
            <p:cNvSpPr txBox="1"/>
            <p:nvPr/>
          </p:nvSpPr>
          <p:spPr>
            <a:xfrm>
              <a:off x="2873921" y="1175150"/>
              <a:ext cx="1483098" cy="276999"/>
            </a:xfrm>
            <a:prstGeom prst="rect">
              <a:avLst/>
            </a:prstGeom>
            <a:noFill/>
          </p:spPr>
          <p:txBody>
            <a:bodyPr wrap="none" rtlCol="0">
              <a:spAutoFit/>
            </a:bodyPr>
            <a:lstStyle/>
            <a:p>
              <a:pPr algn="ctr"/>
              <a:r>
                <a:rPr lang="en-US" sz="1200" b="1" dirty="0">
                  <a:solidFill>
                    <a:schemeClr val="accent2"/>
                  </a:solidFill>
                  <a:latin typeface="Montserrat" panose="00000500000000000000" pitchFamily="50" charset="0"/>
                </a:rPr>
                <a:t>EFFECTIVENESS</a:t>
              </a:r>
            </a:p>
          </p:txBody>
        </p:sp>
      </p:grpSp>
      <p:grpSp>
        <p:nvGrpSpPr>
          <p:cNvPr id="150" name="Group 149">
            <a:extLst>
              <a:ext uri="{FF2B5EF4-FFF2-40B4-BE49-F238E27FC236}">
                <a16:creationId xmlns:a16="http://schemas.microsoft.com/office/drawing/2014/main" id="{49503B58-712E-4DA4-85DF-93532C2B72A8}"/>
              </a:ext>
            </a:extLst>
          </p:cNvPr>
          <p:cNvGrpSpPr/>
          <p:nvPr/>
        </p:nvGrpSpPr>
        <p:grpSpPr>
          <a:xfrm>
            <a:off x="5802344" y="1294752"/>
            <a:ext cx="2018717" cy="315529"/>
            <a:chOff x="2535112" y="1114425"/>
            <a:chExt cx="2160716" cy="337724"/>
          </a:xfrm>
        </p:grpSpPr>
        <p:sp>
          <p:nvSpPr>
            <p:cNvPr id="151" name="Right Bracket 150">
              <a:extLst>
                <a:ext uri="{FF2B5EF4-FFF2-40B4-BE49-F238E27FC236}">
                  <a16:creationId xmlns:a16="http://schemas.microsoft.com/office/drawing/2014/main" id="{377A4238-B9B1-455D-BE84-5D18D1016D99}"/>
                </a:ext>
              </a:extLst>
            </p:cNvPr>
            <p:cNvSpPr/>
            <p:nvPr/>
          </p:nvSpPr>
          <p:spPr>
            <a:xfrm rot="16200000">
              <a:off x="3482100" y="167437"/>
              <a:ext cx="266740" cy="2160716"/>
            </a:xfrm>
            <a:prstGeom prst="rightBracket">
              <a:avLst>
                <a:gd name="adj" fmla="val 86216"/>
              </a:avLst>
            </a:prstGeom>
            <a:ln w="12700" cap="rnd">
              <a:solidFill>
                <a:schemeClr val="accent2"/>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2" name="TextBox 151">
              <a:extLst>
                <a:ext uri="{FF2B5EF4-FFF2-40B4-BE49-F238E27FC236}">
                  <a16:creationId xmlns:a16="http://schemas.microsoft.com/office/drawing/2014/main" id="{6D6AA668-8F44-4ADF-8F90-867505626401}"/>
                </a:ext>
              </a:extLst>
            </p:cNvPr>
            <p:cNvSpPr txBox="1"/>
            <p:nvPr/>
          </p:nvSpPr>
          <p:spPr>
            <a:xfrm>
              <a:off x="3016590" y="1175150"/>
              <a:ext cx="1197765" cy="276999"/>
            </a:xfrm>
            <a:prstGeom prst="rect">
              <a:avLst/>
            </a:prstGeom>
            <a:noFill/>
          </p:spPr>
          <p:txBody>
            <a:bodyPr wrap="none" rtlCol="0">
              <a:spAutoFit/>
            </a:bodyPr>
            <a:lstStyle/>
            <a:p>
              <a:pPr algn="ctr"/>
              <a:r>
                <a:rPr lang="en-US" sz="1200" b="1" dirty="0">
                  <a:solidFill>
                    <a:schemeClr val="accent2"/>
                  </a:solidFill>
                  <a:latin typeface="Montserrat" panose="00000500000000000000" pitchFamily="50" charset="0"/>
                </a:rPr>
                <a:t>CREDIBILITY</a:t>
              </a:r>
            </a:p>
          </p:txBody>
        </p:sp>
      </p:grpSp>
      <p:grpSp>
        <p:nvGrpSpPr>
          <p:cNvPr id="153" name="Group 152">
            <a:extLst>
              <a:ext uri="{FF2B5EF4-FFF2-40B4-BE49-F238E27FC236}">
                <a16:creationId xmlns:a16="http://schemas.microsoft.com/office/drawing/2014/main" id="{949622B8-A7EA-467B-A74E-2041751A71BB}"/>
              </a:ext>
            </a:extLst>
          </p:cNvPr>
          <p:cNvGrpSpPr/>
          <p:nvPr/>
        </p:nvGrpSpPr>
        <p:grpSpPr>
          <a:xfrm>
            <a:off x="8838985" y="1294752"/>
            <a:ext cx="2018717" cy="315529"/>
            <a:chOff x="2535112" y="1114425"/>
            <a:chExt cx="2160716" cy="337724"/>
          </a:xfrm>
        </p:grpSpPr>
        <p:sp>
          <p:nvSpPr>
            <p:cNvPr id="154" name="Right Bracket 153">
              <a:extLst>
                <a:ext uri="{FF2B5EF4-FFF2-40B4-BE49-F238E27FC236}">
                  <a16:creationId xmlns:a16="http://schemas.microsoft.com/office/drawing/2014/main" id="{58404562-6FF7-4240-88D7-DF4F974554C5}"/>
                </a:ext>
              </a:extLst>
            </p:cNvPr>
            <p:cNvSpPr/>
            <p:nvPr/>
          </p:nvSpPr>
          <p:spPr>
            <a:xfrm rot="16200000">
              <a:off x="3482100" y="167437"/>
              <a:ext cx="266740" cy="2160716"/>
            </a:xfrm>
            <a:prstGeom prst="rightBracket">
              <a:avLst>
                <a:gd name="adj" fmla="val 86216"/>
              </a:avLst>
            </a:prstGeom>
            <a:ln w="12700" cap="rnd">
              <a:solidFill>
                <a:schemeClr val="accent2"/>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5" name="TextBox 154">
              <a:extLst>
                <a:ext uri="{FF2B5EF4-FFF2-40B4-BE49-F238E27FC236}">
                  <a16:creationId xmlns:a16="http://schemas.microsoft.com/office/drawing/2014/main" id="{1D885127-0FA9-42F7-820D-7567967169F2}"/>
                </a:ext>
              </a:extLst>
            </p:cNvPr>
            <p:cNvSpPr txBox="1"/>
            <p:nvPr/>
          </p:nvSpPr>
          <p:spPr>
            <a:xfrm>
              <a:off x="3009375" y="1175150"/>
              <a:ext cx="1212191" cy="276999"/>
            </a:xfrm>
            <a:prstGeom prst="rect">
              <a:avLst/>
            </a:prstGeom>
            <a:noFill/>
          </p:spPr>
          <p:txBody>
            <a:bodyPr wrap="none" rtlCol="0">
              <a:spAutoFit/>
            </a:bodyPr>
            <a:lstStyle/>
            <a:p>
              <a:pPr algn="ctr"/>
              <a:r>
                <a:rPr lang="en-US" sz="1200" b="1" dirty="0">
                  <a:solidFill>
                    <a:schemeClr val="accent2"/>
                  </a:solidFill>
                  <a:latin typeface="Montserrat" panose="00000500000000000000" pitchFamily="50" charset="0"/>
                </a:rPr>
                <a:t>RESONANCE</a:t>
              </a:r>
            </a:p>
          </p:txBody>
        </p:sp>
      </p:grpSp>
      <p:sp>
        <p:nvSpPr>
          <p:cNvPr id="2" name="Rectangle 1">
            <a:extLst>
              <a:ext uri="{FF2B5EF4-FFF2-40B4-BE49-F238E27FC236}">
                <a16:creationId xmlns:a16="http://schemas.microsoft.com/office/drawing/2014/main" id="{5AF48822-ECEF-369C-2841-9BBD7D857D06}"/>
              </a:ext>
            </a:extLst>
          </p:cNvPr>
          <p:cNvSpPr/>
          <p:nvPr/>
        </p:nvSpPr>
        <p:spPr>
          <a:xfrm>
            <a:off x="-3548346" y="-4117259"/>
            <a:ext cx="7777692" cy="7777692"/>
          </a:xfrm>
          <a:prstGeom prst="rect">
            <a:avLst/>
          </a:prstGeom>
          <a:blipFill dpi="0" rotWithShape="1">
            <a:blip r:embed="rId3">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Top Corners Rounded 266">
            <a:extLst>
              <a:ext uri="{FF2B5EF4-FFF2-40B4-BE49-F238E27FC236}">
                <a16:creationId xmlns:a16="http://schemas.microsoft.com/office/drawing/2014/main" id="{6E582727-4D1C-4498-8D22-53A0D0273C50}"/>
              </a:ext>
            </a:extLst>
          </p:cNvPr>
          <p:cNvSpPr/>
          <p:nvPr/>
        </p:nvSpPr>
        <p:spPr>
          <a:xfrm>
            <a:off x="770455" y="1663310"/>
            <a:ext cx="10551288" cy="848347"/>
          </a:xfrm>
          <a:prstGeom prst="round2SameRect">
            <a:avLst>
              <a:gd name="adj1" fmla="val 6095"/>
              <a:gd name="adj2" fmla="val 0"/>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200" b="1" dirty="0">
              <a:solidFill>
                <a:schemeClr val="tx2"/>
              </a:solidFill>
              <a:latin typeface="Montserrat" panose="00000500000000000000" pitchFamily="50" charset="0"/>
            </a:endParaRPr>
          </a:p>
        </p:txBody>
      </p:sp>
      <p:cxnSp>
        <p:nvCxnSpPr>
          <p:cNvPr id="78" name="Straight Connector 77">
            <a:extLst>
              <a:ext uri="{FF2B5EF4-FFF2-40B4-BE49-F238E27FC236}">
                <a16:creationId xmlns:a16="http://schemas.microsoft.com/office/drawing/2014/main" id="{5ADB5EAE-29AE-4B73-B460-9F19D66FC15E}"/>
              </a:ext>
            </a:extLst>
          </p:cNvPr>
          <p:cNvCxnSpPr>
            <a:cxnSpLocks/>
            <a:stCxn id="8" idx="6"/>
            <a:endCxn id="16" idx="2"/>
          </p:cNvCxnSpPr>
          <p:nvPr/>
        </p:nvCxnSpPr>
        <p:spPr>
          <a:xfrm>
            <a:off x="3013667" y="3203806"/>
            <a:ext cx="7601801"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0AEE256-268B-477B-902D-E2DF93AB5427}"/>
              </a:ext>
            </a:extLst>
          </p:cNvPr>
          <p:cNvCxnSpPr>
            <a:cxnSpLocks/>
            <a:stCxn id="39" idx="6"/>
            <a:endCxn id="47" idx="2"/>
          </p:cNvCxnSpPr>
          <p:nvPr/>
        </p:nvCxnSpPr>
        <p:spPr>
          <a:xfrm>
            <a:off x="3013667" y="5338299"/>
            <a:ext cx="7601801"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5BA2D18-CD6B-45D3-A133-E6B307BCBB0B}"/>
              </a:ext>
            </a:extLst>
          </p:cNvPr>
          <p:cNvCxnSpPr>
            <a:cxnSpLocks/>
            <a:stCxn id="29" idx="6"/>
            <a:endCxn id="37" idx="2"/>
          </p:cNvCxnSpPr>
          <p:nvPr/>
        </p:nvCxnSpPr>
        <p:spPr>
          <a:xfrm>
            <a:off x="3013667" y="4626801"/>
            <a:ext cx="7601801"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E846BF9-288F-4677-87C6-64F8527BD7EC}"/>
              </a:ext>
            </a:extLst>
          </p:cNvPr>
          <p:cNvCxnSpPr>
            <a:cxnSpLocks/>
            <a:stCxn id="19" idx="6"/>
            <a:endCxn id="27" idx="2"/>
          </p:cNvCxnSpPr>
          <p:nvPr/>
        </p:nvCxnSpPr>
        <p:spPr>
          <a:xfrm>
            <a:off x="3013667" y="3915304"/>
            <a:ext cx="7601801"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2725809-784F-42E5-AC99-ED1E76C28ABC}"/>
              </a:ext>
            </a:extLst>
          </p:cNvPr>
          <p:cNvCxnSpPr>
            <a:cxnSpLocks/>
            <a:stCxn id="49" idx="6"/>
            <a:endCxn id="57" idx="2"/>
          </p:cNvCxnSpPr>
          <p:nvPr/>
        </p:nvCxnSpPr>
        <p:spPr>
          <a:xfrm>
            <a:off x="3013667" y="6049797"/>
            <a:ext cx="7601801"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78020B4B-037E-449F-837B-873641A4C555}"/>
              </a:ext>
            </a:extLst>
          </p:cNvPr>
          <p:cNvSpPr/>
          <p:nvPr/>
        </p:nvSpPr>
        <p:spPr>
          <a:xfrm>
            <a:off x="9604108" y="2959268"/>
            <a:ext cx="489078" cy="489076"/>
          </a:xfrm>
          <a:prstGeom prst="ellipse">
            <a:avLst/>
          </a:prstGeom>
          <a:gradFill flip="none" rotWithShape="1">
            <a:gsLst>
              <a:gs pos="100000">
                <a:schemeClr val="accent2"/>
              </a:gs>
              <a:gs pos="0">
                <a:schemeClr val="accent2">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1"/>
                </a:solidFill>
                <a:latin typeface="Montserrat" panose="00000500000000000000" pitchFamily="50" charset="0"/>
              </a:rPr>
              <a:t>8</a:t>
            </a:r>
          </a:p>
        </p:txBody>
      </p:sp>
      <p:sp>
        <p:nvSpPr>
          <p:cNvPr id="11" name="Oval 10">
            <a:extLst>
              <a:ext uri="{FF2B5EF4-FFF2-40B4-BE49-F238E27FC236}">
                <a16:creationId xmlns:a16="http://schemas.microsoft.com/office/drawing/2014/main" id="{78158756-AC9D-4D78-B36E-365AD7FA6232}"/>
              </a:ext>
            </a:extLst>
          </p:cNvPr>
          <p:cNvSpPr/>
          <p:nvPr/>
        </p:nvSpPr>
        <p:spPr>
          <a:xfrm>
            <a:off x="5558669" y="2959268"/>
            <a:ext cx="489078" cy="489076"/>
          </a:xfrm>
          <a:prstGeom prst="ellipse">
            <a:avLst/>
          </a:prstGeom>
          <a:gradFill flip="none" rotWithShape="1">
            <a:gsLst>
              <a:gs pos="100000">
                <a:schemeClr val="accent3"/>
              </a:gs>
              <a:gs pos="0">
                <a:schemeClr val="accent5"/>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1"/>
                </a:solidFill>
                <a:latin typeface="Montserrat" panose="00000500000000000000" pitchFamily="50" charset="0"/>
              </a:rPr>
              <a:t>7</a:t>
            </a:r>
          </a:p>
        </p:txBody>
      </p:sp>
      <p:sp>
        <p:nvSpPr>
          <p:cNvPr id="8" name="Oval 7">
            <a:extLst>
              <a:ext uri="{FF2B5EF4-FFF2-40B4-BE49-F238E27FC236}">
                <a16:creationId xmlns:a16="http://schemas.microsoft.com/office/drawing/2014/main" id="{B797D205-80D8-430F-B1CA-59471174DF9D}"/>
              </a:ext>
            </a:extLst>
          </p:cNvPr>
          <p:cNvSpPr/>
          <p:nvPr/>
        </p:nvSpPr>
        <p:spPr>
          <a:xfrm>
            <a:off x="2524589" y="2959268"/>
            <a:ext cx="489078" cy="489076"/>
          </a:xfrm>
          <a:prstGeom prst="ellipse">
            <a:avLst/>
          </a:prstGeom>
          <a:gradFill flip="none" rotWithShape="1">
            <a:gsLst>
              <a:gs pos="100000">
                <a:schemeClr val="tx1">
                  <a:lumMod val="65000"/>
                </a:schemeClr>
              </a:gs>
              <a:gs pos="0">
                <a:schemeClr val="bg2">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1"/>
                </a:solidFill>
                <a:latin typeface="Montserrat" panose="00000500000000000000" pitchFamily="50" charset="0"/>
              </a:rPr>
              <a:t>5</a:t>
            </a:r>
          </a:p>
        </p:txBody>
      </p:sp>
      <p:sp>
        <p:nvSpPr>
          <p:cNvPr id="9" name="Oval 8">
            <a:extLst>
              <a:ext uri="{FF2B5EF4-FFF2-40B4-BE49-F238E27FC236}">
                <a16:creationId xmlns:a16="http://schemas.microsoft.com/office/drawing/2014/main" id="{9C499E41-40F6-4C7A-863F-690FE9C36329}"/>
              </a:ext>
            </a:extLst>
          </p:cNvPr>
          <p:cNvSpPr/>
          <p:nvPr/>
        </p:nvSpPr>
        <p:spPr>
          <a:xfrm>
            <a:off x="3535949" y="2959268"/>
            <a:ext cx="489078" cy="489076"/>
          </a:xfrm>
          <a:prstGeom prst="ellipse">
            <a:avLst/>
          </a:prstGeom>
          <a:gradFill flip="none" rotWithShape="1">
            <a:gsLst>
              <a:gs pos="100000">
                <a:schemeClr val="accent2"/>
              </a:gs>
              <a:gs pos="0">
                <a:schemeClr val="accent2">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1"/>
                </a:solidFill>
                <a:latin typeface="Montserrat" panose="00000500000000000000" pitchFamily="50" charset="0"/>
              </a:rPr>
              <a:t>8</a:t>
            </a:r>
          </a:p>
        </p:txBody>
      </p:sp>
      <p:sp>
        <p:nvSpPr>
          <p:cNvPr id="10" name="Oval 9">
            <a:extLst>
              <a:ext uri="{FF2B5EF4-FFF2-40B4-BE49-F238E27FC236}">
                <a16:creationId xmlns:a16="http://schemas.microsoft.com/office/drawing/2014/main" id="{80914006-5D62-48A0-9F3E-493B3FC0B67A}"/>
              </a:ext>
            </a:extLst>
          </p:cNvPr>
          <p:cNvSpPr/>
          <p:nvPr/>
        </p:nvSpPr>
        <p:spPr>
          <a:xfrm>
            <a:off x="4547309" y="2959268"/>
            <a:ext cx="489078" cy="489076"/>
          </a:xfrm>
          <a:prstGeom prst="ellipse">
            <a:avLst/>
          </a:prstGeom>
          <a:gradFill flip="none" rotWithShape="1">
            <a:gsLst>
              <a:gs pos="100000">
                <a:schemeClr val="accent3"/>
              </a:gs>
              <a:gs pos="0">
                <a:schemeClr val="accent5"/>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1"/>
                </a:solidFill>
                <a:latin typeface="Montserrat" panose="00000500000000000000" pitchFamily="50" charset="0"/>
              </a:rPr>
              <a:t>6</a:t>
            </a:r>
          </a:p>
        </p:txBody>
      </p:sp>
      <p:sp>
        <p:nvSpPr>
          <p:cNvPr id="12" name="Oval 11">
            <a:extLst>
              <a:ext uri="{FF2B5EF4-FFF2-40B4-BE49-F238E27FC236}">
                <a16:creationId xmlns:a16="http://schemas.microsoft.com/office/drawing/2014/main" id="{4A972086-9BB7-476C-8590-7AF6E499CF0E}"/>
              </a:ext>
            </a:extLst>
          </p:cNvPr>
          <p:cNvSpPr/>
          <p:nvPr/>
        </p:nvSpPr>
        <p:spPr>
          <a:xfrm>
            <a:off x="6570029" y="2959268"/>
            <a:ext cx="489078" cy="489076"/>
          </a:xfrm>
          <a:prstGeom prst="ellipse">
            <a:avLst/>
          </a:prstGeom>
          <a:gradFill flip="none" rotWithShape="1">
            <a:gsLst>
              <a:gs pos="100000">
                <a:schemeClr val="accent3"/>
              </a:gs>
              <a:gs pos="0">
                <a:schemeClr val="accent5"/>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1"/>
                </a:solidFill>
                <a:latin typeface="Montserrat" panose="00000500000000000000" pitchFamily="50" charset="0"/>
              </a:rPr>
              <a:t>7</a:t>
            </a:r>
          </a:p>
        </p:txBody>
      </p:sp>
      <p:sp>
        <p:nvSpPr>
          <p:cNvPr id="13" name="Oval 12">
            <a:extLst>
              <a:ext uri="{FF2B5EF4-FFF2-40B4-BE49-F238E27FC236}">
                <a16:creationId xmlns:a16="http://schemas.microsoft.com/office/drawing/2014/main" id="{CF2D28C8-C0F4-4AEA-BF0E-10912B0DE6D4}"/>
              </a:ext>
            </a:extLst>
          </p:cNvPr>
          <p:cNvSpPr/>
          <p:nvPr/>
        </p:nvSpPr>
        <p:spPr>
          <a:xfrm>
            <a:off x="7581389" y="2959268"/>
            <a:ext cx="489078" cy="489076"/>
          </a:xfrm>
          <a:prstGeom prst="ellipse">
            <a:avLst/>
          </a:prstGeom>
          <a:gradFill flip="none" rotWithShape="1">
            <a:gsLst>
              <a:gs pos="100000">
                <a:schemeClr val="accent2"/>
              </a:gs>
              <a:gs pos="0">
                <a:schemeClr val="accent2">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1"/>
                </a:solidFill>
                <a:latin typeface="Montserrat" panose="00000500000000000000" pitchFamily="50" charset="0"/>
              </a:rPr>
              <a:t>10</a:t>
            </a:r>
          </a:p>
        </p:txBody>
      </p:sp>
      <p:sp>
        <p:nvSpPr>
          <p:cNvPr id="14" name="Oval 13">
            <a:extLst>
              <a:ext uri="{FF2B5EF4-FFF2-40B4-BE49-F238E27FC236}">
                <a16:creationId xmlns:a16="http://schemas.microsoft.com/office/drawing/2014/main" id="{D3498258-3D1E-42C9-8FED-3C2CF49E72DA}"/>
              </a:ext>
            </a:extLst>
          </p:cNvPr>
          <p:cNvSpPr/>
          <p:nvPr/>
        </p:nvSpPr>
        <p:spPr>
          <a:xfrm>
            <a:off x="8592748" y="2959268"/>
            <a:ext cx="489078" cy="489076"/>
          </a:xfrm>
          <a:prstGeom prst="ellipse">
            <a:avLst/>
          </a:prstGeom>
          <a:gradFill flip="none" rotWithShape="1">
            <a:gsLst>
              <a:gs pos="100000">
                <a:schemeClr val="accent2"/>
              </a:gs>
              <a:gs pos="0">
                <a:schemeClr val="accent2">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1"/>
                </a:solidFill>
                <a:latin typeface="Montserrat" panose="00000500000000000000" pitchFamily="50" charset="0"/>
              </a:rPr>
              <a:t>10</a:t>
            </a:r>
          </a:p>
        </p:txBody>
      </p:sp>
      <p:sp>
        <p:nvSpPr>
          <p:cNvPr id="16" name="Oval 15">
            <a:extLst>
              <a:ext uri="{FF2B5EF4-FFF2-40B4-BE49-F238E27FC236}">
                <a16:creationId xmlns:a16="http://schemas.microsoft.com/office/drawing/2014/main" id="{D1A8F15A-FD3C-4DE8-A97E-7BF67440FF2D}"/>
              </a:ext>
            </a:extLst>
          </p:cNvPr>
          <p:cNvSpPr/>
          <p:nvPr/>
        </p:nvSpPr>
        <p:spPr>
          <a:xfrm>
            <a:off x="10615468" y="2959268"/>
            <a:ext cx="489078" cy="489076"/>
          </a:xfrm>
          <a:prstGeom prst="ellipse">
            <a:avLst/>
          </a:prstGeom>
          <a:gradFill flip="none" rotWithShape="1">
            <a:gsLst>
              <a:gs pos="100000">
                <a:schemeClr val="accent2"/>
              </a:gs>
              <a:gs pos="0">
                <a:schemeClr val="accent2">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1"/>
                </a:solidFill>
                <a:latin typeface="Montserrat" panose="00000500000000000000" pitchFamily="50" charset="0"/>
              </a:rPr>
              <a:t>9</a:t>
            </a:r>
          </a:p>
        </p:txBody>
      </p:sp>
      <p:sp>
        <p:nvSpPr>
          <p:cNvPr id="46" name="Oval 45">
            <a:extLst>
              <a:ext uri="{FF2B5EF4-FFF2-40B4-BE49-F238E27FC236}">
                <a16:creationId xmlns:a16="http://schemas.microsoft.com/office/drawing/2014/main" id="{839A2BEE-AC77-48CB-AD9E-350E3C96E501}"/>
              </a:ext>
            </a:extLst>
          </p:cNvPr>
          <p:cNvSpPr/>
          <p:nvPr/>
        </p:nvSpPr>
        <p:spPr>
          <a:xfrm>
            <a:off x="9604108" y="5093761"/>
            <a:ext cx="489078" cy="489076"/>
          </a:xfrm>
          <a:prstGeom prst="ellipse">
            <a:avLst/>
          </a:prstGeom>
          <a:gradFill flip="none" rotWithShape="1">
            <a:gsLst>
              <a:gs pos="100000">
                <a:schemeClr val="accent2"/>
              </a:gs>
              <a:gs pos="0">
                <a:schemeClr val="accent2">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1"/>
                </a:solidFill>
                <a:latin typeface="Montserrat" panose="00000500000000000000" pitchFamily="50" charset="0"/>
              </a:rPr>
              <a:t>10</a:t>
            </a:r>
          </a:p>
        </p:txBody>
      </p:sp>
      <p:sp>
        <p:nvSpPr>
          <p:cNvPr id="42" name="Oval 41">
            <a:extLst>
              <a:ext uri="{FF2B5EF4-FFF2-40B4-BE49-F238E27FC236}">
                <a16:creationId xmlns:a16="http://schemas.microsoft.com/office/drawing/2014/main" id="{1A0DC80B-2E8D-453E-A446-589524A764A4}"/>
              </a:ext>
            </a:extLst>
          </p:cNvPr>
          <p:cNvSpPr/>
          <p:nvPr/>
        </p:nvSpPr>
        <p:spPr>
          <a:xfrm>
            <a:off x="5558669" y="5093761"/>
            <a:ext cx="489078" cy="489076"/>
          </a:xfrm>
          <a:prstGeom prst="ellipse">
            <a:avLst/>
          </a:prstGeom>
          <a:gradFill flip="none" rotWithShape="1">
            <a:gsLst>
              <a:gs pos="100000">
                <a:schemeClr val="tx1">
                  <a:lumMod val="65000"/>
                </a:schemeClr>
              </a:gs>
              <a:gs pos="0">
                <a:schemeClr val="bg2">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1"/>
                </a:solidFill>
                <a:latin typeface="Montserrat" panose="00000500000000000000" pitchFamily="50" charset="0"/>
              </a:rPr>
              <a:t>2</a:t>
            </a:r>
          </a:p>
        </p:txBody>
      </p:sp>
      <p:sp>
        <p:nvSpPr>
          <p:cNvPr id="39" name="Oval 38">
            <a:extLst>
              <a:ext uri="{FF2B5EF4-FFF2-40B4-BE49-F238E27FC236}">
                <a16:creationId xmlns:a16="http://schemas.microsoft.com/office/drawing/2014/main" id="{903777D0-BA0A-44AF-8C0E-C145C9881531}"/>
              </a:ext>
            </a:extLst>
          </p:cNvPr>
          <p:cNvSpPr/>
          <p:nvPr/>
        </p:nvSpPr>
        <p:spPr>
          <a:xfrm>
            <a:off x="2524589" y="5093761"/>
            <a:ext cx="489078" cy="489076"/>
          </a:xfrm>
          <a:prstGeom prst="ellipse">
            <a:avLst/>
          </a:prstGeom>
          <a:gradFill flip="none" rotWithShape="1">
            <a:gsLst>
              <a:gs pos="100000">
                <a:schemeClr val="accent3"/>
              </a:gs>
              <a:gs pos="0">
                <a:schemeClr val="accent5"/>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1"/>
                </a:solidFill>
                <a:latin typeface="Montserrat" panose="00000500000000000000" pitchFamily="50" charset="0"/>
              </a:rPr>
              <a:t>7</a:t>
            </a:r>
          </a:p>
        </p:txBody>
      </p:sp>
      <p:sp>
        <p:nvSpPr>
          <p:cNvPr id="40" name="Oval 39">
            <a:extLst>
              <a:ext uri="{FF2B5EF4-FFF2-40B4-BE49-F238E27FC236}">
                <a16:creationId xmlns:a16="http://schemas.microsoft.com/office/drawing/2014/main" id="{F8BE30FA-5B4A-4ECF-8141-451027B564B7}"/>
              </a:ext>
            </a:extLst>
          </p:cNvPr>
          <p:cNvSpPr/>
          <p:nvPr/>
        </p:nvSpPr>
        <p:spPr>
          <a:xfrm>
            <a:off x="3535949" y="5093761"/>
            <a:ext cx="489078" cy="489076"/>
          </a:xfrm>
          <a:prstGeom prst="ellipse">
            <a:avLst/>
          </a:prstGeom>
          <a:gradFill flip="none" rotWithShape="1">
            <a:gsLst>
              <a:gs pos="100000">
                <a:schemeClr val="accent2"/>
              </a:gs>
              <a:gs pos="0">
                <a:schemeClr val="accent2">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1"/>
                </a:solidFill>
                <a:latin typeface="Montserrat" panose="00000500000000000000" pitchFamily="50" charset="0"/>
              </a:rPr>
              <a:t>8</a:t>
            </a:r>
          </a:p>
        </p:txBody>
      </p:sp>
      <p:sp>
        <p:nvSpPr>
          <p:cNvPr id="41" name="Oval 40">
            <a:extLst>
              <a:ext uri="{FF2B5EF4-FFF2-40B4-BE49-F238E27FC236}">
                <a16:creationId xmlns:a16="http://schemas.microsoft.com/office/drawing/2014/main" id="{7C05B327-0744-4FAA-9517-06850DA3FF47}"/>
              </a:ext>
            </a:extLst>
          </p:cNvPr>
          <p:cNvSpPr/>
          <p:nvPr/>
        </p:nvSpPr>
        <p:spPr>
          <a:xfrm>
            <a:off x="4547309" y="5093761"/>
            <a:ext cx="489078" cy="489076"/>
          </a:xfrm>
          <a:prstGeom prst="ellipse">
            <a:avLst/>
          </a:prstGeom>
          <a:gradFill flip="none" rotWithShape="1">
            <a:gsLst>
              <a:gs pos="100000">
                <a:schemeClr val="accent2"/>
              </a:gs>
              <a:gs pos="0">
                <a:schemeClr val="accent2">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1"/>
                </a:solidFill>
                <a:latin typeface="Montserrat" panose="00000500000000000000" pitchFamily="50" charset="0"/>
              </a:rPr>
              <a:t>9</a:t>
            </a:r>
          </a:p>
        </p:txBody>
      </p:sp>
      <p:sp>
        <p:nvSpPr>
          <p:cNvPr id="43" name="Oval 42">
            <a:extLst>
              <a:ext uri="{FF2B5EF4-FFF2-40B4-BE49-F238E27FC236}">
                <a16:creationId xmlns:a16="http://schemas.microsoft.com/office/drawing/2014/main" id="{FF99557A-2A2F-440F-A779-BE9208FD66E7}"/>
              </a:ext>
            </a:extLst>
          </p:cNvPr>
          <p:cNvSpPr/>
          <p:nvPr/>
        </p:nvSpPr>
        <p:spPr>
          <a:xfrm>
            <a:off x="6570029" y="5093761"/>
            <a:ext cx="489078" cy="489076"/>
          </a:xfrm>
          <a:prstGeom prst="ellipse">
            <a:avLst/>
          </a:prstGeom>
          <a:gradFill flip="none" rotWithShape="1">
            <a:gsLst>
              <a:gs pos="100000">
                <a:schemeClr val="tx1">
                  <a:lumMod val="65000"/>
                </a:schemeClr>
              </a:gs>
              <a:gs pos="0">
                <a:schemeClr val="bg2">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1"/>
                </a:solidFill>
                <a:latin typeface="Montserrat" panose="00000500000000000000" pitchFamily="50" charset="0"/>
              </a:rPr>
              <a:t>4</a:t>
            </a:r>
          </a:p>
        </p:txBody>
      </p:sp>
      <p:sp>
        <p:nvSpPr>
          <p:cNvPr id="44" name="Oval 43">
            <a:extLst>
              <a:ext uri="{FF2B5EF4-FFF2-40B4-BE49-F238E27FC236}">
                <a16:creationId xmlns:a16="http://schemas.microsoft.com/office/drawing/2014/main" id="{C663CED0-EFD8-4C26-9809-76AAEA2D41A3}"/>
              </a:ext>
            </a:extLst>
          </p:cNvPr>
          <p:cNvSpPr/>
          <p:nvPr/>
        </p:nvSpPr>
        <p:spPr>
          <a:xfrm>
            <a:off x="7581389" y="5093761"/>
            <a:ext cx="489078" cy="489076"/>
          </a:xfrm>
          <a:prstGeom prst="ellipse">
            <a:avLst/>
          </a:prstGeom>
          <a:gradFill flip="none" rotWithShape="1">
            <a:gsLst>
              <a:gs pos="100000">
                <a:schemeClr val="tx1">
                  <a:lumMod val="65000"/>
                </a:schemeClr>
              </a:gs>
              <a:gs pos="0">
                <a:schemeClr val="bg2">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1"/>
                </a:solidFill>
                <a:latin typeface="Montserrat" panose="00000500000000000000" pitchFamily="50" charset="0"/>
              </a:rPr>
              <a:t>4</a:t>
            </a:r>
          </a:p>
        </p:txBody>
      </p:sp>
      <p:sp>
        <p:nvSpPr>
          <p:cNvPr id="45" name="Oval 44">
            <a:extLst>
              <a:ext uri="{FF2B5EF4-FFF2-40B4-BE49-F238E27FC236}">
                <a16:creationId xmlns:a16="http://schemas.microsoft.com/office/drawing/2014/main" id="{E9FEBA54-8C37-405C-B8C4-ED6FA7B8CD35}"/>
              </a:ext>
            </a:extLst>
          </p:cNvPr>
          <p:cNvSpPr/>
          <p:nvPr/>
        </p:nvSpPr>
        <p:spPr>
          <a:xfrm>
            <a:off x="8592748" y="5093761"/>
            <a:ext cx="489078" cy="489076"/>
          </a:xfrm>
          <a:prstGeom prst="ellipse">
            <a:avLst/>
          </a:prstGeom>
          <a:gradFill flip="none" rotWithShape="1">
            <a:gsLst>
              <a:gs pos="100000">
                <a:schemeClr val="accent3"/>
              </a:gs>
              <a:gs pos="0">
                <a:schemeClr val="accent5"/>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1"/>
                </a:solidFill>
                <a:latin typeface="Montserrat" panose="00000500000000000000" pitchFamily="50" charset="0"/>
              </a:rPr>
              <a:t>7</a:t>
            </a:r>
          </a:p>
        </p:txBody>
      </p:sp>
      <p:sp>
        <p:nvSpPr>
          <p:cNvPr id="47" name="Oval 46">
            <a:extLst>
              <a:ext uri="{FF2B5EF4-FFF2-40B4-BE49-F238E27FC236}">
                <a16:creationId xmlns:a16="http://schemas.microsoft.com/office/drawing/2014/main" id="{A5932F34-B474-4379-A099-3DA5535FECD1}"/>
              </a:ext>
            </a:extLst>
          </p:cNvPr>
          <p:cNvSpPr/>
          <p:nvPr/>
        </p:nvSpPr>
        <p:spPr>
          <a:xfrm>
            <a:off x="10615468" y="5093761"/>
            <a:ext cx="489078" cy="489076"/>
          </a:xfrm>
          <a:prstGeom prst="ellipse">
            <a:avLst/>
          </a:prstGeom>
          <a:gradFill flip="none" rotWithShape="1">
            <a:gsLst>
              <a:gs pos="100000">
                <a:schemeClr val="accent2"/>
              </a:gs>
              <a:gs pos="0">
                <a:schemeClr val="accent2">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1"/>
                </a:solidFill>
                <a:latin typeface="Montserrat" panose="00000500000000000000" pitchFamily="50" charset="0"/>
              </a:rPr>
              <a:t>9</a:t>
            </a:r>
          </a:p>
        </p:txBody>
      </p:sp>
      <p:sp>
        <p:nvSpPr>
          <p:cNvPr id="36" name="Oval 35">
            <a:extLst>
              <a:ext uri="{FF2B5EF4-FFF2-40B4-BE49-F238E27FC236}">
                <a16:creationId xmlns:a16="http://schemas.microsoft.com/office/drawing/2014/main" id="{A1D90AAF-9CAF-45CB-A500-84CBA63DB0C7}"/>
              </a:ext>
            </a:extLst>
          </p:cNvPr>
          <p:cNvSpPr/>
          <p:nvPr/>
        </p:nvSpPr>
        <p:spPr>
          <a:xfrm>
            <a:off x="9604108" y="4382263"/>
            <a:ext cx="489078" cy="489076"/>
          </a:xfrm>
          <a:prstGeom prst="ellipse">
            <a:avLst/>
          </a:prstGeom>
          <a:gradFill flip="none" rotWithShape="1">
            <a:gsLst>
              <a:gs pos="100000">
                <a:schemeClr val="accent3"/>
              </a:gs>
              <a:gs pos="0">
                <a:schemeClr val="accent5"/>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1"/>
                </a:solidFill>
                <a:latin typeface="Montserrat" panose="00000500000000000000" pitchFamily="50" charset="0"/>
              </a:rPr>
              <a:t>7</a:t>
            </a:r>
          </a:p>
        </p:txBody>
      </p:sp>
      <p:sp>
        <p:nvSpPr>
          <p:cNvPr id="32" name="Oval 31">
            <a:extLst>
              <a:ext uri="{FF2B5EF4-FFF2-40B4-BE49-F238E27FC236}">
                <a16:creationId xmlns:a16="http://schemas.microsoft.com/office/drawing/2014/main" id="{D62E1F21-BF94-4FA1-93E9-FEA0DDD8F3FF}"/>
              </a:ext>
            </a:extLst>
          </p:cNvPr>
          <p:cNvSpPr/>
          <p:nvPr/>
        </p:nvSpPr>
        <p:spPr>
          <a:xfrm>
            <a:off x="5558669" y="4382263"/>
            <a:ext cx="489078" cy="489076"/>
          </a:xfrm>
          <a:prstGeom prst="ellipse">
            <a:avLst/>
          </a:prstGeom>
          <a:gradFill flip="none" rotWithShape="1">
            <a:gsLst>
              <a:gs pos="100000">
                <a:schemeClr val="accent2"/>
              </a:gs>
              <a:gs pos="0">
                <a:schemeClr val="accent2">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1"/>
                </a:solidFill>
                <a:latin typeface="Montserrat" panose="00000500000000000000" pitchFamily="50" charset="0"/>
              </a:rPr>
              <a:t>10</a:t>
            </a:r>
          </a:p>
        </p:txBody>
      </p:sp>
      <p:sp>
        <p:nvSpPr>
          <p:cNvPr id="29" name="Oval 28">
            <a:extLst>
              <a:ext uri="{FF2B5EF4-FFF2-40B4-BE49-F238E27FC236}">
                <a16:creationId xmlns:a16="http://schemas.microsoft.com/office/drawing/2014/main" id="{BA8445E0-D7AC-4E86-943E-019C1DA1E712}"/>
              </a:ext>
            </a:extLst>
          </p:cNvPr>
          <p:cNvSpPr/>
          <p:nvPr/>
        </p:nvSpPr>
        <p:spPr>
          <a:xfrm>
            <a:off x="2524589" y="4382263"/>
            <a:ext cx="489078" cy="489076"/>
          </a:xfrm>
          <a:prstGeom prst="ellipse">
            <a:avLst/>
          </a:prstGeom>
          <a:gradFill flip="none" rotWithShape="1">
            <a:gsLst>
              <a:gs pos="100000">
                <a:schemeClr val="accent2"/>
              </a:gs>
              <a:gs pos="0">
                <a:schemeClr val="accent2">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1"/>
                </a:solidFill>
                <a:latin typeface="Montserrat" panose="00000500000000000000" pitchFamily="50" charset="0"/>
              </a:rPr>
              <a:t>9</a:t>
            </a:r>
          </a:p>
        </p:txBody>
      </p:sp>
      <p:sp>
        <p:nvSpPr>
          <p:cNvPr id="30" name="Oval 29">
            <a:extLst>
              <a:ext uri="{FF2B5EF4-FFF2-40B4-BE49-F238E27FC236}">
                <a16:creationId xmlns:a16="http://schemas.microsoft.com/office/drawing/2014/main" id="{8BC42895-9C04-4FCF-B794-120A6436FD3F}"/>
              </a:ext>
            </a:extLst>
          </p:cNvPr>
          <p:cNvSpPr/>
          <p:nvPr/>
        </p:nvSpPr>
        <p:spPr>
          <a:xfrm>
            <a:off x="3535949" y="4382263"/>
            <a:ext cx="489078" cy="489076"/>
          </a:xfrm>
          <a:prstGeom prst="ellipse">
            <a:avLst/>
          </a:prstGeom>
          <a:gradFill flip="none" rotWithShape="1">
            <a:gsLst>
              <a:gs pos="100000">
                <a:schemeClr val="accent3"/>
              </a:gs>
              <a:gs pos="0">
                <a:schemeClr val="accent5"/>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1"/>
                </a:solidFill>
                <a:latin typeface="Montserrat" panose="00000500000000000000" pitchFamily="50" charset="0"/>
              </a:rPr>
              <a:t>6</a:t>
            </a:r>
          </a:p>
        </p:txBody>
      </p:sp>
      <p:sp>
        <p:nvSpPr>
          <p:cNvPr id="31" name="Oval 30">
            <a:extLst>
              <a:ext uri="{FF2B5EF4-FFF2-40B4-BE49-F238E27FC236}">
                <a16:creationId xmlns:a16="http://schemas.microsoft.com/office/drawing/2014/main" id="{222EA154-BBE0-4088-B76A-58EB9FE3E05D}"/>
              </a:ext>
            </a:extLst>
          </p:cNvPr>
          <p:cNvSpPr/>
          <p:nvPr/>
        </p:nvSpPr>
        <p:spPr>
          <a:xfrm>
            <a:off x="4547309" y="4382263"/>
            <a:ext cx="489078" cy="489076"/>
          </a:xfrm>
          <a:prstGeom prst="ellipse">
            <a:avLst/>
          </a:prstGeom>
          <a:gradFill flip="none" rotWithShape="1">
            <a:gsLst>
              <a:gs pos="100000">
                <a:schemeClr val="tx1">
                  <a:lumMod val="65000"/>
                </a:schemeClr>
              </a:gs>
              <a:gs pos="0">
                <a:schemeClr val="bg2">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1"/>
                </a:solidFill>
                <a:latin typeface="Montserrat" panose="00000500000000000000" pitchFamily="50" charset="0"/>
              </a:rPr>
              <a:t>5</a:t>
            </a:r>
          </a:p>
        </p:txBody>
      </p:sp>
      <p:sp>
        <p:nvSpPr>
          <p:cNvPr id="33" name="Oval 32">
            <a:extLst>
              <a:ext uri="{FF2B5EF4-FFF2-40B4-BE49-F238E27FC236}">
                <a16:creationId xmlns:a16="http://schemas.microsoft.com/office/drawing/2014/main" id="{93AAD519-B7B9-408D-85C6-49741B632F0B}"/>
              </a:ext>
            </a:extLst>
          </p:cNvPr>
          <p:cNvSpPr/>
          <p:nvPr/>
        </p:nvSpPr>
        <p:spPr>
          <a:xfrm>
            <a:off x="6570029" y="4382263"/>
            <a:ext cx="489078" cy="489076"/>
          </a:xfrm>
          <a:prstGeom prst="ellipse">
            <a:avLst/>
          </a:prstGeom>
          <a:gradFill flip="none" rotWithShape="1">
            <a:gsLst>
              <a:gs pos="100000">
                <a:schemeClr val="tx1">
                  <a:lumMod val="65000"/>
                </a:schemeClr>
              </a:gs>
              <a:gs pos="0">
                <a:schemeClr val="bg2">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1"/>
                </a:solidFill>
                <a:latin typeface="Montserrat" panose="00000500000000000000" pitchFamily="50" charset="0"/>
              </a:rPr>
              <a:t>4</a:t>
            </a:r>
          </a:p>
        </p:txBody>
      </p:sp>
      <p:sp>
        <p:nvSpPr>
          <p:cNvPr id="34" name="Oval 33">
            <a:extLst>
              <a:ext uri="{FF2B5EF4-FFF2-40B4-BE49-F238E27FC236}">
                <a16:creationId xmlns:a16="http://schemas.microsoft.com/office/drawing/2014/main" id="{11A97C39-8862-4E2E-8814-06D034B37767}"/>
              </a:ext>
            </a:extLst>
          </p:cNvPr>
          <p:cNvSpPr/>
          <p:nvPr/>
        </p:nvSpPr>
        <p:spPr>
          <a:xfrm>
            <a:off x="7581389" y="4382263"/>
            <a:ext cx="489078" cy="489076"/>
          </a:xfrm>
          <a:prstGeom prst="ellipse">
            <a:avLst/>
          </a:prstGeom>
          <a:gradFill flip="none" rotWithShape="1">
            <a:gsLst>
              <a:gs pos="100000">
                <a:schemeClr val="accent3"/>
              </a:gs>
              <a:gs pos="0">
                <a:schemeClr val="accent5"/>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1"/>
                </a:solidFill>
                <a:latin typeface="Montserrat" panose="00000500000000000000" pitchFamily="50" charset="0"/>
              </a:rPr>
              <a:t>7</a:t>
            </a:r>
          </a:p>
        </p:txBody>
      </p:sp>
      <p:sp>
        <p:nvSpPr>
          <p:cNvPr id="35" name="Oval 34">
            <a:extLst>
              <a:ext uri="{FF2B5EF4-FFF2-40B4-BE49-F238E27FC236}">
                <a16:creationId xmlns:a16="http://schemas.microsoft.com/office/drawing/2014/main" id="{48C7A6BB-1D90-415A-9605-7B7420A4D91B}"/>
              </a:ext>
            </a:extLst>
          </p:cNvPr>
          <p:cNvSpPr/>
          <p:nvPr/>
        </p:nvSpPr>
        <p:spPr>
          <a:xfrm>
            <a:off x="8592748" y="4382263"/>
            <a:ext cx="489078" cy="489076"/>
          </a:xfrm>
          <a:prstGeom prst="ellipse">
            <a:avLst/>
          </a:prstGeom>
          <a:gradFill flip="none" rotWithShape="1">
            <a:gsLst>
              <a:gs pos="100000">
                <a:schemeClr val="accent2"/>
              </a:gs>
              <a:gs pos="0">
                <a:schemeClr val="accent2">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1"/>
                </a:solidFill>
                <a:latin typeface="Montserrat" panose="00000500000000000000" pitchFamily="50" charset="0"/>
              </a:rPr>
              <a:t>9</a:t>
            </a:r>
          </a:p>
        </p:txBody>
      </p:sp>
      <p:sp>
        <p:nvSpPr>
          <p:cNvPr id="37" name="Oval 36">
            <a:extLst>
              <a:ext uri="{FF2B5EF4-FFF2-40B4-BE49-F238E27FC236}">
                <a16:creationId xmlns:a16="http://schemas.microsoft.com/office/drawing/2014/main" id="{B10009C5-2355-4346-8268-9E136C224131}"/>
              </a:ext>
            </a:extLst>
          </p:cNvPr>
          <p:cNvSpPr/>
          <p:nvPr/>
        </p:nvSpPr>
        <p:spPr>
          <a:xfrm>
            <a:off x="10615468" y="4382263"/>
            <a:ext cx="489078" cy="489076"/>
          </a:xfrm>
          <a:prstGeom prst="ellipse">
            <a:avLst/>
          </a:prstGeom>
          <a:gradFill flip="none" rotWithShape="1">
            <a:gsLst>
              <a:gs pos="100000">
                <a:schemeClr val="accent3"/>
              </a:gs>
              <a:gs pos="0">
                <a:schemeClr val="accent5"/>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1"/>
                </a:solidFill>
                <a:latin typeface="Montserrat" panose="00000500000000000000" pitchFamily="50" charset="0"/>
              </a:rPr>
              <a:t>7</a:t>
            </a:r>
          </a:p>
        </p:txBody>
      </p:sp>
      <p:sp>
        <p:nvSpPr>
          <p:cNvPr id="26" name="Oval 25">
            <a:extLst>
              <a:ext uri="{FF2B5EF4-FFF2-40B4-BE49-F238E27FC236}">
                <a16:creationId xmlns:a16="http://schemas.microsoft.com/office/drawing/2014/main" id="{60993631-0B1B-4C12-8BFD-A5B867C3B601}"/>
              </a:ext>
            </a:extLst>
          </p:cNvPr>
          <p:cNvSpPr/>
          <p:nvPr/>
        </p:nvSpPr>
        <p:spPr>
          <a:xfrm>
            <a:off x="9604108" y="3670766"/>
            <a:ext cx="489078" cy="489076"/>
          </a:xfrm>
          <a:prstGeom prst="ellipse">
            <a:avLst/>
          </a:prstGeom>
          <a:gradFill flip="none" rotWithShape="1">
            <a:gsLst>
              <a:gs pos="100000">
                <a:schemeClr val="tx1">
                  <a:lumMod val="65000"/>
                </a:schemeClr>
              </a:gs>
              <a:gs pos="0">
                <a:schemeClr val="bg2">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1"/>
                </a:solidFill>
                <a:latin typeface="Montserrat" panose="00000500000000000000" pitchFamily="50" charset="0"/>
              </a:rPr>
              <a:t>2</a:t>
            </a:r>
          </a:p>
        </p:txBody>
      </p:sp>
      <p:sp>
        <p:nvSpPr>
          <p:cNvPr id="22" name="Oval 21">
            <a:extLst>
              <a:ext uri="{FF2B5EF4-FFF2-40B4-BE49-F238E27FC236}">
                <a16:creationId xmlns:a16="http://schemas.microsoft.com/office/drawing/2014/main" id="{A7A3BADB-1886-44A1-B2E2-4201028E4031}"/>
              </a:ext>
            </a:extLst>
          </p:cNvPr>
          <p:cNvSpPr/>
          <p:nvPr/>
        </p:nvSpPr>
        <p:spPr>
          <a:xfrm>
            <a:off x="5558669" y="3670766"/>
            <a:ext cx="489078" cy="489076"/>
          </a:xfrm>
          <a:prstGeom prst="ellipse">
            <a:avLst/>
          </a:prstGeom>
          <a:gradFill flip="none" rotWithShape="1">
            <a:gsLst>
              <a:gs pos="100000">
                <a:schemeClr val="accent3"/>
              </a:gs>
              <a:gs pos="0">
                <a:schemeClr val="accent5"/>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1"/>
                </a:solidFill>
                <a:latin typeface="Montserrat" panose="00000500000000000000" pitchFamily="50" charset="0"/>
              </a:rPr>
              <a:t>6</a:t>
            </a:r>
          </a:p>
        </p:txBody>
      </p:sp>
      <p:sp>
        <p:nvSpPr>
          <p:cNvPr id="19" name="Oval 18">
            <a:extLst>
              <a:ext uri="{FF2B5EF4-FFF2-40B4-BE49-F238E27FC236}">
                <a16:creationId xmlns:a16="http://schemas.microsoft.com/office/drawing/2014/main" id="{1F934CC9-A9D3-4A88-B32B-264DD0637E11}"/>
              </a:ext>
            </a:extLst>
          </p:cNvPr>
          <p:cNvSpPr/>
          <p:nvPr/>
        </p:nvSpPr>
        <p:spPr>
          <a:xfrm>
            <a:off x="2524589" y="3670766"/>
            <a:ext cx="489078" cy="489076"/>
          </a:xfrm>
          <a:prstGeom prst="ellipse">
            <a:avLst/>
          </a:prstGeom>
          <a:gradFill flip="none" rotWithShape="1">
            <a:gsLst>
              <a:gs pos="100000">
                <a:schemeClr val="accent2"/>
              </a:gs>
              <a:gs pos="0">
                <a:schemeClr val="accent2">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1"/>
                </a:solidFill>
                <a:latin typeface="Montserrat" panose="00000500000000000000" pitchFamily="50" charset="0"/>
              </a:rPr>
              <a:t>10</a:t>
            </a:r>
          </a:p>
        </p:txBody>
      </p:sp>
      <p:sp>
        <p:nvSpPr>
          <p:cNvPr id="20" name="Oval 19">
            <a:extLst>
              <a:ext uri="{FF2B5EF4-FFF2-40B4-BE49-F238E27FC236}">
                <a16:creationId xmlns:a16="http://schemas.microsoft.com/office/drawing/2014/main" id="{C87AF41D-D9BD-4064-9FFF-1ACC0E1CE369}"/>
              </a:ext>
            </a:extLst>
          </p:cNvPr>
          <p:cNvSpPr/>
          <p:nvPr/>
        </p:nvSpPr>
        <p:spPr>
          <a:xfrm>
            <a:off x="3535949" y="3670766"/>
            <a:ext cx="489078" cy="489076"/>
          </a:xfrm>
          <a:prstGeom prst="ellipse">
            <a:avLst/>
          </a:prstGeom>
          <a:gradFill flip="none" rotWithShape="1">
            <a:gsLst>
              <a:gs pos="100000">
                <a:schemeClr val="accent2"/>
              </a:gs>
              <a:gs pos="0">
                <a:schemeClr val="accent2">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1"/>
                </a:solidFill>
                <a:latin typeface="Montserrat" panose="00000500000000000000" pitchFamily="50" charset="0"/>
              </a:rPr>
              <a:t>8</a:t>
            </a:r>
          </a:p>
        </p:txBody>
      </p:sp>
      <p:sp>
        <p:nvSpPr>
          <p:cNvPr id="21" name="Oval 20">
            <a:extLst>
              <a:ext uri="{FF2B5EF4-FFF2-40B4-BE49-F238E27FC236}">
                <a16:creationId xmlns:a16="http://schemas.microsoft.com/office/drawing/2014/main" id="{4F49D5E7-67EE-409B-A94F-6CDCB9FDBDC7}"/>
              </a:ext>
            </a:extLst>
          </p:cNvPr>
          <p:cNvSpPr/>
          <p:nvPr/>
        </p:nvSpPr>
        <p:spPr>
          <a:xfrm>
            <a:off x="4547309" y="3670766"/>
            <a:ext cx="489078" cy="489076"/>
          </a:xfrm>
          <a:prstGeom prst="ellipse">
            <a:avLst/>
          </a:prstGeom>
          <a:gradFill flip="none" rotWithShape="1">
            <a:gsLst>
              <a:gs pos="100000">
                <a:schemeClr val="accent3"/>
              </a:gs>
              <a:gs pos="0">
                <a:schemeClr val="accent5"/>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1"/>
                </a:solidFill>
                <a:latin typeface="Montserrat" panose="00000500000000000000" pitchFamily="50" charset="0"/>
              </a:rPr>
              <a:t>6</a:t>
            </a:r>
          </a:p>
        </p:txBody>
      </p:sp>
      <p:sp>
        <p:nvSpPr>
          <p:cNvPr id="23" name="Oval 22">
            <a:extLst>
              <a:ext uri="{FF2B5EF4-FFF2-40B4-BE49-F238E27FC236}">
                <a16:creationId xmlns:a16="http://schemas.microsoft.com/office/drawing/2014/main" id="{1ACCBE57-553B-4C8C-9157-5C6C3D898FF7}"/>
              </a:ext>
            </a:extLst>
          </p:cNvPr>
          <p:cNvSpPr/>
          <p:nvPr/>
        </p:nvSpPr>
        <p:spPr>
          <a:xfrm>
            <a:off x="6570029" y="3670766"/>
            <a:ext cx="489078" cy="489076"/>
          </a:xfrm>
          <a:prstGeom prst="ellipse">
            <a:avLst/>
          </a:prstGeom>
          <a:gradFill flip="none" rotWithShape="1">
            <a:gsLst>
              <a:gs pos="100000">
                <a:schemeClr val="tx1">
                  <a:lumMod val="65000"/>
                </a:schemeClr>
              </a:gs>
              <a:gs pos="0">
                <a:schemeClr val="bg2">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1"/>
                </a:solidFill>
                <a:latin typeface="Montserrat" panose="00000500000000000000" pitchFamily="50" charset="0"/>
              </a:rPr>
              <a:t>5</a:t>
            </a:r>
          </a:p>
        </p:txBody>
      </p:sp>
      <p:sp>
        <p:nvSpPr>
          <p:cNvPr id="24" name="Oval 23">
            <a:extLst>
              <a:ext uri="{FF2B5EF4-FFF2-40B4-BE49-F238E27FC236}">
                <a16:creationId xmlns:a16="http://schemas.microsoft.com/office/drawing/2014/main" id="{119A0D1E-C0C4-4379-AD77-07E2032974D7}"/>
              </a:ext>
            </a:extLst>
          </p:cNvPr>
          <p:cNvSpPr/>
          <p:nvPr/>
        </p:nvSpPr>
        <p:spPr>
          <a:xfrm>
            <a:off x="7581389" y="3670766"/>
            <a:ext cx="489078" cy="489076"/>
          </a:xfrm>
          <a:prstGeom prst="ellipse">
            <a:avLst/>
          </a:prstGeom>
          <a:gradFill flip="none" rotWithShape="1">
            <a:gsLst>
              <a:gs pos="100000">
                <a:schemeClr val="tx1">
                  <a:lumMod val="65000"/>
                </a:schemeClr>
              </a:gs>
              <a:gs pos="0">
                <a:schemeClr val="bg2">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1"/>
                </a:solidFill>
                <a:latin typeface="Montserrat" panose="00000500000000000000" pitchFamily="50" charset="0"/>
              </a:rPr>
              <a:t>4</a:t>
            </a:r>
          </a:p>
        </p:txBody>
      </p:sp>
      <p:sp>
        <p:nvSpPr>
          <p:cNvPr id="25" name="Oval 24">
            <a:extLst>
              <a:ext uri="{FF2B5EF4-FFF2-40B4-BE49-F238E27FC236}">
                <a16:creationId xmlns:a16="http://schemas.microsoft.com/office/drawing/2014/main" id="{5734731A-E709-4D16-8C8F-9D18359EC346}"/>
              </a:ext>
            </a:extLst>
          </p:cNvPr>
          <p:cNvSpPr/>
          <p:nvPr/>
        </p:nvSpPr>
        <p:spPr>
          <a:xfrm>
            <a:off x="8592748" y="3670766"/>
            <a:ext cx="489078" cy="489076"/>
          </a:xfrm>
          <a:prstGeom prst="ellipse">
            <a:avLst/>
          </a:prstGeom>
          <a:gradFill flip="none" rotWithShape="1">
            <a:gsLst>
              <a:gs pos="100000">
                <a:schemeClr val="tx1">
                  <a:lumMod val="65000"/>
                </a:schemeClr>
              </a:gs>
              <a:gs pos="0">
                <a:schemeClr val="bg2">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1"/>
                </a:solidFill>
                <a:latin typeface="Montserrat" panose="00000500000000000000" pitchFamily="50" charset="0"/>
              </a:rPr>
              <a:t>3</a:t>
            </a:r>
          </a:p>
        </p:txBody>
      </p:sp>
      <p:sp>
        <p:nvSpPr>
          <p:cNvPr id="27" name="Oval 26">
            <a:extLst>
              <a:ext uri="{FF2B5EF4-FFF2-40B4-BE49-F238E27FC236}">
                <a16:creationId xmlns:a16="http://schemas.microsoft.com/office/drawing/2014/main" id="{1CDB39AE-1AB4-4484-BE9C-CEE5577647F4}"/>
              </a:ext>
            </a:extLst>
          </p:cNvPr>
          <p:cNvSpPr/>
          <p:nvPr/>
        </p:nvSpPr>
        <p:spPr>
          <a:xfrm>
            <a:off x="10615468" y="3670766"/>
            <a:ext cx="489078" cy="489076"/>
          </a:xfrm>
          <a:prstGeom prst="ellipse">
            <a:avLst/>
          </a:prstGeom>
          <a:gradFill flip="none" rotWithShape="1">
            <a:gsLst>
              <a:gs pos="100000">
                <a:schemeClr val="tx1">
                  <a:lumMod val="65000"/>
                </a:schemeClr>
              </a:gs>
              <a:gs pos="0">
                <a:schemeClr val="bg2">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1"/>
                </a:solidFill>
                <a:latin typeface="Montserrat" panose="00000500000000000000" pitchFamily="50" charset="0"/>
              </a:rPr>
              <a:t>5</a:t>
            </a:r>
          </a:p>
        </p:txBody>
      </p:sp>
      <p:sp>
        <p:nvSpPr>
          <p:cNvPr id="56" name="Oval 55">
            <a:extLst>
              <a:ext uri="{FF2B5EF4-FFF2-40B4-BE49-F238E27FC236}">
                <a16:creationId xmlns:a16="http://schemas.microsoft.com/office/drawing/2014/main" id="{65199A3A-668D-494A-A108-232F2AE38810}"/>
              </a:ext>
            </a:extLst>
          </p:cNvPr>
          <p:cNvSpPr/>
          <p:nvPr/>
        </p:nvSpPr>
        <p:spPr>
          <a:xfrm>
            <a:off x="9604108" y="5805259"/>
            <a:ext cx="489078" cy="489076"/>
          </a:xfrm>
          <a:prstGeom prst="ellipse">
            <a:avLst/>
          </a:prstGeom>
          <a:gradFill flip="none" rotWithShape="1">
            <a:gsLst>
              <a:gs pos="100000">
                <a:schemeClr val="accent3"/>
              </a:gs>
              <a:gs pos="0">
                <a:schemeClr val="accent5"/>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1"/>
                </a:solidFill>
                <a:latin typeface="Montserrat" panose="00000500000000000000" pitchFamily="50" charset="0"/>
              </a:rPr>
              <a:t>6</a:t>
            </a:r>
          </a:p>
        </p:txBody>
      </p:sp>
      <p:sp>
        <p:nvSpPr>
          <p:cNvPr id="52" name="Oval 51">
            <a:extLst>
              <a:ext uri="{FF2B5EF4-FFF2-40B4-BE49-F238E27FC236}">
                <a16:creationId xmlns:a16="http://schemas.microsoft.com/office/drawing/2014/main" id="{AC2CEDCF-524A-48F4-B1CB-F22DBC81B2A1}"/>
              </a:ext>
            </a:extLst>
          </p:cNvPr>
          <p:cNvSpPr/>
          <p:nvPr/>
        </p:nvSpPr>
        <p:spPr>
          <a:xfrm>
            <a:off x="5558669" y="5805259"/>
            <a:ext cx="489078" cy="489076"/>
          </a:xfrm>
          <a:prstGeom prst="ellipse">
            <a:avLst/>
          </a:prstGeom>
          <a:gradFill flip="none" rotWithShape="1">
            <a:gsLst>
              <a:gs pos="100000">
                <a:schemeClr val="accent3"/>
              </a:gs>
              <a:gs pos="0">
                <a:schemeClr val="accent5"/>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1"/>
                </a:solidFill>
                <a:latin typeface="Montserrat" panose="00000500000000000000" pitchFamily="50" charset="0"/>
              </a:rPr>
              <a:t>6</a:t>
            </a:r>
          </a:p>
        </p:txBody>
      </p:sp>
      <p:sp>
        <p:nvSpPr>
          <p:cNvPr id="49" name="Oval 48">
            <a:extLst>
              <a:ext uri="{FF2B5EF4-FFF2-40B4-BE49-F238E27FC236}">
                <a16:creationId xmlns:a16="http://schemas.microsoft.com/office/drawing/2014/main" id="{0CC98634-0ED2-4F19-A4B7-0B69E27A9CD5}"/>
              </a:ext>
            </a:extLst>
          </p:cNvPr>
          <p:cNvSpPr/>
          <p:nvPr/>
        </p:nvSpPr>
        <p:spPr>
          <a:xfrm>
            <a:off x="2524589" y="5805259"/>
            <a:ext cx="489078" cy="489076"/>
          </a:xfrm>
          <a:prstGeom prst="ellipse">
            <a:avLst/>
          </a:prstGeom>
          <a:gradFill flip="none" rotWithShape="1">
            <a:gsLst>
              <a:gs pos="100000">
                <a:schemeClr val="tx1">
                  <a:lumMod val="65000"/>
                </a:schemeClr>
              </a:gs>
              <a:gs pos="0">
                <a:schemeClr val="bg2">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1"/>
                </a:solidFill>
                <a:latin typeface="Montserrat" panose="00000500000000000000" pitchFamily="50" charset="0"/>
              </a:rPr>
              <a:t>2</a:t>
            </a:r>
          </a:p>
        </p:txBody>
      </p:sp>
      <p:sp>
        <p:nvSpPr>
          <p:cNvPr id="50" name="Oval 49">
            <a:extLst>
              <a:ext uri="{FF2B5EF4-FFF2-40B4-BE49-F238E27FC236}">
                <a16:creationId xmlns:a16="http://schemas.microsoft.com/office/drawing/2014/main" id="{086094E8-271E-4406-B0DA-FF2DFE5D73B8}"/>
              </a:ext>
            </a:extLst>
          </p:cNvPr>
          <p:cNvSpPr/>
          <p:nvPr/>
        </p:nvSpPr>
        <p:spPr>
          <a:xfrm>
            <a:off x="3535949" y="5805259"/>
            <a:ext cx="489078" cy="489076"/>
          </a:xfrm>
          <a:prstGeom prst="ellipse">
            <a:avLst/>
          </a:prstGeom>
          <a:gradFill flip="none" rotWithShape="1">
            <a:gsLst>
              <a:gs pos="100000">
                <a:schemeClr val="tx1">
                  <a:lumMod val="65000"/>
                </a:schemeClr>
              </a:gs>
              <a:gs pos="0">
                <a:schemeClr val="bg2">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1"/>
                </a:solidFill>
                <a:latin typeface="Montserrat" panose="00000500000000000000" pitchFamily="50" charset="0"/>
              </a:rPr>
              <a:t>3</a:t>
            </a:r>
          </a:p>
        </p:txBody>
      </p:sp>
      <p:sp>
        <p:nvSpPr>
          <p:cNvPr id="51" name="Oval 50">
            <a:extLst>
              <a:ext uri="{FF2B5EF4-FFF2-40B4-BE49-F238E27FC236}">
                <a16:creationId xmlns:a16="http://schemas.microsoft.com/office/drawing/2014/main" id="{423D3C7D-BD43-45C2-963D-C440DEB1B221}"/>
              </a:ext>
            </a:extLst>
          </p:cNvPr>
          <p:cNvSpPr/>
          <p:nvPr/>
        </p:nvSpPr>
        <p:spPr>
          <a:xfrm>
            <a:off x="4547309" y="5805259"/>
            <a:ext cx="489078" cy="489076"/>
          </a:xfrm>
          <a:prstGeom prst="ellipse">
            <a:avLst/>
          </a:prstGeom>
          <a:gradFill flip="none" rotWithShape="1">
            <a:gsLst>
              <a:gs pos="100000">
                <a:schemeClr val="tx1">
                  <a:lumMod val="65000"/>
                </a:schemeClr>
              </a:gs>
              <a:gs pos="0">
                <a:schemeClr val="bg2">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1"/>
                </a:solidFill>
                <a:latin typeface="Montserrat" panose="00000500000000000000" pitchFamily="50" charset="0"/>
              </a:rPr>
              <a:t>3</a:t>
            </a:r>
          </a:p>
        </p:txBody>
      </p:sp>
      <p:sp>
        <p:nvSpPr>
          <p:cNvPr id="53" name="Oval 52">
            <a:extLst>
              <a:ext uri="{FF2B5EF4-FFF2-40B4-BE49-F238E27FC236}">
                <a16:creationId xmlns:a16="http://schemas.microsoft.com/office/drawing/2014/main" id="{5FFBCAB6-45F4-4A26-9405-F1A49E06644A}"/>
              </a:ext>
            </a:extLst>
          </p:cNvPr>
          <p:cNvSpPr/>
          <p:nvPr/>
        </p:nvSpPr>
        <p:spPr>
          <a:xfrm>
            <a:off x="6570029" y="5805259"/>
            <a:ext cx="489078" cy="489076"/>
          </a:xfrm>
          <a:prstGeom prst="ellipse">
            <a:avLst/>
          </a:prstGeom>
          <a:gradFill flip="none" rotWithShape="1">
            <a:gsLst>
              <a:gs pos="100000">
                <a:schemeClr val="tx1">
                  <a:lumMod val="65000"/>
                </a:schemeClr>
              </a:gs>
              <a:gs pos="0">
                <a:schemeClr val="bg2">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1"/>
                </a:solidFill>
                <a:latin typeface="Montserrat" panose="00000500000000000000" pitchFamily="50" charset="0"/>
              </a:rPr>
              <a:t>5</a:t>
            </a:r>
          </a:p>
        </p:txBody>
      </p:sp>
      <p:sp>
        <p:nvSpPr>
          <p:cNvPr id="54" name="Oval 53">
            <a:extLst>
              <a:ext uri="{FF2B5EF4-FFF2-40B4-BE49-F238E27FC236}">
                <a16:creationId xmlns:a16="http://schemas.microsoft.com/office/drawing/2014/main" id="{5086CB71-BBE9-4E43-944F-BC509EB09183}"/>
              </a:ext>
            </a:extLst>
          </p:cNvPr>
          <p:cNvSpPr/>
          <p:nvPr/>
        </p:nvSpPr>
        <p:spPr>
          <a:xfrm>
            <a:off x="7581389" y="5805259"/>
            <a:ext cx="489078" cy="489076"/>
          </a:xfrm>
          <a:prstGeom prst="ellipse">
            <a:avLst/>
          </a:prstGeom>
          <a:gradFill flip="none" rotWithShape="1">
            <a:gsLst>
              <a:gs pos="100000">
                <a:schemeClr val="tx1">
                  <a:lumMod val="65000"/>
                </a:schemeClr>
              </a:gs>
              <a:gs pos="0">
                <a:schemeClr val="bg2">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1"/>
                </a:solidFill>
                <a:latin typeface="Montserrat" panose="00000500000000000000" pitchFamily="50" charset="0"/>
              </a:rPr>
              <a:t>3</a:t>
            </a:r>
          </a:p>
        </p:txBody>
      </p:sp>
      <p:sp>
        <p:nvSpPr>
          <p:cNvPr id="55" name="Oval 54">
            <a:extLst>
              <a:ext uri="{FF2B5EF4-FFF2-40B4-BE49-F238E27FC236}">
                <a16:creationId xmlns:a16="http://schemas.microsoft.com/office/drawing/2014/main" id="{16FB7649-3B1A-49D5-9499-C3A15BE9C364}"/>
              </a:ext>
            </a:extLst>
          </p:cNvPr>
          <p:cNvSpPr/>
          <p:nvPr/>
        </p:nvSpPr>
        <p:spPr>
          <a:xfrm>
            <a:off x="8592748" y="5805259"/>
            <a:ext cx="489078" cy="489076"/>
          </a:xfrm>
          <a:prstGeom prst="ellipse">
            <a:avLst/>
          </a:prstGeom>
          <a:gradFill flip="none" rotWithShape="1">
            <a:gsLst>
              <a:gs pos="100000">
                <a:schemeClr val="tx1">
                  <a:lumMod val="65000"/>
                </a:schemeClr>
              </a:gs>
              <a:gs pos="0">
                <a:schemeClr val="bg2">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1"/>
                </a:solidFill>
                <a:latin typeface="Montserrat" panose="00000500000000000000" pitchFamily="50" charset="0"/>
              </a:rPr>
              <a:t>5</a:t>
            </a:r>
          </a:p>
        </p:txBody>
      </p:sp>
      <p:sp>
        <p:nvSpPr>
          <p:cNvPr id="57" name="Oval 56">
            <a:extLst>
              <a:ext uri="{FF2B5EF4-FFF2-40B4-BE49-F238E27FC236}">
                <a16:creationId xmlns:a16="http://schemas.microsoft.com/office/drawing/2014/main" id="{3BF105A6-30DA-42C1-B3C2-2ACEE48179AD}"/>
              </a:ext>
            </a:extLst>
          </p:cNvPr>
          <p:cNvSpPr/>
          <p:nvPr/>
        </p:nvSpPr>
        <p:spPr>
          <a:xfrm>
            <a:off x="10615468" y="5805259"/>
            <a:ext cx="489078" cy="489076"/>
          </a:xfrm>
          <a:prstGeom prst="ellipse">
            <a:avLst/>
          </a:prstGeom>
          <a:gradFill flip="none" rotWithShape="1">
            <a:gsLst>
              <a:gs pos="100000">
                <a:schemeClr val="tx1">
                  <a:lumMod val="65000"/>
                </a:schemeClr>
              </a:gs>
              <a:gs pos="0">
                <a:schemeClr val="bg2">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1"/>
                </a:solidFill>
                <a:latin typeface="Montserrat" panose="00000500000000000000" pitchFamily="50" charset="0"/>
              </a:rPr>
              <a:t>2</a:t>
            </a:r>
          </a:p>
        </p:txBody>
      </p:sp>
      <p:grpSp>
        <p:nvGrpSpPr>
          <p:cNvPr id="7" name="Group 6">
            <a:extLst>
              <a:ext uri="{FF2B5EF4-FFF2-40B4-BE49-F238E27FC236}">
                <a16:creationId xmlns:a16="http://schemas.microsoft.com/office/drawing/2014/main" id="{009C8FBF-AFF4-4F65-9506-A94753C34E7B}"/>
              </a:ext>
            </a:extLst>
          </p:cNvPr>
          <p:cNvGrpSpPr/>
          <p:nvPr/>
        </p:nvGrpSpPr>
        <p:grpSpPr>
          <a:xfrm>
            <a:off x="2327918" y="1739207"/>
            <a:ext cx="3027197" cy="428929"/>
            <a:chOff x="2327918" y="1739207"/>
            <a:chExt cx="3027197" cy="428929"/>
          </a:xfrm>
        </p:grpSpPr>
        <p:sp>
          <p:nvSpPr>
            <p:cNvPr id="111" name="TextBox 110">
              <a:extLst>
                <a:ext uri="{FF2B5EF4-FFF2-40B4-BE49-F238E27FC236}">
                  <a16:creationId xmlns:a16="http://schemas.microsoft.com/office/drawing/2014/main" id="{DBCC1122-052F-47F1-ABA0-396D902D6E8C}"/>
                </a:ext>
              </a:extLst>
            </p:cNvPr>
            <p:cNvSpPr txBox="1"/>
            <p:nvPr/>
          </p:nvSpPr>
          <p:spPr>
            <a:xfrm>
              <a:off x="2327918" y="1804839"/>
              <a:ext cx="882419" cy="249210"/>
            </a:xfrm>
            <a:prstGeom prst="rect">
              <a:avLst/>
            </a:prstGeom>
            <a:noFill/>
          </p:spPr>
          <p:txBody>
            <a:bodyPr wrap="none" rtlCol="0" anchor="ctr" anchorCtr="0">
              <a:spAutoFit/>
            </a:bodyPr>
            <a:lstStyle/>
            <a:p>
              <a:pPr algn="ctr">
                <a:lnSpc>
                  <a:spcPts val="1500"/>
                </a:lnSpc>
              </a:pPr>
              <a:r>
                <a:rPr lang="en-US" sz="1000" b="1" dirty="0">
                  <a:solidFill>
                    <a:schemeClr val="accent1"/>
                  </a:solidFill>
                  <a:latin typeface="Montserrat" panose="00000500000000000000" pitchFamily="50" charset="0"/>
                </a:rPr>
                <a:t>Memorable</a:t>
              </a:r>
            </a:p>
          </p:txBody>
        </p:sp>
        <p:sp>
          <p:nvSpPr>
            <p:cNvPr id="112" name="TextBox 111">
              <a:extLst>
                <a:ext uri="{FF2B5EF4-FFF2-40B4-BE49-F238E27FC236}">
                  <a16:creationId xmlns:a16="http://schemas.microsoft.com/office/drawing/2014/main" id="{3387C8F6-D9D8-451F-BC25-CF5B609031AB}"/>
                </a:ext>
              </a:extLst>
            </p:cNvPr>
            <p:cNvSpPr txBox="1"/>
            <p:nvPr/>
          </p:nvSpPr>
          <p:spPr>
            <a:xfrm>
              <a:off x="3216357" y="1739207"/>
              <a:ext cx="1127686" cy="428929"/>
            </a:xfrm>
            <a:prstGeom prst="rect">
              <a:avLst/>
            </a:prstGeom>
            <a:noFill/>
          </p:spPr>
          <p:txBody>
            <a:bodyPr wrap="square" rtlCol="0" anchor="ctr" anchorCtr="0">
              <a:spAutoFit/>
            </a:bodyPr>
            <a:lstStyle/>
            <a:p>
              <a:pPr algn="ctr">
                <a:lnSpc>
                  <a:spcPts val="1500"/>
                </a:lnSpc>
              </a:pPr>
              <a:r>
                <a:rPr lang="en-US" sz="1000" b="1" dirty="0">
                  <a:solidFill>
                    <a:schemeClr val="accent1"/>
                  </a:solidFill>
                  <a:latin typeface="Montserrat" panose="00000500000000000000" pitchFamily="50" charset="0"/>
                </a:rPr>
                <a:t>Aligned w/ Strategy</a:t>
              </a:r>
            </a:p>
          </p:txBody>
        </p:sp>
        <p:sp>
          <p:nvSpPr>
            <p:cNvPr id="113" name="TextBox 112">
              <a:extLst>
                <a:ext uri="{FF2B5EF4-FFF2-40B4-BE49-F238E27FC236}">
                  <a16:creationId xmlns:a16="http://schemas.microsoft.com/office/drawing/2014/main" id="{82E87F55-3093-4DCE-8F3A-570EBE595F47}"/>
                </a:ext>
              </a:extLst>
            </p:cNvPr>
            <p:cNvSpPr txBox="1"/>
            <p:nvPr/>
          </p:nvSpPr>
          <p:spPr>
            <a:xfrm>
              <a:off x="4227429" y="1739207"/>
              <a:ext cx="1127686" cy="428929"/>
            </a:xfrm>
            <a:prstGeom prst="rect">
              <a:avLst/>
            </a:prstGeom>
            <a:noFill/>
          </p:spPr>
          <p:txBody>
            <a:bodyPr wrap="square" rtlCol="0" anchor="ctr" anchorCtr="0">
              <a:spAutoFit/>
            </a:bodyPr>
            <a:lstStyle/>
            <a:p>
              <a:pPr algn="ctr">
                <a:lnSpc>
                  <a:spcPts val="1500"/>
                </a:lnSpc>
              </a:pPr>
              <a:r>
                <a:rPr lang="en-US" sz="1000" b="1" dirty="0">
                  <a:solidFill>
                    <a:schemeClr val="accent1"/>
                  </a:solidFill>
                  <a:latin typeface="Montserrat" panose="00000500000000000000" pitchFamily="50" charset="0"/>
                </a:rPr>
                <a:t>Consistent w/ Positioning</a:t>
              </a:r>
            </a:p>
          </p:txBody>
        </p:sp>
      </p:grpSp>
      <p:grpSp>
        <p:nvGrpSpPr>
          <p:cNvPr id="17" name="Group 16">
            <a:extLst>
              <a:ext uri="{FF2B5EF4-FFF2-40B4-BE49-F238E27FC236}">
                <a16:creationId xmlns:a16="http://schemas.microsoft.com/office/drawing/2014/main" id="{D998BC81-95D0-412E-B515-A896F77F7BD0}"/>
              </a:ext>
            </a:extLst>
          </p:cNvPr>
          <p:cNvGrpSpPr/>
          <p:nvPr/>
        </p:nvGrpSpPr>
        <p:grpSpPr>
          <a:xfrm>
            <a:off x="5238501" y="1804839"/>
            <a:ext cx="3149831" cy="249210"/>
            <a:chOff x="5238501" y="1804839"/>
            <a:chExt cx="3149831" cy="249210"/>
          </a:xfrm>
        </p:grpSpPr>
        <p:sp>
          <p:nvSpPr>
            <p:cNvPr id="114" name="TextBox 113">
              <a:extLst>
                <a:ext uri="{FF2B5EF4-FFF2-40B4-BE49-F238E27FC236}">
                  <a16:creationId xmlns:a16="http://schemas.microsoft.com/office/drawing/2014/main" id="{19687DDE-7966-4C3D-8E3F-D31F0D0CB508}"/>
                </a:ext>
              </a:extLst>
            </p:cNvPr>
            <p:cNvSpPr txBox="1"/>
            <p:nvPr/>
          </p:nvSpPr>
          <p:spPr>
            <a:xfrm>
              <a:off x="5238501" y="1804839"/>
              <a:ext cx="1127686" cy="249210"/>
            </a:xfrm>
            <a:prstGeom prst="rect">
              <a:avLst/>
            </a:prstGeom>
            <a:noFill/>
          </p:spPr>
          <p:txBody>
            <a:bodyPr wrap="square" rtlCol="0" anchor="ctr" anchorCtr="0">
              <a:spAutoFit/>
            </a:bodyPr>
            <a:lstStyle/>
            <a:p>
              <a:pPr algn="ctr">
                <a:lnSpc>
                  <a:spcPts val="1500"/>
                </a:lnSpc>
              </a:pPr>
              <a:r>
                <a:rPr lang="en-US" sz="1000" b="1" dirty="0">
                  <a:solidFill>
                    <a:schemeClr val="accent1"/>
                  </a:solidFill>
                  <a:latin typeface="Montserrat" panose="00000500000000000000" pitchFamily="50" charset="0"/>
                </a:rPr>
                <a:t>Objective</a:t>
              </a:r>
            </a:p>
          </p:txBody>
        </p:sp>
        <p:sp>
          <p:nvSpPr>
            <p:cNvPr id="115" name="TextBox 114">
              <a:extLst>
                <a:ext uri="{FF2B5EF4-FFF2-40B4-BE49-F238E27FC236}">
                  <a16:creationId xmlns:a16="http://schemas.microsoft.com/office/drawing/2014/main" id="{72672E44-88DD-4495-A514-6B42E6B1AE4F}"/>
                </a:ext>
              </a:extLst>
            </p:cNvPr>
            <p:cNvSpPr txBox="1"/>
            <p:nvPr/>
          </p:nvSpPr>
          <p:spPr>
            <a:xfrm>
              <a:off x="6249573" y="1804839"/>
              <a:ext cx="1127686" cy="249210"/>
            </a:xfrm>
            <a:prstGeom prst="rect">
              <a:avLst/>
            </a:prstGeom>
            <a:noFill/>
          </p:spPr>
          <p:txBody>
            <a:bodyPr wrap="square" rtlCol="0" anchor="ctr" anchorCtr="0">
              <a:spAutoFit/>
            </a:bodyPr>
            <a:lstStyle/>
            <a:p>
              <a:pPr algn="ctr">
                <a:lnSpc>
                  <a:spcPts val="1500"/>
                </a:lnSpc>
              </a:pPr>
              <a:r>
                <a:rPr lang="en-US" sz="1000" b="1" dirty="0">
                  <a:solidFill>
                    <a:schemeClr val="accent1"/>
                  </a:solidFill>
                  <a:latin typeface="Montserrat" panose="00000500000000000000" pitchFamily="50" charset="0"/>
                </a:rPr>
                <a:t>Believable</a:t>
              </a:r>
            </a:p>
          </p:txBody>
        </p:sp>
        <p:sp>
          <p:nvSpPr>
            <p:cNvPr id="116" name="TextBox 115">
              <a:extLst>
                <a:ext uri="{FF2B5EF4-FFF2-40B4-BE49-F238E27FC236}">
                  <a16:creationId xmlns:a16="http://schemas.microsoft.com/office/drawing/2014/main" id="{4C002044-4A4B-443F-AF58-9650F35C4950}"/>
                </a:ext>
              </a:extLst>
            </p:cNvPr>
            <p:cNvSpPr txBox="1"/>
            <p:nvPr/>
          </p:nvSpPr>
          <p:spPr>
            <a:xfrm>
              <a:off x="7260646" y="1804839"/>
              <a:ext cx="1127686" cy="249210"/>
            </a:xfrm>
            <a:prstGeom prst="rect">
              <a:avLst/>
            </a:prstGeom>
            <a:noFill/>
          </p:spPr>
          <p:txBody>
            <a:bodyPr wrap="square" rtlCol="0" anchor="ctr" anchorCtr="0">
              <a:spAutoFit/>
            </a:bodyPr>
            <a:lstStyle/>
            <a:p>
              <a:pPr algn="ctr">
                <a:lnSpc>
                  <a:spcPts val="1500"/>
                </a:lnSpc>
              </a:pPr>
              <a:r>
                <a:rPr lang="en-US" sz="1000" b="1" dirty="0">
                  <a:solidFill>
                    <a:schemeClr val="accent1"/>
                  </a:solidFill>
                  <a:latin typeface="Montserrat" panose="00000500000000000000" pitchFamily="50" charset="0"/>
                </a:rPr>
                <a:t>Not Fluffy</a:t>
              </a:r>
            </a:p>
          </p:txBody>
        </p:sp>
      </p:grpSp>
      <p:grpSp>
        <p:nvGrpSpPr>
          <p:cNvPr id="18" name="Group 17">
            <a:extLst>
              <a:ext uri="{FF2B5EF4-FFF2-40B4-BE49-F238E27FC236}">
                <a16:creationId xmlns:a16="http://schemas.microsoft.com/office/drawing/2014/main" id="{35222AAA-5072-41D7-AF13-01DDB07D9910}"/>
              </a:ext>
            </a:extLst>
          </p:cNvPr>
          <p:cNvGrpSpPr/>
          <p:nvPr/>
        </p:nvGrpSpPr>
        <p:grpSpPr>
          <a:xfrm>
            <a:off x="8271718" y="1804839"/>
            <a:ext cx="3149827" cy="249210"/>
            <a:chOff x="8271718" y="1804839"/>
            <a:chExt cx="3149827" cy="249210"/>
          </a:xfrm>
        </p:grpSpPr>
        <p:sp>
          <p:nvSpPr>
            <p:cNvPr id="117" name="TextBox 116">
              <a:extLst>
                <a:ext uri="{FF2B5EF4-FFF2-40B4-BE49-F238E27FC236}">
                  <a16:creationId xmlns:a16="http://schemas.microsoft.com/office/drawing/2014/main" id="{283AD57A-D239-4FA7-A1F5-51008204BC09}"/>
                </a:ext>
              </a:extLst>
            </p:cNvPr>
            <p:cNvSpPr txBox="1"/>
            <p:nvPr/>
          </p:nvSpPr>
          <p:spPr>
            <a:xfrm>
              <a:off x="8271718" y="1804839"/>
              <a:ext cx="1127686" cy="249210"/>
            </a:xfrm>
            <a:prstGeom prst="rect">
              <a:avLst/>
            </a:prstGeom>
            <a:noFill/>
          </p:spPr>
          <p:txBody>
            <a:bodyPr wrap="square" rtlCol="0" anchor="ctr" anchorCtr="0">
              <a:spAutoFit/>
            </a:bodyPr>
            <a:lstStyle/>
            <a:p>
              <a:pPr algn="ctr">
                <a:lnSpc>
                  <a:spcPts val="1500"/>
                </a:lnSpc>
              </a:pPr>
              <a:r>
                <a:rPr lang="en-US" sz="1000" b="1" dirty="0">
                  <a:solidFill>
                    <a:schemeClr val="accent1"/>
                  </a:solidFill>
                  <a:latin typeface="Montserrat" panose="00000500000000000000" pitchFamily="50" charset="0"/>
                </a:rPr>
                <a:t>Trendy</a:t>
              </a:r>
            </a:p>
          </p:txBody>
        </p:sp>
        <p:sp>
          <p:nvSpPr>
            <p:cNvPr id="118" name="TextBox 117">
              <a:extLst>
                <a:ext uri="{FF2B5EF4-FFF2-40B4-BE49-F238E27FC236}">
                  <a16:creationId xmlns:a16="http://schemas.microsoft.com/office/drawing/2014/main" id="{7D212C5E-861C-4FB9-BD10-713E30D96317}"/>
                </a:ext>
              </a:extLst>
            </p:cNvPr>
            <p:cNvSpPr txBox="1"/>
            <p:nvPr/>
          </p:nvSpPr>
          <p:spPr>
            <a:xfrm>
              <a:off x="9282790" y="1804839"/>
              <a:ext cx="1127686" cy="249210"/>
            </a:xfrm>
            <a:prstGeom prst="rect">
              <a:avLst/>
            </a:prstGeom>
            <a:noFill/>
          </p:spPr>
          <p:txBody>
            <a:bodyPr wrap="square" rtlCol="0" anchor="ctr" anchorCtr="0">
              <a:spAutoFit/>
            </a:bodyPr>
            <a:lstStyle/>
            <a:p>
              <a:pPr algn="ctr">
                <a:lnSpc>
                  <a:spcPts val="1500"/>
                </a:lnSpc>
              </a:pPr>
              <a:r>
                <a:rPr lang="en-US" sz="1000" b="1" dirty="0">
                  <a:solidFill>
                    <a:schemeClr val="accent1"/>
                  </a:solidFill>
                  <a:latin typeface="Montserrat" panose="00000500000000000000" pitchFamily="50" charset="0"/>
                </a:rPr>
                <a:t>Impact</a:t>
              </a:r>
            </a:p>
          </p:txBody>
        </p:sp>
        <p:sp>
          <p:nvSpPr>
            <p:cNvPr id="119" name="TextBox 118">
              <a:extLst>
                <a:ext uri="{FF2B5EF4-FFF2-40B4-BE49-F238E27FC236}">
                  <a16:creationId xmlns:a16="http://schemas.microsoft.com/office/drawing/2014/main" id="{839717EB-578F-4A5D-92C3-6DA036485D67}"/>
                </a:ext>
              </a:extLst>
            </p:cNvPr>
            <p:cNvSpPr txBox="1"/>
            <p:nvPr/>
          </p:nvSpPr>
          <p:spPr>
            <a:xfrm>
              <a:off x="10293859" y="1804839"/>
              <a:ext cx="1127686" cy="249210"/>
            </a:xfrm>
            <a:prstGeom prst="rect">
              <a:avLst/>
            </a:prstGeom>
            <a:noFill/>
          </p:spPr>
          <p:txBody>
            <a:bodyPr wrap="square" rtlCol="0" anchor="ctr" anchorCtr="0">
              <a:spAutoFit/>
            </a:bodyPr>
            <a:lstStyle/>
            <a:p>
              <a:pPr algn="ctr">
                <a:lnSpc>
                  <a:spcPts val="1500"/>
                </a:lnSpc>
              </a:pPr>
              <a:r>
                <a:rPr lang="en-US" sz="1000" b="1" dirty="0">
                  <a:solidFill>
                    <a:schemeClr val="accent1"/>
                  </a:solidFill>
                  <a:latin typeface="Montserrat" panose="00000500000000000000" pitchFamily="50" charset="0"/>
                </a:rPr>
                <a:t>Relevant</a:t>
              </a:r>
            </a:p>
          </p:txBody>
        </p:sp>
      </p:grpSp>
      <p:sp>
        <p:nvSpPr>
          <p:cNvPr id="137" name="TextBox 136">
            <a:extLst>
              <a:ext uri="{FF2B5EF4-FFF2-40B4-BE49-F238E27FC236}">
                <a16:creationId xmlns:a16="http://schemas.microsoft.com/office/drawing/2014/main" id="{6F7C6C2B-CEE3-4FD6-97F9-3EE2A1EFBA90}"/>
              </a:ext>
            </a:extLst>
          </p:cNvPr>
          <p:cNvSpPr txBox="1"/>
          <p:nvPr/>
        </p:nvSpPr>
        <p:spPr>
          <a:xfrm>
            <a:off x="939115" y="3081597"/>
            <a:ext cx="821016" cy="244417"/>
          </a:xfrm>
          <a:prstGeom prst="rect">
            <a:avLst/>
          </a:prstGeom>
          <a:noFill/>
        </p:spPr>
        <p:txBody>
          <a:bodyPr wrap="none" rtlCol="0">
            <a:spAutoFit/>
          </a:bodyPr>
          <a:lstStyle/>
          <a:p>
            <a:r>
              <a:rPr lang="en-US" sz="1100" dirty="0">
                <a:solidFill>
                  <a:srgbClr val="000000"/>
                </a:solidFill>
                <a:latin typeface="Montserrat" panose="00000500000000000000" pitchFamily="50" charset="0"/>
              </a:rPr>
              <a:t>Reliability</a:t>
            </a:r>
          </a:p>
        </p:txBody>
      </p:sp>
      <p:sp>
        <p:nvSpPr>
          <p:cNvPr id="138" name="TextBox 137">
            <a:extLst>
              <a:ext uri="{FF2B5EF4-FFF2-40B4-BE49-F238E27FC236}">
                <a16:creationId xmlns:a16="http://schemas.microsoft.com/office/drawing/2014/main" id="{70A07767-8FF8-4EE1-B9B1-E4A928C4EDD7}"/>
              </a:ext>
            </a:extLst>
          </p:cNvPr>
          <p:cNvSpPr txBox="1"/>
          <p:nvPr/>
        </p:nvSpPr>
        <p:spPr>
          <a:xfrm>
            <a:off x="939115" y="3793095"/>
            <a:ext cx="858456" cy="244417"/>
          </a:xfrm>
          <a:prstGeom prst="rect">
            <a:avLst/>
          </a:prstGeom>
          <a:noFill/>
        </p:spPr>
        <p:txBody>
          <a:bodyPr wrap="none" rtlCol="0">
            <a:spAutoFit/>
          </a:bodyPr>
          <a:lstStyle/>
          <a:p>
            <a:r>
              <a:rPr lang="en-US" sz="1100" dirty="0">
                <a:solidFill>
                  <a:srgbClr val="000000"/>
                </a:solidFill>
                <a:latin typeface="Montserrat" panose="00000500000000000000" pitchFamily="50" charset="0"/>
              </a:rPr>
              <a:t>Assurance</a:t>
            </a:r>
          </a:p>
        </p:txBody>
      </p:sp>
      <p:sp>
        <p:nvSpPr>
          <p:cNvPr id="139" name="TextBox 138">
            <a:extLst>
              <a:ext uri="{FF2B5EF4-FFF2-40B4-BE49-F238E27FC236}">
                <a16:creationId xmlns:a16="http://schemas.microsoft.com/office/drawing/2014/main" id="{34573668-C988-4E42-A45D-9C3F1DA504DD}"/>
              </a:ext>
            </a:extLst>
          </p:cNvPr>
          <p:cNvSpPr txBox="1"/>
          <p:nvPr/>
        </p:nvSpPr>
        <p:spPr>
          <a:xfrm>
            <a:off x="939115" y="4504592"/>
            <a:ext cx="1039673" cy="244417"/>
          </a:xfrm>
          <a:prstGeom prst="rect">
            <a:avLst/>
          </a:prstGeom>
          <a:noFill/>
        </p:spPr>
        <p:txBody>
          <a:bodyPr wrap="none" rtlCol="0">
            <a:spAutoFit/>
          </a:bodyPr>
          <a:lstStyle/>
          <a:p>
            <a:r>
              <a:rPr lang="en-US" sz="1100" dirty="0">
                <a:solidFill>
                  <a:srgbClr val="000000"/>
                </a:solidFill>
                <a:latin typeface="Montserrat" panose="00000500000000000000" pitchFamily="50" charset="0"/>
              </a:rPr>
              <a:t>Convenience</a:t>
            </a:r>
          </a:p>
        </p:txBody>
      </p:sp>
      <p:sp>
        <p:nvSpPr>
          <p:cNvPr id="140" name="TextBox 139">
            <a:extLst>
              <a:ext uri="{FF2B5EF4-FFF2-40B4-BE49-F238E27FC236}">
                <a16:creationId xmlns:a16="http://schemas.microsoft.com/office/drawing/2014/main" id="{E32CB1AD-0939-429A-B219-3F4DDA40EFED}"/>
              </a:ext>
            </a:extLst>
          </p:cNvPr>
          <p:cNvSpPr txBox="1"/>
          <p:nvPr/>
        </p:nvSpPr>
        <p:spPr>
          <a:xfrm>
            <a:off x="939115" y="5216090"/>
            <a:ext cx="927348" cy="244417"/>
          </a:xfrm>
          <a:prstGeom prst="rect">
            <a:avLst/>
          </a:prstGeom>
          <a:noFill/>
        </p:spPr>
        <p:txBody>
          <a:bodyPr wrap="none" rtlCol="0">
            <a:spAutoFit/>
          </a:bodyPr>
          <a:lstStyle/>
          <a:p>
            <a:r>
              <a:rPr lang="en-US" sz="1100" dirty="0">
                <a:solidFill>
                  <a:srgbClr val="000000"/>
                </a:solidFill>
                <a:latin typeface="Montserrat" panose="00000500000000000000" pitchFamily="50" charset="0"/>
              </a:rPr>
              <a:t>Ease of Use</a:t>
            </a:r>
          </a:p>
        </p:txBody>
      </p:sp>
      <p:sp>
        <p:nvSpPr>
          <p:cNvPr id="141" name="TextBox 140">
            <a:extLst>
              <a:ext uri="{FF2B5EF4-FFF2-40B4-BE49-F238E27FC236}">
                <a16:creationId xmlns:a16="http://schemas.microsoft.com/office/drawing/2014/main" id="{B88ECE92-7EF9-4598-ABAF-39D861434A74}"/>
              </a:ext>
            </a:extLst>
          </p:cNvPr>
          <p:cNvSpPr txBox="1"/>
          <p:nvPr/>
        </p:nvSpPr>
        <p:spPr>
          <a:xfrm>
            <a:off x="939115" y="5927588"/>
            <a:ext cx="1223885" cy="244417"/>
          </a:xfrm>
          <a:prstGeom prst="rect">
            <a:avLst/>
          </a:prstGeom>
          <a:noFill/>
        </p:spPr>
        <p:txBody>
          <a:bodyPr wrap="none" rtlCol="0">
            <a:spAutoFit/>
          </a:bodyPr>
          <a:lstStyle/>
          <a:p>
            <a:r>
              <a:rPr lang="en-US" sz="1100" dirty="0">
                <a:solidFill>
                  <a:srgbClr val="000000"/>
                </a:solidFill>
                <a:latin typeface="Montserrat" panose="00000500000000000000" pitchFamily="50" charset="0"/>
              </a:rPr>
              <a:t>Responsiveness</a:t>
            </a:r>
          </a:p>
        </p:txBody>
      </p:sp>
      <p:sp>
        <p:nvSpPr>
          <p:cNvPr id="107" name="Rectangle: Rounded Corners 106">
            <a:extLst>
              <a:ext uri="{FF2B5EF4-FFF2-40B4-BE49-F238E27FC236}">
                <a16:creationId xmlns:a16="http://schemas.microsoft.com/office/drawing/2014/main" id="{74B016D1-99B4-4206-8C78-72B0AB520CBF}"/>
              </a:ext>
            </a:extLst>
          </p:cNvPr>
          <p:cNvSpPr/>
          <p:nvPr/>
        </p:nvSpPr>
        <p:spPr>
          <a:xfrm>
            <a:off x="770455" y="2247771"/>
            <a:ext cx="10551288" cy="489076"/>
          </a:xfrm>
          <a:prstGeom prst="roundRect">
            <a:avLst>
              <a:gd name="adj" fmla="val 1061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200" b="1" dirty="0">
              <a:solidFill>
                <a:schemeClr val="tx2"/>
              </a:solidFill>
              <a:latin typeface="Montserrat" panose="00000500000000000000" pitchFamily="50" charset="0"/>
            </a:endParaRPr>
          </a:p>
        </p:txBody>
      </p:sp>
      <p:grpSp>
        <p:nvGrpSpPr>
          <p:cNvPr id="28" name="Group 27">
            <a:extLst>
              <a:ext uri="{FF2B5EF4-FFF2-40B4-BE49-F238E27FC236}">
                <a16:creationId xmlns:a16="http://schemas.microsoft.com/office/drawing/2014/main" id="{2E5DF715-84A9-48FF-8904-B8D204C83C63}"/>
              </a:ext>
            </a:extLst>
          </p:cNvPr>
          <p:cNvGrpSpPr/>
          <p:nvPr/>
        </p:nvGrpSpPr>
        <p:grpSpPr>
          <a:xfrm>
            <a:off x="2524589" y="2247771"/>
            <a:ext cx="2511797" cy="489076"/>
            <a:chOff x="2524589" y="2247771"/>
            <a:chExt cx="2511797" cy="489076"/>
          </a:xfrm>
        </p:grpSpPr>
        <p:sp>
          <p:nvSpPr>
            <p:cNvPr id="100" name="Oval 99">
              <a:extLst>
                <a:ext uri="{FF2B5EF4-FFF2-40B4-BE49-F238E27FC236}">
                  <a16:creationId xmlns:a16="http://schemas.microsoft.com/office/drawing/2014/main" id="{47D5ECC7-983E-4B5C-8859-B691CD9EE1BD}"/>
                </a:ext>
              </a:extLst>
            </p:cNvPr>
            <p:cNvSpPr/>
            <p:nvPr/>
          </p:nvSpPr>
          <p:spPr>
            <a:xfrm>
              <a:off x="2524589" y="2247771"/>
              <a:ext cx="489078" cy="489076"/>
            </a:xfrm>
            <a:prstGeom prst="ellipse">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2"/>
                  </a:solidFill>
                  <a:latin typeface="Montserrat" panose="00000500000000000000" pitchFamily="50" charset="0"/>
                </a:rPr>
                <a:t>15%</a:t>
              </a:r>
            </a:p>
          </p:txBody>
        </p:sp>
        <p:sp>
          <p:nvSpPr>
            <p:cNvPr id="101" name="Oval 100">
              <a:extLst>
                <a:ext uri="{FF2B5EF4-FFF2-40B4-BE49-F238E27FC236}">
                  <a16:creationId xmlns:a16="http://schemas.microsoft.com/office/drawing/2014/main" id="{357B3E57-148A-4E09-B6C4-C8AC3CAE0CBF}"/>
                </a:ext>
              </a:extLst>
            </p:cNvPr>
            <p:cNvSpPr/>
            <p:nvPr/>
          </p:nvSpPr>
          <p:spPr>
            <a:xfrm>
              <a:off x="3535949" y="2247771"/>
              <a:ext cx="489078" cy="489076"/>
            </a:xfrm>
            <a:prstGeom prst="ellipse">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2"/>
                  </a:solidFill>
                  <a:latin typeface="Montserrat" panose="00000500000000000000" pitchFamily="50" charset="0"/>
                </a:rPr>
                <a:t>10%</a:t>
              </a:r>
            </a:p>
          </p:txBody>
        </p:sp>
        <p:sp>
          <p:nvSpPr>
            <p:cNvPr id="102" name="Oval 101">
              <a:extLst>
                <a:ext uri="{FF2B5EF4-FFF2-40B4-BE49-F238E27FC236}">
                  <a16:creationId xmlns:a16="http://schemas.microsoft.com/office/drawing/2014/main" id="{7F8BCDDC-5FA7-48C4-8B52-60516D108960}"/>
                </a:ext>
              </a:extLst>
            </p:cNvPr>
            <p:cNvSpPr/>
            <p:nvPr/>
          </p:nvSpPr>
          <p:spPr>
            <a:xfrm>
              <a:off x="4547308" y="2247771"/>
              <a:ext cx="489078" cy="489076"/>
            </a:xfrm>
            <a:prstGeom prst="ellipse">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2"/>
                  </a:solidFill>
                  <a:latin typeface="Montserrat" panose="00000500000000000000" pitchFamily="50" charset="0"/>
                </a:rPr>
                <a:t>10%</a:t>
              </a:r>
            </a:p>
          </p:txBody>
        </p:sp>
      </p:grpSp>
      <p:grpSp>
        <p:nvGrpSpPr>
          <p:cNvPr id="38" name="Group 37">
            <a:extLst>
              <a:ext uri="{FF2B5EF4-FFF2-40B4-BE49-F238E27FC236}">
                <a16:creationId xmlns:a16="http://schemas.microsoft.com/office/drawing/2014/main" id="{13C7E115-B648-4B73-92B6-E6A77282D71E}"/>
              </a:ext>
            </a:extLst>
          </p:cNvPr>
          <p:cNvGrpSpPr/>
          <p:nvPr/>
        </p:nvGrpSpPr>
        <p:grpSpPr>
          <a:xfrm>
            <a:off x="5558668" y="2247771"/>
            <a:ext cx="2511798" cy="489076"/>
            <a:chOff x="5558668" y="2247771"/>
            <a:chExt cx="2511798" cy="489076"/>
          </a:xfrm>
        </p:grpSpPr>
        <p:sp>
          <p:nvSpPr>
            <p:cNvPr id="99" name="Oval 98">
              <a:extLst>
                <a:ext uri="{FF2B5EF4-FFF2-40B4-BE49-F238E27FC236}">
                  <a16:creationId xmlns:a16="http://schemas.microsoft.com/office/drawing/2014/main" id="{319F2E92-C6C1-4FB6-ACF1-0F6C5B8B1C38}"/>
                </a:ext>
              </a:extLst>
            </p:cNvPr>
            <p:cNvSpPr/>
            <p:nvPr/>
          </p:nvSpPr>
          <p:spPr>
            <a:xfrm>
              <a:off x="5558668" y="2247771"/>
              <a:ext cx="489078" cy="489076"/>
            </a:xfrm>
            <a:prstGeom prst="ellipse">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2"/>
                  </a:solidFill>
                  <a:latin typeface="Montserrat" panose="00000500000000000000" pitchFamily="50" charset="0"/>
                </a:rPr>
                <a:t>10%</a:t>
              </a:r>
            </a:p>
          </p:txBody>
        </p:sp>
        <p:sp>
          <p:nvSpPr>
            <p:cNvPr id="103" name="Oval 102">
              <a:extLst>
                <a:ext uri="{FF2B5EF4-FFF2-40B4-BE49-F238E27FC236}">
                  <a16:creationId xmlns:a16="http://schemas.microsoft.com/office/drawing/2014/main" id="{D5BCBAFD-76A7-4A6B-8710-C9795237120F}"/>
                </a:ext>
              </a:extLst>
            </p:cNvPr>
            <p:cNvSpPr/>
            <p:nvPr/>
          </p:nvSpPr>
          <p:spPr>
            <a:xfrm>
              <a:off x="6570028" y="2247771"/>
              <a:ext cx="489078" cy="489076"/>
            </a:xfrm>
            <a:prstGeom prst="ellipse">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2"/>
                  </a:solidFill>
                  <a:latin typeface="Montserrat" panose="00000500000000000000" pitchFamily="50" charset="0"/>
                </a:rPr>
                <a:t>20%</a:t>
              </a:r>
            </a:p>
          </p:txBody>
        </p:sp>
        <p:sp>
          <p:nvSpPr>
            <p:cNvPr id="104" name="Oval 103">
              <a:extLst>
                <a:ext uri="{FF2B5EF4-FFF2-40B4-BE49-F238E27FC236}">
                  <a16:creationId xmlns:a16="http://schemas.microsoft.com/office/drawing/2014/main" id="{F6C9F417-4ACA-4447-A15A-00AFA732D364}"/>
                </a:ext>
              </a:extLst>
            </p:cNvPr>
            <p:cNvSpPr/>
            <p:nvPr/>
          </p:nvSpPr>
          <p:spPr>
            <a:xfrm>
              <a:off x="7581388" y="2247771"/>
              <a:ext cx="489078" cy="489076"/>
            </a:xfrm>
            <a:prstGeom prst="ellipse">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2"/>
                  </a:solidFill>
                  <a:latin typeface="Montserrat" panose="00000500000000000000" pitchFamily="50" charset="0"/>
                </a:rPr>
                <a:t>5%</a:t>
              </a:r>
            </a:p>
          </p:txBody>
        </p:sp>
      </p:grpSp>
      <p:grpSp>
        <p:nvGrpSpPr>
          <p:cNvPr id="48" name="Group 47">
            <a:extLst>
              <a:ext uri="{FF2B5EF4-FFF2-40B4-BE49-F238E27FC236}">
                <a16:creationId xmlns:a16="http://schemas.microsoft.com/office/drawing/2014/main" id="{0EABC1AE-9A1C-49DE-BB77-3B36387F2D1D}"/>
              </a:ext>
            </a:extLst>
          </p:cNvPr>
          <p:cNvGrpSpPr/>
          <p:nvPr/>
        </p:nvGrpSpPr>
        <p:grpSpPr>
          <a:xfrm>
            <a:off x="8592748" y="2247771"/>
            <a:ext cx="2511798" cy="489076"/>
            <a:chOff x="8592748" y="2247771"/>
            <a:chExt cx="2511798" cy="489076"/>
          </a:xfrm>
        </p:grpSpPr>
        <p:sp>
          <p:nvSpPr>
            <p:cNvPr id="98" name="Oval 97">
              <a:extLst>
                <a:ext uri="{FF2B5EF4-FFF2-40B4-BE49-F238E27FC236}">
                  <a16:creationId xmlns:a16="http://schemas.microsoft.com/office/drawing/2014/main" id="{C2834AE9-EF42-4F03-9A36-52925CFFD7E5}"/>
                </a:ext>
              </a:extLst>
            </p:cNvPr>
            <p:cNvSpPr/>
            <p:nvPr/>
          </p:nvSpPr>
          <p:spPr>
            <a:xfrm>
              <a:off x="9604108" y="2247771"/>
              <a:ext cx="489078" cy="489076"/>
            </a:xfrm>
            <a:prstGeom prst="ellipse">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2"/>
                  </a:solidFill>
                  <a:latin typeface="Montserrat" panose="00000500000000000000" pitchFamily="50" charset="0"/>
                </a:rPr>
                <a:t>15%</a:t>
              </a:r>
            </a:p>
          </p:txBody>
        </p:sp>
        <p:sp>
          <p:nvSpPr>
            <p:cNvPr id="105" name="Oval 104">
              <a:extLst>
                <a:ext uri="{FF2B5EF4-FFF2-40B4-BE49-F238E27FC236}">
                  <a16:creationId xmlns:a16="http://schemas.microsoft.com/office/drawing/2014/main" id="{5C5A3C2B-3F04-4956-994F-F054075760EF}"/>
                </a:ext>
              </a:extLst>
            </p:cNvPr>
            <p:cNvSpPr/>
            <p:nvPr/>
          </p:nvSpPr>
          <p:spPr>
            <a:xfrm>
              <a:off x="8592748" y="2247771"/>
              <a:ext cx="489078" cy="489076"/>
            </a:xfrm>
            <a:prstGeom prst="ellipse">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2"/>
                  </a:solidFill>
                  <a:latin typeface="Montserrat" panose="00000500000000000000" pitchFamily="50" charset="0"/>
                </a:rPr>
                <a:t>5%</a:t>
              </a:r>
            </a:p>
          </p:txBody>
        </p:sp>
        <p:sp>
          <p:nvSpPr>
            <p:cNvPr id="106" name="Oval 105">
              <a:extLst>
                <a:ext uri="{FF2B5EF4-FFF2-40B4-BE49-F238E27FC236}">
                  <a16:creationId xmlns:a16="http://schemas.microsoft.com/office/drawing/2014/main" id="{541106D8-169D-43F4-959B-380C52370F99}"/>
                </a:ext>
              </a:extLst>
            </p:cNvPr>
            <p:cNvSpPr/>
            <p:nvPr/>
          </p:nvSpPr>
          <p:spPr>
            <a:xfrm>
              <a:off x="10615468" y="2247771"/>
              <a:ext cx="489078" cy="489076"/>
            </a:xfrm>
            <a:prstGeom prst="ellipse">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2"/>
                  </a:solidFill>
                  <a:latin typeface="Montserrat" panose="00000500000000000000" pitchFamily="50" charset="0"/>
                </a:rPr>
                <a:t>10%</a:t>
              </a:r>
            </a:p>
          </p:txBody>
        </p:sp>
      </p:grpSp>
      <p:sp>
        <p:nvSpPr>
          <p:cNvPr id="142" name="TextBox 141">
            <a:extLst>
              <a:ext uri="{FF2B5EF4-FFF2-40B4-BE49-F238E27FC236}">
                <a16:creationId xmlns:a16="http://schemas.microsoft.com/office/drawing/2014/main" id="{3A8E4D1E-167B-4B5D-AAD8-EEBA2DC716C0}"/>
              </a:ext>
            </a:extLst>
          </p:cNvPr>
          <p:cNvSpPr txBox="1"/>
          <p:nvPr/>
        </p:nvSpPr>
        <p:spPr>
          <a:xfrm>
            <a:off x="939115" y="2370100"/>
            <a:ext cx="737702" cy="261610"/>
          </a:xfrm>
          <a:prstGeom prst="rect">
            <a:avLst/>
          </a:prstGeom>
          <a:noFill/>
        </p:spPr>
        <p:txBody>
          <a:bodyPr wrap="none" rtlCol="0">
            <a:spAutoFit/>
          </a:bodyPr>
          <a:lstStyle/>
          <a:p>
            <a:r>
              <a:rPr lang="en-US" sz="1100" b="1" dirty="0">
                <a:solidFill>
                  <a:schemeClr val="tx2"/>
                </a:solidFill>
                <a:latin typeface="Montserrat" panose="00000500000000000000" pitchFamily="50" charset="0"/>
              </a:rPr>
              <a:t>Weight</a:t>
            </a:r>
          </a:p>
        </p:txBody>
      </p:sp>
      <p:sp>
        <p:nvSpPr>
          <p:cNvPr id="3" name="TextBox 2">
            <a:extLst>
              <a:ext uri="{FF2B5EF4-FFF2-40B4-BE49-F238E27FC236}">
                <a16:creationId xmlns:a16="http://schemas.microsoft.com/office/drawing/2014/main" id="{74285774-9CE0-A0EF-E021-091616B2BC89}"/>
              </a:ext>
            </a:extLst>
          </p:cNvPr>
          <p:cNvSpPr txBox="1"/>
          <p:nvPr/>
        </p:nvSpPr>
        <p:spPr>
          <a:xfrm>
            <a:off x="600394" y="380314"/>
            <a:ext cx="4735592" cy="477054"/>
          </a:xfrm>
          <a:prstGeom prst="rect">
            <a:avLst/>
          </a:prstGeom>
          <a:noFill/>
          <a:effectLst>
            <a:outerShdw blurRad="63500" sx="102000" sy="102000" algn="ctr" rotWithShape="0">
              <a:prstClr val="black">
                <a:alpha val="40000"/>
              </a:prstClr>
            </a:outerShdw>
          </a:effectLst>
        </p:spPr>
        <p:txBody>
          <a:bodyPr wrap="none" rtlCol="0">
            <a:spAutoFit/>
          </a:bodyPr>
          <a:lstStyle>
            <a:defPPr>
              <a:defRPr lang="en-US"/>
            </a:defPPr>
            <a:lvl1pPr algn="ctr">
              <a:defRPr sz="3500" b="1" spc="300">
                <a:solidFill>
                  <a:schemeClr val="accent2"/>
                </a:solidFill>
                <a:latin typeface="Montserrat" panose="00000500000000000000" pitchFamily="50" charset="0"/>
              </a:defRPr>
            </a:lvl1pPr>
          </a:lstStyle>
          <a:p>
            <a:pPr algn="l"/>
            <a:r>
              <a:rPr lang="en-US" sz="2500" spc="0" dirty="0"/>
              <a:t>MESSAGE MAPPING TABLE</a:t>
            </a:r>
          </a:p>
        </p:txBody>
      </p:sp>
    </p:spTree>
    <p:extLst>
      <p:ext uri="{BB962C8B-B14F-4D97-AF65-F5344CB8AC3E}">
        <p14:creationId xmlns:p14="http://schemas.microsoft.com/office/powerpoint/2010/main" val="4076061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withEffect">
                                  <p:stCondLst>
                                    <p:cond delay="0"/>
                                  </p:stCondLst>
                                  <p:childTnLst>
                                    <p:set>
                                      <p:cBhvr>
                                        <p:cTn id="6" dur="1" fill="hold">
                                          <p:stCondLst>
                                            <p:cond delay="0"/>
                                          </p:stCondLst>
                                        </p:cTn>
                                        <p:tgtEl>
                                          <p:spTgt spid="267"/>
                                        </p:tgtEl>
                                        <p:attrNameLst>
                                          <p:attrName>style.visibility</p:attrName>
                                        </p:attrNameLst>
                                      </p:cBhvr>
                                      <p:to>
                                        <p:strVal val="visible"/>
                                      </p:to>
                                    </p:set>
                                    <p:anim calcmode="lin" valueType="num">
                                      <p:cBhvr>
                                        <p:cTn id="7" dur="1000" fill="hold"/>
                                        <p:tgtEl>
                                          <p:spTgt spid="267"/>
                                        </p:tgtEl>
                                        <p:attrNameLst>
                                          <p:attrName>ppt_x</p:attrName>
                                        </p:attrNameLst>
                                      </p:cBhvr>
                                      <p:tavLst>
                                        <p:tav tm="0">
                                          <p:val>
                                            <p:strVal val="#ppt_x"/>
                                          </p:val>
                                        </p:tav>
                                        <p:tav tm="100000">
                                          <p:val>
                                            <p:strVal val="#ppt_x"/>
                                          </p:val>
                                        </p:tav>
                                      </p:tavLst>
                                    </p:anim>
                                    <p:anim calcmode="lin" valueType="num">
                                      <p:cBhvr>
                                        <p:cTn id="8" dur="1000" fill="hold"/>
                                        <p:tgtEl>
                                          <p:spTgt spid="267"/>
                                        </p:tgtEl>
                                        <p:attrNameLst>
                                          <p:attrName>ppt_y</p:attrName>
                                        </p:attrNameLst>
                                      </p:cBhvr>
                                      <p:tavLst>
                                        <p:tav tm="0">
                                          <p:val>
                                            <p:strVal val="#ppt_y-#ppt_h/2"/>
                                          </p:val>
                                        </p:tav>
                                        <p:tav tm="100000">
                                          <p:val>
                                            <p:strVal val="#ppt_y"/>
                                          </p:val>
                                        </p:tav>
                                      </p:tavLst>
                                    </p:anim>
                                    <p:anim calcmode="lin" valueType="num">
                                      <p:cBhvr>
                                        <p:cTn id="9" dur="1000" fill="hold"/>
                                        <p:tgtEl>
                                          <p:spTgt spid="267"/>
                                        </p:tgtEl>
                                        <p:attrNameLst>
                                          <p:attrName>ppt_w</p:attrName>
                                        </p:attrNameLst>
                                      </p:cBhvr>
                                      <p:tavLst>
                                        <p:tav tm="0">
                                          <p:val>
                                            <p:strVal val="#ppt_w"/>
                                          </p:val>
                                        </p:tav>
                                        <p:tav tm="100000">
                                          <p:val>
                                            <p:strVal val="#ppt_w"/>
                                          </p:val>
                                        </p:tav>
                                      </p:tavLst>
                                    </p:anim>
                                    <p:anim calcmode="lin" valueType="num">
                                      <p:cBhvr>
                                        <p:cTn id="10" dur="1000" fill="hold"/>
                                        <p:tgtEl>
                                          <p:spTgt spid="267"/>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07"/>
                                        </p:tgtEl>
                                        <p:attrNameLst>
                                          <p:attrName>style.visibility</p:attrName>
                                        </p:attrNameLst>
                                      </p:cBhvr>
                                      <p:to>
                                        <p:strVal val="visible"/>
                                      </p:to>
                                    </p:set>
                                    <p:anim calcmode="lin" valueType="num">
                                      <p:cBhvr>
                                        <p:cTn id="13" dur="1000" fill="hold"/>
                                        <p:tgtEl>
                                          <p:spTgt spid="107"/>
                                        </p:tgtEl>
                                        <p:attrNameLst>
                                          <p:attrName>ppt_x</p:attrName>
                                        </p:attrNameLst>
                                      </p:cBhvr>
                                      <p:tavLst>
                                        <p:tav tm="0">
                                          <p:val>
                                            <p:strVal val="#ppt_x"/>
                                          </p:val>
                                        </p:tav>
                                        <p:tav tm="100000">
                                          <p:val>
                                            <p:strVal val="#ppt_x"/>
                                          </p:val>
                                        </p:tav>
                                      </p:tavLst>
                                    </p:anim>
                                    <p:anim calcmode="lin" valueType="num">
                                      <p:cBhvr>
                                        <p:cTn id="14" dur="1000" fill="hold"/>
                                        <p:tgtEl>
                                          <p:spTgt spid="107"/>
                                        </p:tgtEl>
                                        <p:attrNameLst>
                                          <p:attrName>ppt_y</p:attrName>
                                        </p:attrNameLst>
                                      </p:cBhvr>
                                      <p:tavLst>
                                        <p:tav tm="0">
                                          <p:val>
                                            <p:strVal val="#ppt_y-#ppt_h/2"/>
                                          </p:val>
                                        </p:tav>
                                        <p:tav tm="100000">
                                          <p:val>
                                            <p:strVal val="#ppt_y"/>
                                          </p:val>
                                        </p:tav>
                                      </p:tavLst>
                                    </p:anim>
                                    <p:anim calcmode="lin" valueType="num">
                                      <p:cBhvr>
                                        <p:cTn id="15" dur="1000" fill="hold"/>
                                        <p:tgtEl>
                                          <p:spTgt spid="107"/>
                                        </p:tgtEl>
                                        <p:attrNameLst>
                                          <p:attrName>ppt_w</p:attrName>
                                        </p:attrNameLst>
                                      </p:cBhvr>
                                      <p:tavLst>
                                        <p:tav tm="0">
                                          <p:val>
                                            <p:strVal val="#ppt_w"/>
                                          </p:val>
                                        </p:tav>
                                        <p:tav tm="100000">
                                          <p:val>
                                            <p:strVal val="#ppt_w"/>
                                          </p:val>
                                        </p:tav>
                                      </p:tavLst>
                                    </p:anim>
                                    <p:anim calcmode="lin" valueType="num">
                                      <p:cBhvr>
                                        <p:cTn id="16" dur="1000" fill="hold"/>
                                        <p:tgtEl>
                                          <p:spTgt spid="107"/>
                                        </p:tgtEl>
                                        <p:attrNameLst>
                                          <p:attrName>ppt_h</p:attrName>
                                        </p:attrNameLst>
                                      </p:cBhvr>
                                      <p:tavLst>
                                        <p:tav tm="0">
                                          <p:val>
                                            <p:fltVal val="0"/>
                                          </p:val>
                                        </p:tav>
                                        <p:tav tm="100000">
                                          <p:val>
                                            <p:strVal val="#ppt_h"/>
                                          </p:val>
                                        </p:tav>
                                      </p:tavLst>
                                    </p:anim>
                                  </p:childTnLst>
                                </p:cTn>
                              </p:par>
                              <p:par>
                                <p:cTn id="17" presetID="12" presetClass="entr" presetSubtype="4" fill="hold" nodeType="withEffect">
                                  <p:stCondLst>
                                    <p:cond delay="1000"/>
                                  </p:stCondLst>
                                  <p:childTnLst>
                                    <p:set>
                                      <p:cBhvr>
                                        <p:cTn id="18" dur="1" fill="hold">
                                          <p:stCondLst>
                                            <p:cond delay="0"/>
                                          </p:stCondLst>
                                        </p:cTn>
                                        <p:tgtEl>
                                          <p:spTgt spid="149"/>
                                        </p:tgtEl>
                                        <p:attrNameLst>
                                          <p:attrName>style.visibility</p:attrName>
                                        </p:attrNameLst>
                                      </p:cBhvr>
                                      <p:to>
                                        <p:strVal val="visible"/>
                                      </p:to>
                                    </p:set>
                                    <p:anim calcmode="lin" valueType="num">
                                      <p:cBhvr additive="base">
                                        <p:cTn id="19" dur="1000"/>
                                        <p:tgtEl>
                                          <p:spTgt spid="149"/>
                                        </p:tgtEl>
                                        <p:attrNameLst>
                                          <p:attrName>ppt_y</p:attrName>
                                        </p:attrNameLst>
                                      </p:cBhvr>
                                      <p:tavLst>
                                        <p:tav tm="0">
                                          <p:val>
                                            <p:strVal val="#ppt_y+#ppt_h*1.125000"/>
                                          </p:val>
                                        </p:tav>
                                        <p:tav tm="100000">
                                          <p:val>
                                            <p:strVal val="#ppt_y"/>
                                          </p:val>
                                        </p:tav>
                                      </p:tavLst>
                                    </p:anim>
                                    <p:animEffect transition="in" filter="wipe(up)">
                                      <p:cBhvr>
                                        <p:cTn id="20" dur="1000"/>
                                        <p:tgtEl>
                                          <p:spTgt spid="149"/>
                                        </p:tgtEl>
                                      </p:cBhvr>
                                    </p:animEffect>
                                  </p:childTnLst>
                                </p:cTn>
                              </p:par>
                              <p:par>
                                <p:cTn id="21" presetID="12" presetClass="entr" presetSubtype="4" fill="hold" nodeType="withEffect">
                                  <p:stCondLst>
                                    <p:cond delay="1500"/>
                                  </p:stCondLst>
                                  <p:childTnLst>
                                    <p:set>
                                      <p:cBhvr>
                                        <p:cTn id="22" dur="1" fill="hold">
                                          <p:stCondLst>
                                            <p:cond delay="0"/>
                                          </p:stCondLst>
                                        </p:cTn>
                                        <p:tgtEl>
                                          <p:spTgt spid="150"/>
                                        </p:tgtEl>
                                        <p:attrNameLst>
                                          <p:attrName>style.visibility</p:attrName>
                                        </p:attrNameLst>
                                      </p:cBhvr>
                                      <p:to>
                                        <p:strVal val="visible"/>
                                      </p:to>
                                    </p:set>
                                    <p:anim calcmode="lin" valueType="num">
                                      <p:cBhvr additive="base">
                                        <p:cTn id="23" dur="1000"/>
                                        <p:tgtEl>
                                          <p:spTgt spid="150"/>
                                        </p:tgtEl>
                                        <p:attrNameLst>
                                          <p:attrName>ppt_y</p:attrName>
                                        </p:attrNameLst>
                                      </p:cBhvr>
                                      <p:tavLst>
                                        <p:tav tm="0">
                                          <p:val>
                                            <p:strVal val="#ppt_y+#ppt_h*1.125000"/>
                                          </p:val>
                                        </p:tav>
                                        <p:tav tm="100000">
                                          <p:val>
                                            <p:strVal val="#ppt_y"/>
                                          </p:val>
                                        </p:tav>
                                      </p:tavLst>
                                    </p:anim>
                                    <p:animEffect transition="in" filter="wipe(up)">
                                      <p:cBhvr>
                                        <p:cTn id="24" dur="1000"/>
                                        <p:tgtEl>
                                          <p:spTgt spid="150"/>
                                        </p:tgtEl>
                                      </p:cBhvr>
                                    </p:animEffect>
                                  </p:childTnLst>
                                </p:cTn>
                              </p:par>
                              <p:par>
                                <p:cTn id="25" presetID="12" presetClass="entr" presetSubtype="4" fill="hold" nodeType="withEffect">
                                  <p:stCondLst>
                                    <p:cond delay="2000"/>
                                  </p:stCondLst>
                                  <p:childTnLst>
                                    <p:set>
                                      <p:cBhvr>
                                        <p:cTn id="26" dur="1" fill="hold">
                                          <p:stCondLst>
                                            <p:cond delay="0"/>
                                          </p:stCondLst>
                                        </p:cTn>
                                        <p:tgtEl>
                                          <p:spTgt spid="153"/>
                                        </p:tgtEl>
                                        <p:attrNameLst>
                                          <p:attrName>style.visibility</p:attrName>
                                        </p:attrNameLst>
                                      </p:cBhvr>
                                      <p:to>
                                        <p:strVal val="visible"/>
                                      </p:to>
                                    </p:set>
                                    <p:anim calcmode="lin" valueType="num">
                                      <p:cBhvr additive="base">
                                        <p:cTn id="27" dur="1000"/>
                                        <p:tgtEl>
                                          <p:spTgt spid="153"/>
                                        </p:tgtEl>
                                        <p:attrNameLst>
                                          <p:attrName>ppt_y</p:attrName>
                                        </p:attrNameLst>
                                      </p:cBhvr>
                                      <p:tavLst>
                                        <p:tav tm="0">
                                          <p:val>
                                            <p:strVal val="#ppt_y+#ppt_h*1.125000"/>
                                          </p:val>
                                        </p:tav>
                                        <p:tav tm="100000">
                                          <p:val>
                                            <p:strVal val="#ppt_y"/>
                                          </p:val>
                                        </p:tav>
                                      </p:tavLst>
                                    </p:anim>
                                    <p:animEffect transition="in" filter="wipe(up)">
                                      <p:cBhvr>
                                        <p:cTn id="28" dur="1000"/>
                                        <p:tgtEl>
                                          <p:spTgt spid="153"/>
                                        </p:tgtEl>
                                      </p:cBhvr>
                                    </p:animEffect>
                                  </p:childTnLst>
                                </p:cTn>
                              </p:par>
                              <p:par>
                                <p:cTn id="29" presetID="22" presetClass="entr" presetSubtype="1" fill="hold" nodeType="withEffect">
                                  <p:stCondLst>
                                    <p:cond delay="1000"/>
                                  </p:stCondLst>
                                  <p:childTnLst>
                                    <p:set>
                                      <p:cBhvr>
                                        <p:cTn id="30" dur="1" fill="hold">
                                          <p:stCondLst>
                                            <p:cond delay="0"/>
                                          </p:stCondLst>
                                        </p:cTn>
                                        <p:tgtEl>
                                          <p:spTgt spid="7"/>
                                        </p:tgtEl>
                                        <p:attrNameLst>
                                          <p:attrName>style.visibility</p:attrName>
                                        </p:attrNameLst>
                                      </p:cBhvr>
                                      <p:to>
                                        <p:strVal val="visible"/>
                                      </p:to>
                                    </p:set>
                                    <p:animEffect transition="in" filter="wipe(up)">
                                      <p:cBhvr>
                                        <p:cTn id="31" dur="1000"/>
                                        <p:tgtEl>
                                          <p:spTgt spid="7"/>
                                        </p:tgtEl>
                                      </p:cBhvr>
                                    </p:animEffect>
                                  </p:childTnLst>
                                </p:cTn>
                              </p:par>
                              <p:par>
                                <p:cTn id="32" presetID="22" presetClass="entr" presetSubtype="1" fill="hold" nodeType="withEffect">
                                  <p:stCondLst>
                                    <p:cond delay="1500"/>
                                  </p:stCondLst>
                                  <p:childTnLst>
                                    <p:set>
                                      <p:cBhvr>
                                        <p:cTn id="33" dur="1" fill="hold">
                                          <p:stCondLst>
                                            <p:cond delay="0"/>
                                          </p:stCondLst>
                                        </p:cTn>
                                        <p:tgtEl>
                                          <p:spTgt spid="17"/>
                                        </p:tgtEl>
                                        <p:attrNameLst>
                                          <p:attrName>style.visibility</p:attrName>
                                        </p:attrNameLst>
                                      </p:cBhvr>
                                      <p:to>
                                        <p:strVal val="visible"/>
                                      </p:to>
                                    </p:set>
                                    <p:animEffect transition="in" filter="wipe(up)">
                                      <p:cBhvr>
                                        <p:cTn id="34" dur="1000"/>
                                        <p:tgtEl>
                                          <p:spTgt spid="17"/>
                                        </p:tgtEl>
                                      </p:cBhvr>
                                    </p:animEffect>
                                  </p:childTnLst>
                                </p:cTn>
                              </p:par>
                              <p:par>
                                <p:cTn id="35" presetID="22" presetClass="entr" presetSubtype="1" fill="hold" nodeType="withEffect">
                                  <p:stCondLst>
                                    <p:cond delay="2000"/>
                                  </p:stCondLst>
                                  <p:childTnLst>
                                    <p:set>
                                      <p:cBhvr>
                                        <p:cTn id="36" dur="1" fill="hold">
                                          <p:stCondLst>
                                            <p:cond delay="0"/>
                                          </p:stCondLst>
                                        </p:cTn>
                                        <p:tgtEl>
                                          <p:spTgt spid="18"/>
                                        </p:tgtEl>
                                        <p:attrNameLst>
                                          <p:attrName>style.visibility</p:attrName>
                                        </p:attrNameLst>
                                      </p:cBhvr>
                                      <p:to>
                                        <p:strVal val="visible"/>
                                      </p:to>
                                    </p:set>
                                    <p:animEffect transition="in" filter="wipe(up)">
                                      <p:cBhvr>
                                        <p:cTn id="37" dur="1000"/>
                                        <p:tgtEl>
                                          <p:spTgt spid="18"/>
                                        </p:tgtEl>
                                      </p:cBhvr>
                                    </p:animEffect>
                                  </p:childTnLst>
                                </p:cTn>
                              </p:par>
                              <p:par>
                                <p:cTn id="38" presetID="10" presetClass="entr" presetSubtype="0" fill="hold" nodeType="withEffect">
                                  <p:stCondLst>
                                    <p:cond delay="10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1000"/>
                                        <p:tgtEl>
                                          <p:spTgt spid="28"/>
                                        </p:tgtEl>
                                      </p:cBhvr>
                                    </p:animEffect>
                                  </p:childTnLst>
                                </p:cTn>
                              </p:par>
                              <p:par>
                                <p:cTn id="41" presetID="10" presetClass="entr" presetSubtype="0" fill="hold" grpId="0" nodeType="withEffect">
                                  <p:stCondLst>
                                    <p:cond delay="1000"/>
                                  </p:stCondLst>
                                  <p:childTnLst>
                                    <p:set>
                                      <p:cBhvr>
                                        <p:cTn id="42" dur="1" fill="hold">
                                          <p:stCondLst>
                                            <p:cond delay="0"/>
                                          </p:stCondLst>
                                        </p:cTn>
                                        <p:tgtEl>
                                          <p:spTgt spid="142"/>
                                        </p:tgtEl>
                                        <p:attrNameLst>
                                          <p:attrName>style.visibility</p:attrName>
                                        </p:attrNameLst>
                                      </p:cBhvr>
                                      <p:to>
                                        <p:strVal val="visible"/>
                                      </p:to>
                                    </p:set>
                                    <p:animEffect transition="in" filter="fade">
                                      <p:cBhvr>
                                        <p:cTn id="43" dur="1000"/>
                                        <p:tgtEl>
                                          <p:spTgt spid="142"/>
                                        </p:tgtEl>
                                      </p:cBhvr>
                                    </p:animEffect>
                                  </p:childTnLst>
                                </p:cTn>
                              </p:par>
                              <p:par>
                                <p:cTn id="44" presetID="10" presetClass="entr" presetSubtype="0" fill="hold" nodeType="withEffect">
                                  <p:stCondLst>
                                    <p:cond delay="150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1000"/>
                                        <p:tgtEl>
                                          <p:spTgt spid="38"/>
                                        </p:tgtEl>
                                      </p:cBhvr>
                                    </p:animEffect>
                                  </p:childTnLst>
                                </p:cTn>
                              </p:par>
                              <p:par>
                                <p:cTn id="47" presetID="10" presetClass="entr" presetSubtype="0" fill="hold" nodeType="withEffect">
                                  <p:stCondLst>
                                    <p:cond delay="2000"/>
                                  </p:stCondLst>
                                  <p:childTnLst>
                                    <p:set>
                                      <p:cBhvr>
                                        <p:cTn id="48" dur="1" fill="hold">
                                          <p:stCondLst>
                                            <p:cond delay="0"/>
                                          </p:stCondLst>
                                        </p:cTn>
                                        <p:tgtEl>
                                          <p:spTgt spid="48"/>
                                        </p:tgtEl>
                                        <p:attrNameLst>
                                          <p:attrName>style.visibility</p:attrName>
                                        </p:attrNameLst>
                                      </p:cBhvr>
                                      <p:to>
                                        <p:strVal val="visible"/>
                                      </p:to>
                                    </p:set>
                                    <p:animEffect transition="in" filter="fade">
                                      <p:cBhvr>
                                        <p:cTn id="49" dur="1000"/>
                                        <p:tgtEl>
                                          <p:spTgt spid="48"/>
                                        </p:tgtEl>
                                      </p:cBhvr>
                                    </p:animEffect>
                                  </p:childTnLst>
                                </p:cTn>
                              </p:par>
                              <p:par>
                                <p:cTn id="50" presetID="53" presetClass="entr" presetSubtype="16" fill="hold" grpId="0" nodeType="withEffect">
                                  <p:stCondLst>
                                    <p:cond delay="2500"/>
                                  </p:stCondLst>
                                  <p:childTnLst>
                                    <p:set>
                                      <p:cBhvr>
                                        <p:cTn id="51" dur="1" fill="hold">
                                          <p:stCondLst>
                                            <p:cond delay="0"/>
                                          </p:stCondLst>
                                        </p:cTn>
                                        <p:tgtEl>
                                          <p:spTgt spid="8"/>
                                        </p:tgtEl>
                                        <p:attrNameLst>
                                          <p:attrName>style.visibility</p:attrName>
                                        </p:attrNameLst>
                                      </p:cBhvr>
                                      <p:to>
                                        <p:strVal val="visible"/>
                                      </p:to>
                                    </p:set>
                                    <p:anim calcmode="lin" valueType="num">
                                      <p:cBhvr>
                                        <p:cTn id="52" dur="1000" fill="hold"/>
                                        <p:tgtEl>
                                          <p:spTgt spid="8"/>
                                        </p:tgtEl>
                                        <p:attrNameLst>
                                          <p:attrName>ppt_w</p:attrName>
                                        </p:attrNameLst>
                                      </p:cBhvr>
                                      <p:tavLst>
                                        <p:tav tm="0">
                                          <p:val>
                                            <p:fltVal val="0"/>
                                          </p:val>
                                        </p:tav>
                                        <p:tav tm="100000">
                                          <p:val>
                                            <p:strVal val="#ppt_w"/>
                                          </p:val>
                                        </p:tav>
                                      </p:tavLst>
                                    </p:anim>
                                    <p:anim calcmode="lin" valueType="num">
                                      <p:cBhvr>
                                        <p:cTn id="53" dur="1000" fill="hold"/>
                                        <p:tgtEl>
                                          <p:spTgt spid="8"/>
                                        </p:tgtEl>
                                        <p:attrNameLst>
                                          <p:attrName>ppt_h</p:attrName>
                                        </p:attrNameLst>
                                      </p:cBhvr>
                                      <p:tavLst>
                                        <p:tav tm="0">
                                          <p:val>
                                            <p:fltVal val="0"/>
                                          </p:val>
                                        </p:tav>
                                        <p:tav tm="100000">
                                          <p:val>
                                            <p:strVal val="#ppt_h"/>
                                          </p:val>
                                        </p:tav>
                                      </p:tavLst>
                                    </p:anim>
                                    <p:animEffect transition="in" filter="fade">
                                      <p:cBhvr>
                                        <p:cTn id="54" dur="1000"/>
                                        <p:tgtEl>
                                          <p:spTgt spid="8"/>
                                        </p:tgtEl>
                                      </p:cBhvr>
                                    </p:animEffect>
                                  </p:childTnLst>
                                </p:cTn>
                              </p:par>
                              <p:par>
                                <p:cTn id="55" presetID="53" presetClass="entr" presetSubtype="16" fill="hold" grpId="0" nodeType="withEffect">
                                  <p:stCondLst>
                                    <p:cond delay="2500"/>
                                  </p:stCondLst>
                                  <p:childTnLst>
                                    <p:set>
                                      <p:cBhvr>
                                        <p:cTn id="56" dur="1" fill="hold">
                                          <p:stCondLst>
                                            <p:cond delay="0"/>
                                          </p:stCondLst>
                                        </p:cTn>
                                        <p:tgtEl>
                                          <p:spTgt spid="9"/>
                                        </p:tgtEl>
                                        <p:attrNameLst>
                                          <p:attrName>style.visibility</p:attrName>
                                        </p:attrNameLst>
                                      </p:cBhvr>
                                      <p:to>
                                        <p:strVal val="visible"/>
                                      </p:to>
                                    </p:set>
                                    <p:anim calcmode="lin" valueType="num">
                                      <p:cBhvr>
                                        <p:cTn id="57" dur="1000" fill="hold"/>
                                        <p:tgtEl>
                                          <p:spTgt spid="9"/>
                                        </p:tgtEl>
                                        <p:attrNameLst>
                                          <p:attrName>ppt_w</p:attrName>
                                        </p:attrNameLst>
                                      </p:cBhvr>
                                      <p:tavLst>
                                        <p:tav tm="0">
                                          <p:val>
                                            <p:fltVal val="0"/>
                                          </p:val>
                                        </p:tav>
                                        <p:tav tm="100000">
                                          <p:val>
                                            <p:strVal val="#ppt_w"/>
                                          </p:val>
                                        </p:tav>
                                      </p:tavLst>
                                    </p:anim>
                                    <p:anim calcmode="lin" valueType="num">
                                      <p:cBhvr>
                                        <p:cTn id="58" dur="1000" fill="hold"/>
                                        <p:tgtEl>
                                          <p:spTgt spid="9"/>
                                        </p:tgtEl>
                                        <p:attrNameLst>
                                          <p:attrName>ppt_h</p:attrName>
                                        </p:attrNameLst>
                                      </p:cBhvr>
                                      <p:tavLst>
                                        <p:tav tm="0">
                                          <p:val>
                                            <p:fltVal val="0"/>
                                          </p:val>
                                        </p:tav>
                                        <p:tav tm="100000">
                                          <p:val>
                                            <p:strVal val="#ppt_h"/>
                                          </p:val>
                                        </p:tav>
                                      </p:tavLst>
                                    </p:anim>
                                    <p:animEffect transition="in" filter="fade">
                                      <p:cBhvr>
                                        <p:cTn id="59" dur="1000"/>
                                        <p:tgtEl>
                                          <p:spTgt spid="9"/>
                                        </p:tgtEl>
                                      </p:cBhvr>
                                    </p:animEffect>
                                  </p:childTnLst>
                                </p:cTn>
                              </p:par>
                              <p:par>
                                <p:cTn id="60" presetID="53" presetClass="entr" presetSubtype="16" fill="hold" grpId="0" nodeType="withEffect">
                                  <p:stCondLst>
                                    <p:cond delay="2500"/>
                                  </p:stCondLst>
                                  <p:childTnLst>
                                    <p:set>
                                      <p:cBhvr>
                                        <p:cTn id="61" dur="1" fill="hold">
                                          <p:stCondLst>
                                            <p:cond delay="0"/>
                                          </p:stCondLst>
                                        </p:cTn>
                                        <p:tgtEl>
                                          <p:spTgt spid="10"/>
                                        </p:tgtEl>
                                        <p:attrNameLst>
                                          <p:attrName>style.visibility</p:attrName>
                                        </p:attrNameLst>
                                      </p:cBhvr>
                                      <p:to>
                                        <p:strVal val="visible"/>
                                      </p:to>
                                    </p:set>
                                    <p:anim calcmode="lin" valueType="num">
                                      <p:cBhvr>
                                        <p:cTn id="62" dur="1000" fill="hold"/>
                                        <p:tgtEl>
                                          <p:spTgt spid="10"/>
                                        </p:tgtEl>
                                        <p:attrNameLst>
                                          <p:attrName>ppt_w</p:attrName>
                                        </p:attrNameLst>
                                      </p:cBhvr>
                                      <p:tavLst>
                                        <p:tav tm="0">
                                          <p:val>
                                            <p:fltVal val="0"/>
                                          </p:val>
                                        </p:tav>
                                        <p:tav tm="100000">
                                          <p:val>
                                            <p:strVal val="#ppt_w"/>
                                          </p:val>
                                        </p:tav>
                                      </p:tavLst>
                                    </p:anim>
                                    <p:anim calcmode="lin" valueType="num">
                                      <p:cBhvr>
                                        <p:cTn id="63" dur="1000" fill="hold"/>
                                        <p:tgtEl>
                                          <p:spTgt spid="10"/>
                                        </p:tgtEl>
                                        <p:attrNameLst>
                                          <p:attrName>ppt_h</p:attrName>
                                        </p:attrNameLst>
                                      </p:cBhvr>
                                      <p:tavLst>
                                        <p:tav tm="0">
                                          <p:val>
                                            <p:fltVal val="0"/>
                                          </p:val>
                                        </p:tav>
                                        <p:tav tm="100000">
                                          <p:val>
                                            <p:strVal val="#ppt_h"/>
                                          </p:val>
                                        </p:tav>
                                      </p:tavLst>
                                    </p:anim>
                                    <p:animEffect transition="in" filter="fade">
                                      <p:cBhvr>
                                        <p:cTn id="64" dur="1000"/>
                                        <p:tgtEl>
                                          <p:spTgt spid="10"/>
                                        </p:tgtEl>
                                      </p:cBhvr>
                                    </p:animEffect>
                                  </p:childTnLst>
                                </p:cTn>
                              </p:par>
                              <p:par>
                                <p:cTn id="65" presetID="53" presetClass="entr" presetSubtype="16" fill="hold" grpId="0" nodeType="withEffect">
                                  <p:stCondLst>
                                    <p:cond delay="2500"/>
                                  </p:stCondLst>
                                  <p:childTnLst>
                                    <p:set>
                                      <p:cBhvr>
                                        <p:cTn id="66" dur="1" fill="hold">
                                          <p:stCondLst>
                                            <p:cond delay="0"/>
                                          </p:stCondLst>
                                        </p:cTn>
                                        <p:tgtEl>
                                          <p:spTgt spid="11"/>
                                        </p:tgtEl>
                                        <p:attrNameLst>
                                          <p:attrName>style.visibility</p:attrName>
                                        </p:attrNameLst>
                                      </p:cBhvr>
                                      <p:to>
                                        <p:strVal val="visible"/>
                                      </p:to>
                                    </p:set>
                                    <p:anim calcmode="lin" valueType="num">
                                      <p:cBhvr>
                                        <p:cTn id="67" dur="1000" fill="hold"/>
                                        <p:tgtEl>
                                          <p:spTgt spid="11"/>
                                        </p:tgtEl>
                                        <p:attrNameLst>
                                          <p:attrName>ppt_w</p:attrName>
                                        </p:attrNameLst>
                                      </p:cBhvr>
                                      <p:tavLst>
                                        <p:tav tm="0">
                                          <p:val>
                                            <p:fltVal val="0"/>
                                          </p:val>
                                        </p:tav>
                                        <p:tav tm="100000">
                                          <p:val>
                                            <p:strVal val="#ppt_w"/>
                                          </p:val>
                                        </p:tav>
                                      </p:tavLst>
                                    </p:anim>
                                    <p:anim calcmode="lin" valueType="num">
                                      <p:cBhvr>
                                        <p:cTn id="68" dur="1000" fill="hold"/>
                                        <p:tgtEl>
                                          <p:spTgt spid="11"/>
                                        </p:tgtEl>
                                        <p:attrNameLst>
                                          <p:attrName>ppt_h</p:attrName>
                                        </p:attrNameLst>
                                      </p:cBhvr>
                                      <p:tavLst>
                                        <p:tav tm="0">
                                          <p:val>
                                            <p:fltVal val="0"/>
                                          </p:val>
                                        </p:tav>
                                        <p:tav tm="100000">
                                          <p:val>
                                            <p:strVal val="#ppt_h"/>
                                          </p:val>
                                        </p:tav>
                                      </p:tavLst>
                                    </p:anim>
                                    <p:animEffect transition="in" filter="fade">
                                      <p:cBhvr>
                                        <p:cTn id="69" dur="1000"/>
                                        <p:tgtEl>
                                          <p:spTgt spid="11"/>
                                        </p:tgtEl>
                                      </p:cBhvr>
                                    </p:animEffect>
                                  </p:childTnLst>
                                </p:cTn>
                              </p:par>
                              <p:par>
                                <p:cTn id="70" presetID="53" presetClass="entr" presetSubtype="16" fill="hold" grpId="0" nodeType="withEffect">
                                  <p:stCondLst>
                                    <p:cond delay="2500"/>
                                  </p:stCondLst>
                                  <p:childTnLst>
                                    <p:set>
                                      <p:cBhvr>
                                        <p:cTn id="71" dur="1" fill="hold">
                                          <p:stCondLst>
                                            <p:cond delay="0"/>
                                          </p:stCondLst>
                                        </p:cTn>
                                        <p:tgtEl>
                                          <p:spTgt spid="12"/>
                                        </p:tgtEl>
                                        <p:attrNameLst>
                                          <p:attrName>style.visibility</p:attrName>
                                        </p:attrNameLst>
                                      </p:cBhvr>
                                      <p:to>
                                        <p:strVal val="visible"/>
                                      </p:to>
                                    </p:set>
                                    <p:anim calcmode="lin" valueType="num">
                                      <p:cBhvr>
                                        <p:cTn id="72" dur="1000" fill="hold"/>
                                        <p:tgtEl>
                                          <p:spTgt spid="12"/>
                                        </p:tgtEl>
                                        <p:attrNameLst>
                                          <p:attrName>ppt_w</p:attrName>
                                        </p:attrNameLst>
                                      </p:cBhvr>
                                      <p:tavLst>
                                        <p:tav tm="0">
                                          <p:val>
                                            <p:fltVal val="0"/>
                                          </p:val>
                                        </p:tav>
                                        <p:tav tm="100000">
                                          <p:val>
                                            <p:strVal val="#ppt_w"/>
                                          </p:val>
                                        </p:tav>
                                      </p:tavLst>
                                    </p:anim>
                                    <p:anim calcmode="lin" valueType="num">
                                      <p:cBhvr>
                                        <p:cTn id="73" dur="1000" fill="hold"/>
                                        <p:tgtEl>
                                          <p:spTgt spid="12"/>
                                        </p:tgtEl>
                                        <p:attrNameLst>
                                          <p:attrName>ppt_h</p:attrName>
                                        </p:attrNameLst>
                                      </p:cBhvr>
                                      <p:tavLst>
                                        <p:tav tm="0">
                                          <p:val>
                                            <p:fltVal val="0"/>
                                          </p:val>
                                        </p:tav>
                                        <p:tav tm="100000">
                                          <p:val>
                                            <p:strVal val="#ppt_h"/>
                                          </p:val>
                                        </p:tav>
                                      </p:tavLst>
                                    </p:anim>
                                    <p:animEffect transition="in" filter="fade">
                                      <p:cBhvr>
                                        <p:cTn id="74" dur="1000"/>
                                        <p:tgtEl>
                                          <p:spTgt spid="12"/>
                                        </p:tgtEl>
                                      </p:cBhvr>
                                    </p:animEffect>
                                  </p:childTnLst>
                                </p:cTn>
                              </p:par>
                              <p:par>
                                <p:cTn id="75" presetID="53" presetClass="entr" presetSubtype="16" fill="hold" grpId="0" nodeType="withEffect">
                                  <p:stCondLst>
                                    <p:cond delay="2500"/>
                                  </p:stCondLst>
                                  <p:childTnLst>
                                    <p:set>
                                      <p:cBhvr>
                                        <p:cTn id="76" dur="1" fill="hold">
                                          <p:stCondLst>
                                            <p:cond delay="0"/>
                                          </p:stCondLst>
                                        </p:cTn>
                                        <p:tgtEl>
                                          <p:spTgt spid="13"/>
                                        </p:tgtEl>
                                        <p:attrNameLst>
                                          <p:attrName>style.visibility</p:attrName>
                                        </p:attrNameLst>
                                      </p:cBhvr>
                                      <p:to>
                                        <p:strVal val="visible"/>
                                      </p:to>
                                    </p:set>
                                    <p:anim calcmode="lin" valueType="num">
                                      <p:cBhvr>
                                        <p:cTn id="77" dur="1000" fill="hold"/>
                                        <p:tgtEl>
                                          <p:spTgt spid="13"/>
                                        </p:tgtEl>
                                        <p:attrNameLst>
                                          <p:attrName>ppt_w</p:attrName>
                                        </p:attrNameLst>
                                      </p:cBhvr>
                                      <p:tavLst>
                                        <p:tav tm="0">
                                          <p:val>
                                            <p:fltVal val="0"/>
                                          </p:val>
                                        </p:tav>
                                        <p:tav tm="100000">
                                          <p:val>
                                            <p:strVal val="#ppt_w"/>
                                          </p:val>
                                        </p:tav>
                                      </p:tavLst>
                                    </p:anim>
                                    <p:anim calcmode="lin" valueType="num">
                                      <p:cBhvr>
                                        <p:cTn id="78" dur="1000" fill="hold"/>
                                        <p:tgtEl>
                                          <p:spTgt spid="13"/>
                                        </p:tgtEl>
                                        <p:attrNameLst>
                                          <p:attrName>ppt_h</p:attrName>
                                        </p:attrNameLst>
                                      </p:cBhvr>
                                      <p:tavLst>
                                        <p:tav tm="0">
                                          <p:val>
                                            <p:fltVal val="0"/>
                                          </p:val>
                                        </p:tav>
                                        <p:tav tm="100000">
                                          <p:val>
                                            <p:strVal val="#ppt_h"/>
                                          </p:val>
                                        </p:tav>
                                      </p:tavLst>
                                    </p:anim>
                                    <p:animEffect transition="in" filter="fade">
                                      <p:cBhvr>
                                        <p:cTn id="79" dur="1000"/>
                                        <p:tgtEl>
                                          <p:spTgt spid="13"/>
                                        </p:tgtEl>
                                      </p:cBhvr>
                                    </p:animEffect>
                                  </p:childTnLst>
                                </p:cTn>
                              </p:par>
                              <p:par>
                                <p:cTn id="80" presetID="53" presetClass="entr" presetSubtype="16" fill="hold" grpId="0" nodeType="withEffect">
                                  <p:stCondLst>
                                    <p:cond delay="2500"/>
                                  </p:stCondLst>
                                  <p:childTnLst>
                                    <p:set>
                                      <p:cBhvr>
                                        <p:cTn id="81" dur="1" fill="hold">
                                          <p:stCondLst>
                                            <p:cond delay="0"/>
                                          </p:stCondLst>
                                        </p:cTn>
                                        <p:tgtEl>
                                          <p:spTgt spid="14"/>
                                        </p:tgtEl>
                                        <p:attrNameLst>
                                          <p:attrName>style.visibility</p:attrName>
                                        </p:attrNameLst>
                                      </p:cBhvr>
                                      <p:to>
                                        <p:strVal val="visible"/>
                                      </p:to>
                                    </p:set>
                                    <p:anim calcmode="lin" valueType="num">
                                      <p:cBhvr>
                                        <p:cTn id="82" dur="1000" fill="hold"/>
                                        <p:tgtEl>
                                          <p:spTgt spid="14"/>
                                        </p:tgtEl>
                                        <p:attrNameLst>
                                          <p:attrName>ppt_w</p:attrName>
                                        </p:attrNameLst>
                                      </p:cBhvr>
                                      <p:tavLst>
                                        <p:tav tm="0">
                                          <p:val>
                                            <p:fltVal val="0"/>
                                          </p:val>
                                        </p:tav>
                                        <p:tav tm="100000">
                                          <p:val>
                                            <p:strVal val="#ppt_w"/>
                                          </p:val>
                                        </p:tav>
                                      </p:tavLst>
                                    </p:anim>
                                    <p:anim calcmode="lin" valueType="num">
                                      <p:cBhvr>
                                        <p:cTn id="83" dur="1000" fill="hold"/>
                                        <p:tgtEl>
                                          <p:spTgt spid="14"/>
                                        </p:tgtEl>
                                        <p:attrNameLst>
                                          <p:attrName>ppt_h</p:attrName>
                                        </p:attrNameLst>
                                      </p:cBhvr>
                                      <p:tavLst>
                                        <p:tav tm="0">
                                          <p:val>
                                            <p:fltVal val="0"/>
                                          </p:val>
                                        </p:tav>
                                        <p:tav tm="100000">
                                          <p:val>
                                            <p:strVal val="#ppt_h"/>
                                          </p:val>
                                        </p:tav>
                                      </p:tavLst>
                                    </p:anim>
                                    <p:animEffect transition="in" filter="fade">
                                      <p:cBhvr>
                                        <p:cTn id="84" dur="1000"/>
                                        <p:tgtEl>
                                          <p:spTgt spid="14"/>
                                        </p:tgtEl>
                                      </p:cBhvr>
                                    </p:animEffect>
                                  </p:childTnLst>
                                </p:cTn>
                              </p:par>
                              <p:par>
                                <p:cTn id="85" presetID="53" presetClass="entr" presetSubtype="16" fill="hold" grpId="0" nodeType="withEffect">
                                  <p:stCondLst>
                                    <p:cond delay="2500"/>
                                  </p:stCondLst>
                                  <p:childTnLst>
                                    <p:set>
                                      <p:cBhvr>
                                        <p:cTn id="86" dur="1" fill="hold">
                                          <p:stCondLst>
                                            <p:cond delay="0"/>
                                          </p:stCondLst>
                                        </p:cTn>
                                        <p:tgtEl>
                                          <p:spTgt spid="15"/>
                                        </p:tgtEl>
                                        <p:attrNameLst>
                                          <p:attrName>style.visibility</p:attrName>
                                        </p:attrNameLst>
                                      </p:cBhvr>
                                      <p:to>
                                        <p:strVal val="visible"/>
                                      </p:to>
                                    </p:set>
                                    <p:anim calcmode="lin" valueType="num">
                                      <p:cBhvr>
                                        <p:cTn id="87" dur="1000" fill="hold"/>
                                        <p:tgtEl>
                                          <p:spTgt spid="15"/>
                                        </p:tgtEl>
                                        <p:attrNameLst>
                                          <p:attrName>ppt_w</p:attrName>
                                        </p:attrNameLst>
                                      </p:cBhvr>
                                      <p:tavLst>
                                        <p:tav tm="0">
                                          <p:val>
                                            <p:fltVal val="0"/>
                                          </p:val>
                                        </p:tav>
                                        <p:tav tm="100000">
                                          <p:val>
                                            <p:strVal val="#ppt_w"/>
                                          </p:val>
                                        </p:tav>
                                      </p:tavLst>
                                    </p:anim>
                                    <p:anim calcmode="lin" valueType="num">
                                      <p:cBhvr>
                                        <p:cTn id="88" dur="1000" fill="hold"/>
                                        <p:tgtEl>
                                          <p:spTgt spid="15"/>
                                        </p:tgtEl>
                                        <p:attrNameLst>
                                          <p:attrName>ppt_h</p:attrName>
                                        </p:attrNameLst>
                                      </p:cBhvr>
                                      <p:tavLst>
                                        <p:tav tm="0">
                                          <p:val>
                                            <p:fltVal val="0"/>
                                          </p:val>
                                        </p:tav>
                                        <p:tav tm="100000">
                                          <p:val>
                                            <p:strVal val="#ppt_h"/>
                                          </p:val>
                                        </p:tav>
                                      </p:tavLst>
                                    </p:anim>
                                    <p:animEffect transition="in" filter="fade">
                                      <p:cBhvr>
                                        <p:cTn id="89" dur="1000"/>
                                        <p:tgtEl>
                                          <p:spTgt spid="15"/>
                                        </p:tgtEl>
                                      </p:cBhvr>
                                    </p:animEffect>
                                  </p:childTnLst>
                                </p:cTn>
                              </p:par>
                              <p:par>
                                <p:cTn id="90" presetID="53" presetClass="entr" presetSubtype="16" fill="hold" grpId="0" nodeType="withEffect">
                                  <p:stCondLst>
                                    <p:cond delay="2500"/>
                                  </p:stCondLst>
                                  <p:childTnLst>
                                    <p:set>
                                      <p:cBhvr>
                                        <p:cTn id="91" dur="1" fill="hold">
                                          <p:stCondLst>
                                            <p:cond delay="0"/>
                                          </p:stCondLst>
                                        </p:cTn>
                                        <p:tgtEl>
                                          <p:spTgt spid="16"/>
                                        </p:tgtEl>
                                        <p:attrNameLst>
                                          <p:attrName>style.visibility</p:attrName>
                                        </p:attrNameLst>
                                      </p:cBhvr>
                                      <p:to>
                                        <p:strVal val="visible"/>
                                      </p:to>
                                    </p:set>
                                    <p:anim calcmode="lin" valueType="num">
                                      <p:cBhvr>
                                        <p:cTn id="92" dur="1000" fill="hold"/>
                                        <p:tgtEl>
                                          <p:spTgt spid="16"/>
                                        </p:tgtEl>
                                        <p:attrNameLst>
                                          <p:attrName>ppt_w</p:attrName>
                                        </p:attrNameLst>
                                      </p:cBhvr>
                                      <p:tavLst>
                                        <p:tav tm="0">
                                          <p:val>
                                            <p:fltVal val="0"/>
                                          </p:val>
                                        </p:tav>
                                        <p:tav tm="100000">
                                          <p:val>
                                            <p:strVal val="#ppt_w"/>
                                          </p:val>
                                        </p:tav>
                                      </p:tavLst>
                                    </p:anim>
                                    <p:anim calcmode="lin" valueType="num">
                                      <p:cBhvr>
                                        <p:cTn id="93" dur="1000" fill="hold"/>
                                        <p:tgtEl>
                                          <p:spTgt spid="16"/>
                                        </p:tgtEl>
                                        <p:attrNameLst>
                                          <p:attrName>ppt_h</p:attrName>
                                        </p:attrNameLst>
                                      </p:cBhvr>
                                      <p:tavLst>
                                        <p:tav tm="0">
                                          <p:val>
                                            <p:fltVal val="0"/>
                                          </p:val>
                                        </p:tav>
                                        <p:tav tm="100000">
                                          <p:val>
                                            <p:strVal val="#ppt_h"/>
                                          </p:val>
                                        </p:tav>
                                      </p:tavLst>
                                    </p:anim>
                                    <p:animEffect transition="in" filter="fade">
                                      <p:cBhvr>
                                        <p:cTn id="94" dur="1000"/>
                                        <p:tgtEl>
                                          <p:spTgt spid="16"/>
                                        </p:tgtEl>
                                      </p:cBhvr>
                                    </p:animEffect>
                                  </p:childTnLst>
                                </p:cTn>
                              </p:par>
                              <p:par>
                                <p:cTn id="95" presetID="22" presetClass="entr" presetSubtype="8" fill="hold" grpId="0" nodeType="withEffect">
                                  <p:stCondLst>
                                    <p:cond delay="2500"/>
                                  </p:stCondLst>
                                  <p:childTnLst>
                                    <p:set>
                                      <p:cBhvr>
                                        <p:cTn id="96" dur="1" fill="hold">
                                          <p:stCondLst>
                                            <p:cond delay="0"/>
                                          </p:stCondLst>
                                        </p:cTn>
                                        <p:tgtEl>
                                          <p:spTgt spid="137"/>
                                        </p:tgtEl>
                                        <p:attrNameLst>
                                          <p:attrName>style.visibility</p:attrName>
                                        </p:attrNameLst>
                                      </p:cBhvr>
                                      <p:to>
                                        <p:strVal val="visible"/>
                                      </p:to>
                                    </p:set>
                                    <p:animEffect transition="in" filter="wipe(left)">
                                      <p:cBhvr>
                                        <p:cTn id="97" dur="1000"/>
                                        <p:tgtEl>
                                          <p:spTgt spid="137"/>
                                        </p:tgtEl>
                                      </p:cBhvr>
                                    </p:animEffect>
                                  </p:childTnLst>
                                </p:cTn>
                              </p:par>
                              <p:par>
                                <p:cTn id="98" presetID="55" presetClass="entr" presetSubtype="0" fill="hold" nodeType="withEffect">
                                  <p:stCondLst>
                                    <p:cond delay="2500"/>
                                  </p:stCondLst>
                                  <p:childTnLst>
                                    <p:set>
                                      <p:cBhvr>
                                        <p:cTn id="99" dur="1" fill="hold">
                                          <p:stCondLst>
                                            <p:cond delay="0"/>
                                          </p:stCondLst>
                                        </p:cTn>
                                        <p:tgtEl>
                                          <p:spTgt spid="78"/>
                                        </p:tgtEl>
                                        <p:attrNameLst>
                                          <p:attrName>style.visibility</p:attrName>
                                        </p:attrNameLst>
                                      </p:cBhvr>
                                      <p:to>
                                        <p:strVal val="visible"/>
                                      </p:to>
                                    </p:set>
                                    <p:anim calcmode="lin" valueType="num">
                                      <p:cBhvr>
                                        <p:cTn id="100" dur="1000" fill="hold"/>
                                        <p:tgtEl>
                                          <p:spTgt spid="78"/>
                                        </p:tgtEl>
                                        <p:attrNameLst>
                                          <p:attrName>ppt_w</p:attrName>
                                        </p:attrNameLst>
                                      </p:cBhvr>
                                      <p:tavLst>
                                        <p:tav tm="0">
                                          <p:val>
                                            <p:strVal val="#ppt_w*0.70"/>
                                          </p:val>
                                        </p:tav>
                                        <p:tav tm="100000">
                                          <p:val>
                                            <p:strVal val="#ppt_w"/>
                                          </p:val>
                                        </p:tav>
                                      </p:tavLst>
                                    </p:anim>
                                    <p:anim calcmode="lin" valueType="num">
                                      <p:cBhvr>
                                        <p:cTn id="101" dur="1000" fill="hold"/>
                                        <p:tgtEl>
                                          <p:spTgt spid="78"/>
                                        </p:tgtEl>
                                        <p:attrNameLst>
                                          <p:attrName>ppt_h</p:attrName>
                                        </p:attrNameLst>
                                      </p:cBhvr>
                                      <p:tavLst>
                                        <p:tav tm="0">
                                          <p:val>
                                            <p:strVal val="#ppt_h"/>
                                          </p:val>
                                        </p:tav>
                                        <p:tav tm="100000">
                                          <p:val>
                                            <p:strVal val="#ppt_h"/>
                                          </p:val>
                                        </p:tav>
                                      </p:tavLst>
                                    </p:anim>
                                    <p:animEffect transition="in" filter="fade">
                                      <p:cBhvr>
                                        <p:cTn id="102" dur="1000"/>
                                        <p:tgtEl>
                                          <p:spTgt spid="78"/>
                                        </p:tgtEl>
                                      </p:cBhvr>
                                    </p:animEffect>
                                  </p:childTnLst>
                                </p:cTn>
                              </p:par>
                              <p:par>
                                <p:cTn id="103" presetID="53" presetClass="entr" presetSubtype="16" fill="hold" grpId="0" nodeType="withEffect">
                                  <p:stCondLst>
                                    <p:cond delay="3000"/>
                                  </p:stCondLst>
                                  <p:childTnLst>
                                    <p:set>
                                      <p:cBhvr>
                                        <p:cTn id="104" dur="1" fill="hold">
                                          <p:stCondLst>
                                            <p:cond delay="0"/>
                                          </p:stCondLst>
                                        </p:cTn>
                                        <p:tgtEl>
                                          <p:spTgt spid="19"/>
                                        </p:tgtEl>
                                        <p:attrNameLst>
                                          <p:attrName>style.visibility</p:attrName>
                                        </p:attrNameLst>
                                      </p:cBhvr>
                                      <p:to>
                                        <p:strVal val="visible"/>
                                      </p:to>
                                    </p:set>
                                    <p:anim calcmode="lin" valueType="num">
                                      <p:cBhvr>
                                        <p:cTn id="105" dur="1000" fill="hold"/>
                                        <p:tgtEl>
                                          <p:spTgt spid="19"/>
                                        </p:tgtEl>
                                        <p:attrNameLst>
                                          <p:attrName>ppt_w</p:attrName>
                                        </p:attrNameLst>
                                      </p:cBhvr>
                                      <p:tavLst>
                                        <p:tav tm="0">
                                          <p:val>
                                            <p:fltVal val="0"/>
                                          </p:val>
                                        </p:tav>
                                        <p:tav tm="100000">
                                          <p:val>
                                            <p:strVal val="#ppt_w"/>
                                          </p:val>
                                        </p:tav>
                                      </p:tavLst>
                                    </p:anim>
                                    <p:anim calcmode="lin" valueType="num">
                                      <p:cBhvr>
                                        <p:cTn id="106" dur="1000" fill="hold"/>
                                        <p:tgtEl>
                                          <p:spTgt spid="19"/>
                                        </p:tgtEl>
                                        <p:attrNameLst>
                                          <p:attrName>ppt_h</p:attrName>
                                        </p:attrNameLst>
                                      </p:cBhvr>
                                      <p:tavLst>
                                        <p:tav tm="0">
                                          <p:val>
                                            <p:fltVal val="0"/>
                                          </p:val>
                                        </p:tav>
                                        <p:tav tm="100000">
                                          <p:val>
                                            <p:strVal val="#ppt_h"/>
                                          </p:val>
                                        </p:tav>
                                      </p:tavLst>
                                    </p:anim>
                                    <p:animEffect transition="in" filter="fade">
                                      <p:cBhvr>
                                        <p:cTn id="107" dur="1000"/>
                                        <p:tgtEl>
                                          <p:spTgt spid="19"/>
                                        </p:tgtEl>
                                      </p:cBhvr>
                                    </p:animEffect>
                                  </p:childTnLst>
                                </p:cTn>
                              </p:par>
                              <p:par>
                                <p:cTn id="108" presetID="53" presetClass="entr" presetSubtype="16" fill="hold" grpId="0" nodeType="withEffect">
                                  <p:stCondLst>
                                    <p:cond delay="3000"/>
                                  </p:stCondLst>
                                  <p:childTnLst>
                                    <p:set>
                                      <p:cBhvr>
                                        <p:cTn id="109" dur="1" fill="hold">
                                          <p:stCondLst>
                                            <p:cond delay="0"/>
                                          </p:stCondLst>
                                        </p:cTn>
                                        <p:tgtEl>
                                          <p:spTgt spid="20"/>
                                        </p:tgtEl>
                                        <p:attrNameLst>
                                          <p:attrName>style.visibility</p:attrName>
                                        </p:attrNameLst>
                                      </p:cBhvr>
                                      <p:to>
                                        <p:strVal val="visible"/>
                                      </p:to>
                                    </p:set>
                                    <p:anim calcmode="lin" valueType="num">
                                      <p:cBhvr>
                                        <p:cTn id="110" dur="1000" fill="hold"/>
                                        <p:tgtEl>
                                          <p:spTgt spid="20"/>
                                        </p:tgtEl>
                                        <p:attrNameLst>
                                          <p:attrName>ppt_w</p:attrName>
                                        </p:attrNameLst>
                                      </p:cBhvr>
                                      <p:tavLst>
                                        <p:tav tm="0">
                                          <p:val>
                                            <p:fltVal val="0"/>
                                          </p:val>
                                        </p:tav>
                                        <p:tav tm="100000">
                                          <p:val>
                                            <p:strVal val="#ppt_w"/>
                                          </p:val>
                                        </p:tav>
                                      </p:tavLst>
                                    </p:anim>
                                    <p:anim calcmode="lin" valueType="num">
                                      <p:cBhvr>
                                        <p:cTn id="111" dur="1000" fill="hold"/>
                                        <p:tgtEl>
                                          <p:spTgt spid="20"/>
                                        </p:tgtEl>
                                        <p:attrNameLst>
                                          <p:attrName>ppt_h</p:attrName>
                                        </p:attrNameLst>
                                      </p:cBhvr>
                                      <p:tavLst>
                                        <p:tav tm="0">
                                          <p:val>
                                            <p:fltVal val="0"/>
                                          </p:val>
                                        </p:tav>
                                        <p:tav tm="100000">
                                          <p:val>
                                            <p:strVal val="#ppt_h"/>
                                          </p:val>
                                        </p:tav>
                                      </p:tavLst>
                                    </p:anim>
                                    <p:animEffect transition="in" filter="fade">
                                      <p:cBhvr>
                                        <p:cTn id="112" dur="1000"/>
                                        <p:tgtEl>
                                          <p:spTgt spid="20"/>
                                        </p:tgtEl>
                                      </p:cBhvr>
                                    </p:animEffect>
                                  </p:childTnLst>
                                </p:cTn>
                              </p:par>
                              <p:par>
                                <p:cTn id="113" presetID="53" presetClass="entr" presetSubtype="16" fill="hold" grpId="0" nodeType="withEffect">
                                  <p:stCondLst>
                                    <p:cond delay="3000"/>
                                  </p:stCondLst>
                                  <p:childTnLst>
                                    <p:set>
                                      <p:cBhvr>
                                        <p:cTn id="114" dur="1" fill="hold">
                                          <p:stCondLst>
                                            <p:cond delay="0"/>
                                          </p:stCondLst>
                                        </p:cTn>
                                        <p:tgtEl>
                                          <p:spTgt spid="21"/>
                                        </p:tgtEl>
                                        <p:attrNameLst>
                                          <p:attrName>style.visibility</p:attrName>
                                        </p:attrNameLst>
                                      </p:cBhvr>
                                      <p:to>
                                        <p:strVal val="visible"/>
                                      </p:to>
                                    </p:set>
                                    <p:anim calcmode="lin" valueType="num">
                                      <p:cBhvr>
                                        <p:cTn id="115" dur="1000" fill="hold"/>
                                        <p:tgtEl>
                                          <p:spTgt spid="21"/>
                                        </p:tgtEl>
                                        <p:attrNameLst>
                                          <p:attrName>ppt_w</p:attrName>
                                        </p:attrNameLst>
                                      </p:cBhvr>
                                      <p:tavLst>
                                        <p:tav tm="0">
                                          <p:val>
                                            <p:fltVal val="0"/>
                                          </p:val>
                                        </p:tav>
                                        <p:tav tm="100000">
                                          <p:val>
                                            <p:strVal val="#ppt_w"/>
                                          </p:val>
                                        </p:tav>
                                      </p:tavLst>
                                    </p:anim>
                                    <p:anim calcmode="lin" valueType="num">
                                      <p:cBhvr>
                                        <p:cTn id="116" dur="1000" fill="hold"/>
                                        <p:tgtEl>
                                          <p:spTgt spid="21"/>
                                        </p:tgtEl>
                                        <p:attrNameLst>
                                          <p:attrName>ppt_h</p:attrName>
                                        </p:attrNameLst>
                                      </p:cBhvr>
                                      <p:tavLst>
                                        <p:tav tm="0">
                                          <p:val>
                                            <p:fltVal val="0"/>
                                          </p:val>
                                        </p:tav>
                                        <p:tav tm="100000">
                                          <p:val>
                                            <p:strVal val="#ppt_h"/>
                                          </p:val>
                                        </p:tav>
                                      </p:tavLst>
                                    </p:anim>
                                    <p:animEffect transition="in" filter="fade">
                                      <p:cBhvr>
                                        <p:cTn id="117" dur="1000"/>
                                        <p:tgtEl>
                                          <p:spTgt spid="21"/>
                                        </p:tgtEl>
                                      </p:cBhvr>
                                    </p:animEffect>
                                  </p:childTnLst>
                                </p:cTn>
                              </p:par>
                              <p:par>
                                <p:cTn id="118" presetID="53" presetClass="entr" presetSubtype="16" fill="hold" grpId="0" nodeType="withEffect">
                                  <p:stCondLst>
                                    <p:cond delay="3000"/>
                                  </p:stCondLst>
                                  <p:childTnLst>
                                    <p:set>
                                      <p:cBhvr>
                                        <p:cTn id="119" dur="1" fill="hold">
                                          <p:stCondLst>
                                            <p:cond delay="0"/>
                                          </p:stCondLst>
                                        </p:cTn>
                                        <p:tgtEl>
                                          <p:spTgt spid="22"/>
                                        </p:tgtEl>
                                        <p:attrNameLst>
                                          <p:attrName>style.visibility</p:attrName>
                                        </p:attrNameLst>
                                      </p:cBhvr>
                                      <p:to>
                                        <p:strVal val="visible"/>
                                      </p:to>
                                    </p:set>
                                    <p:anim calcmode="lin" valueType="num">
                                      <p:cBhvr>
                                        <p:cTn id="120" dur="1000" fill="hold"/>
                                        <p:tgtEl>
                                          <p:spTgt spid="22"/>
                                        </p:tgtEl>
                                        <p:attrNameLst>
                                          <p:attrName>ppt_w</p:attrName>
                                        </p:attrNameLst>
                                      </p:cBhvr>
                                      <p:tavLst>
                                        <p:tav tm="0">
                                          <p:val>
                                            <p:fltVal val="0"/>
                                          </p:val>
                                        </p:tav>
                                        <p:tav tm="100000">
                                          <p:val>
                                            <p:strVal val="#ppt_w"/>
                                          </p:val>
                                        </p:tav>
                                      </p:tavLst>
                                    </p:anim>
                                    <p:anim calcmode="lin" valueType="num">
                                      <p:cBhvr>
                                        <p:cTn id="121" dur="1000" fill="hold"/>
                                        <p:tgtEl>
                                          <p:spTgt spid="22"/>
                                        </p:tgtEl>
                                        <p:attrNameLst>
                                          <p:attrName>ppt_h</p:attrName>
                                        </p:attrNameLst>
                                      </p:cBhvr>
                                      <p:tavLst>
                                        <p:tav tm="0">
                                          <p:val>
                                            <p:fltVal val="0"/>
                                          </p:val>
                                        </p:tav>
                                        <p:tav tm="100000">
                                          <p:val>
                                            <p:strVal val="#ppt_h"/>
                                          </p:val>
                                        </p:tav>
                                      </p:tavLst>
                                    </p:anim>
                                    <p:animEffect transition="in" filter="fade">
                                      <p:cBhvr>
                                        <p:cTn id="122" dur="1000"/>
                                        <p:tgtEl>
                                          <p:spTgt spid="22"/>
                                        </p:tgtEl>
                                      </p:cBhvr>
                                    </p:animEffect>
                                  </p:childTnLst>
                                </p:cTn>
                              </p:par>
                              <p:par>
                                <p:cTn id="123" presetID="53" presetClass="entr" presetSubtype="16" fill="hold" grpId="0" nodeType="withEffect">
                                  <p:stCondLst>
                                    <p:cond delay="3000"/>
                                  </p:stCondLst>
                                  <p:childTnLst>
                                    <p:set>
                                      <p:cBhvr>
                                        <p:cTn id="124" dur="1" fill="hold">
                                          <p:stCondLst>
                                            <p:cond delay="0"/>
                                          </p:stCondLst>
                                        </p:cTn>
                                        <p:tgtEl>
                                          <p:spTgt spid="23"/>
                                        </p:tgtEl>
                                        <p:attrNameLst>
                                          <p:attrName>style.visibility</p:attrName>
                                        </p:attrNameLst>
                                      </p:cBhvr>
                                      <p:to>
                                        <p:strVal val="visible"/>
                                      </p:to>
                                    </p:set>
                                    <p:anim calcmode="lin" valueType="num">
                                      <p:cBhvr>
                                        <p:cTn id="125" dur="1000" fill="hold"/>
                                        <p:tgtEl>
                                          <p:spTgt spid="23"/>
                                        </p:tgtEl>
                                        <p:attrNameLst>
                                          <p:attrName>ppt_w</p:attrName>
                                        </p:attrNameLst>
                                      </p:cBhvr>
                                      <p:tavLst>
                                        <p:tav tm="0">
                                          <p:val>
                                            <p:fltVal val="0"/>
                                          </p:val>
                                        </p:tav>
                                        <p:tav tm="100000">
                                          <p:val>
                                            <p:strVal val="#ppt_w"/>
                                          </p:val>
                                        </p:tav>
                                      </p:tavLst>
                                    </p:anim>
                                    <p:anim calcmode="lin" valueType="num">
                                      <p:cBhvr>
                                        <p:cTn id="126" dur="1000" fill="hold"/>
                                        <p:tgtEl>
                                          <p:spTgt spid="23"/>
                                        </p:tgtEl>
                                        <p:attrNameLst>
                                          <p:attrName>ppt_h</p:attrName>
                                        </p:attrNameLst>
                                      </p:cBhvr>
                                      <p:tavLst>
                                        <p:tav tm="0">
                                          <p:val>
                                            <p:fltVal val="0"/>
                                          </p:val>
                                        </p:tav>
                                        <p:tav tm="100000">
                                          <p:val>
                                            <p:strVal val="#ppt_h"/>
                                          </p:val>
                                        </p:tav>
                                      </p:tavLst>
                                    </p:anim>
                                    <p:animEffect transition="in" filter="fade">
                                      <p:cBhvr>
                                        <p:cTn id="127" dur="1000"/>
                                        <p:tgtEl>
                                          <p:spTgt spid="23"/>
                                        </p:tgtEl>
                                      </p:cBhvr>
                                    </p:animEffect>
                                  </p:childTnLst>
                                </p:cTn>
                              </p:par>
                              <p:par>
                                <p:cTn id="128" presetID="53" presetClass="entr" presetSubtype="16" fill="hold" grpId="0" nodeType="withEffect">
                                  <p:stCondLst>
                                    <p:cond delay="3000"/>
                                  </p:stCondLst>
                                  <p:childTnLst>
                                    <p:set>
                                      <p:cBhvr>
                                        <p:cTn id="129" dur="1" fill="hold">
                                          <p:stCondLst>
                                            <p:cond delay="0"/>
                                          </p:stCondLst>
                                        </p:cTn>
                                        <p:tgtEl>
                                          <p:spTgt spid="24"/>
                                        </p:tgtEl>
                                        <p:attrNameLst>
                                          <p:attrName>style.visibility</p:attrName>
                                        </p:attrNameLst>
                                      </p:cBhvr>
                                      <p:to>
                                        <p:strVal val="visible"/>
                                      </p:to>
                                    </p:set>
                                    <p:anim calcmode="lin" valueType="num">
                                      <p:cBhvr>
                                        <p:cTn id="130" dur="1000" fill="hold"/>
                                        <p:tgtEl>
                                          <p:spTgt spid="24"/>
                                        </p:tgtEl>
                                        <p:attrNameLst>
                                          <p:attrName>ppt_w</p:attrName>
                                        </p:attrNameLst>
                                      </p:cBhvr>
                                      <p:tavLst>
                                        <p:tav tm="0">
                                          <p:val>
                                            <p:fltVal val="0"/>
                                          </p:val>
                                        </p:tav>
                                        <p:tav tm="100000">
                                          <p:val>
                                            <p:strVal val="#ppt_w"/>
                                          </p:val>
                                        </p:tav>
                                      </p:tavLst>
                                    </p:anim>
                                    <p:anim calcmode="lin" valueType="num">
                                      <p:cBhvr>
                                        <p:cTn id="131" dur="1000" fill="hold"/>
                                        <p:tgtEl>
                                          <p:spTgt spid="24"/>
                                        </p:tgtEl>
                                        <p:attrNameLst>
                                          <p:attrName>ppt_h</p:attrName>
                                        </p:attrNameLst>
                                      </p:cBhvr>
                                      <p:tavLst>
                                        <p:tav tm="0">
                                          <p:val>
                                            <p:fltVal val="0"/>
                                          </p:val>
                                        </p:tav>
                                        <p:tav tm="100000">
                                          <p:val>
                                            <p:strVal val="#ppt_h"/>
                                          </p:val>
                                        </p:tav>
                                      </p:tavLst>
                                    </p:anim>
                                    <p:animEffect transition="in" filter="fade">
                                      <p:cBhvr>
                                        <p:cTn id="132" dur="1000"/>
                                        <p:tgtEl>
                                          <p:spTgt spid="24"/>
                                        </p:tgtEl>
                                      </p:cBhvr>
                                    </p:animEffect>
                                  </p:childTnLst>
                                </p:cTn>
                              </p:par>
                              <p:par>
                                <p:cTn id="133" presetID="53" presetClass="entr" presetSubtype="16" fill="hold" grpId="0" nodeType="withEffect">
                                  <p:stCondLst>
                                    <p:cond delay="3000"/>
                                  </p:stCondLst>
                                  <p:childTnLst>
                                    <p:set>
                                      <p:cBhvr>
                                        <p:cTn id="134" dur="1" fill="hold">
                                          <p:stCondLst>
                                            <p:cond delay="0"/>
                                          </p:stCondLst>
                                        </p:cTn>
                                        <p:tgtEl>
                                          <p:spTgt spid="25"/>
                                        </p:tgtEl>
                                        <p:attrNameLst>
                                          <p:attrName>style.visibility</p:attrName>
                                        </p:attrNameLst>
                                      </p:cBhvr>
                                      <p:to>
                                        <p:strVal val="visible"/>
                                      </p:to>
                                    </p:set>
                                    <p:anim calcmode="lin" valueType="num">
                                      <p:cBhvr>
                                        <p:cTn id="135" dur="1000" fill="hold"/>
                                        <p:tgtEl>
                                          <p:spTgt spid="25"/>
                                        </p:tgtEl>
                                        <p:attrNameLst>
                                          <p:attrName>ppt_w</p:attrName>
                                        </p:attrNameLst>
                                      </p:cBhvr>
                                      <p:tavLst>
                                        <p:tav tm="0">
                                          <p:val>
                                            <p:fltVal val="0"/>
                                          </p:val>
                                        </p:tav>
                                        <p:tav tm="100000">
                                          <p:val>
                                            <p:strVal val="#ppt_w"/>
                                          </p:val>
                                        </p:tav>
                                      </p:tavLst>
                                    </p:anim>
                                    <p:anim calcmode="lin" valueType="num">
                                      <p:cBhvr>
                                        <p:cTn id="136" dur="1000" fill="hold"/>
                                        <p:tgtEl>
                                          <p:spTgt spid="25"/>
                                        </p:tgtEl>
                                        <p:attrNameLst>
                                          <p:attrName>ppt_h</p:attrName>
                                        </p:attrNameLst>
                                      </p:cBhvr>
                                      <p:tavLst>
                                        <p:tav tm="0">
                                          <p:val>
                                            <p:fltVal val="0"/>
                                          </p:val>
                                        </p:tav>
                                        <p:tav tm="100000">
                                          <p:val>
                                            <p:strVal val="#ppt_h"/>
                                          </p:val>
                                        </p:tav>
                                      </p:tavLst>
                                    </p:anim>
                                    <p:animEffect transition="in" filter="fade">
                                      <p:cBhvr>
                                        <p:cTn id="137" dur="1000"/>
                                        <p:tgtEl>
                                          <p:spTgt spid="25"/>
                                        </p:tgtEl>
                                      </p:cBhvr>
                                    </p:animEffect>
                                  </p:childTnLst>
                                </p:cTn>
                              </p:par>
                              <p:par>
                                <p:cTn id="138" presetID="53" presetClass="entr" presetSubtype="16" fill="hold" grpId="0" nodeType="withEffect">
                                  <p:stCondLst>
                                    <p:cond delay="3000"/>
                                  </p:stCondLst>
                                  <p:childTnLst>
                                    <p:set>
                                      <p:cBhvr>
                                        <p:cTn id="139" dur="1" fill="hold">
                                          <p:stCondLst>
                                            <p:cond delay="0"/>
                                          </p:stCondLst>
                                        </p:cTn>
                                        <p:tgtEl>
                                          <p:spTgt spid="26"/>
                                        </p:tgtEl>
                                        <p:attrNameLst>
                                          <p:attrName>style.visibility</p:attrName>
                                        </p:attrNameLst>
                                      </p:cBhvr>
                                      <p:to>
                                        <p:strVal val="visible"/>
                                      </p:to>
                                    </p:set>
                                    <p:anim calcmode="lin" valueType="num">
                                      <p:cBhvr>
                                        <p:cTn id="140" dur="1000" fill="hold"/>
                                        <p:tgtEl>
                                          <p:spTgt spid="26"/>
                                        </p:tgtEl>
                                        <p:attrNameLst>
                                          <p:attrName>ppt_w</p:attrName>
                                        </p:attrNameLst>
                                      </p:cBhvr>
                                      <p:tavLst>
                                        <p:tav tm="0">
                                          <p:val>
                                            <p:fltVal val="0"/>
                                          </p:val>
                                        </p:tav>
                                        <p:tav tm="100000">
                                          <p:val>
                                            <p:strVal val="#ppt_w"/>
                                          </p:val>
                                        </p:tav>
                                      </p:tavLst>
                                    </p:anim>
                                    <p:anim calcmode="lin" valueType="num">
                                      <p:cBhvr>
                                        <p:cTn id="141" dur="1000" fill="hold"/>
                                        <p:tgtEl>
                                          <p:spTgt spid="26"/>
                                        </p:tgtEl>
                                        <p:attrNameLst>
                                          <p:attrName>ppt_h</p:attrName>
                                        </p:attrNameLst>
                                      </p:cBhvr>
                                      <p:tavLst>
                                        <p:tav tm="0">
                                          <p:val>
                                            <p:fltVal val="0"/>
                                          </p:val>
                                        </p:tav>
                                        <p:tav tm="100000">
                                          <p:val>
                                            <p:strVal val="#ppt_h"/>
                                          </p:val>
                                        </p:tav>
                                      </p:tavLst>
                                    </p:anim>
                                    <p:animEffect transition="in" filter="fade">
                                      <p:cBhvr>
                                        <p:cTn id="142" dur="1000"/>
                                        <p:tgtEl>
                                          <p:spTgt spid="26"/>
                                        </p:tgtEl>
                                      </p:cBhvr>
                                    </p:animEffect>
                                  </p:childTnLst>
                                </p:cTn>
                              </p:par>
                              <p:par>
                                <p:cTn id="143" presetID="53" presetClass="entr" presetSubtype="16" fill="hold" grpId="0" nodeType="withEffect">
                                  <p:stCondLst>
                                    <p:cond delay="3000"/>
                                  </p:stCondLst>
                                  <p:childTnLst>
                                    <p:set>
                                      <p:cBhvr>
                                        <p:cTn id="144" dur="1" fill="hold">
                                          <p:stCondLst>
                                            <p:cond delay="0"/>
                                          </p:stCondLst>
                                        </p:cTn>
                                        <p:tgtEl>
                                          <p:spTgt spid="27"/>
                                        </p:tgtEl>
                                        <p:attrNameLst>
                                          <p:attrName>style.visibility</p:attrName>
                                        </p:attrNameLst>
                                      </p:cBhvr>
                                      <p:to>
                                        <p:strVal val="visible"/>
                                      </p:to>
                                    </p:set>
                                    <p:anim calcmode="lin" valueType="num">
                                      <p:cBhvr>
                                        <p:cTn id="145" dur="1000" fill="hold"/>
                                        <p:tgtEl>
                                          <p:spTgt spid="27"/>
                                        </p:tgtEl>
                                        <p:attrNameLst>
                                          <p:attrName>ppt_w</p:attrName>
                                        </p:attrNameLst>
                                      </p:cBhvr>
                                      <p:tavLst>
                                        <p:tav tm="0">
                                          <p:val>
                                            <p:fltVal val="0"/>
                                          </p:val>
                                        </p:tav>
                                        <p:tav tm="100000">
                                          <p:val>
                                            <p:strVal val="#ppt_w"/>
                                          </p:val>
                                        </p:tav>
                                      </p:tavLst>
                                    </p:anim>
                                    <p:anim calcmode="lin" valueType="num">
                                      <p:cBhvr>
                                        <p:cTn id="146" dur="1000" fill="hold"/>
                                        <p:tgtEl>
                                          <p:spTgt spid="27"/>
                                        </p:tgtEl>
                                        <p:attrNameLst>
                                          <p:attrName>ppt_h</p:attrName>
                                        </p:attrNameLst>
                                      </p:cBhvr>
                                      <p:tavLst>
                                        <p:tav tm="0">
                                          <p:val>
                                            <p:fltVal val="0"/>
                                          </p:val>
                                        </p:tav>
                                        <p:tav tm="100000">
                                          <p:val>
                                            <p:strVal val="#ppt_h"/>
                                          </p:val>
                                        </p:tav>
                                      </p:tavLst>
                                    </p:anim>
                                    <p:animEffect transition="in" filter="fade">
                                      <p:cBhvr>
                                        <p:cTn id="147" dur="1000"/>
                                        <p:tgtEl>
                                          <p:spTgt spid="27"/>
                                        </p:tgtEl>
                                      </p:cBhvr>
                                    </p:animEffect>
                                  </p:childTnLst>
                                </p:cTn>
                              </p:par>
                              <p:par>
                                <p:cTn id="148" presetID="55" presetClass="entr" presetSubtype="0" fill="hold" nodeType="withEffect">
                                  <p:stCondLst>
                                    <p:cond delay="3000"/>
                                  </p:stCondLst>
                                  <p:childTnLst>
                                    <p:set>
                                      <p:cBhvr>
                                        <p:cTn id="149" dur="1" fill="hold">
                                          <p:stCondLst>
                                            <p:cond delay="0"/>
                                          </p:stCondLst>
                                        </p:cTn>
                                        <p:tgtEl>
                                          <p:spTgt spid="79"/>
                                        </p:tgtEl>
                                        <p:attrNameLst>
                                          <p:attrName>style.visibility</p:attrName>
                                        </p:attrNameLst>
                                      </p:cBhvr>
                                      <p:to>
                                        <p:strVal val="visible"/>
                                      </p:to>
                                    </p:set>
                                    <p:anim calcmode="lin" valueType="num">
                                      <p:cBhvr>
                                        <p:cTn id="150" dur="1000" fill="hold"/>
                                        <p:tgtEl>
                                          <p:spTgt spid="79"/>
                                        </p:tgtEl>
                                        <p:attrNameLst>
                                          <p:attrName>ppt_w</p:attrName>
                                        </p:attrNameLst>
                                      </p:cBhvr>
                                      <p:tavLst>
                                        <p:tav tm="0">
                                          <p:val>
                                            <p:strVal val="#ppt_w*0.70"/>
                                          </p:val>
                                        </p:tav>
                                        <p:tav tm="100000">
                                          <p:val>
                                            <p:strVal val="#ppt_w"/>
                                          </p:val>
                                        </p:tav>
                                      </p:tavLst>
                                    </p:anim>
                                    <p:anim calcmode="lin" valueType="num">
                                      <p:cBhvr>
                                        <p:cTn id="151" dur="1000" fill="hold"/>
                                        <p:tgtEl>
                                          <p:spTgt spid="79"/>
                                        </p:tgtEl>
                                        <p:attrNameLst>
                                          <p:attrName>ppt_h</p:attrName>
                                        </p:attrNameLst>
                                      </p:cBhvr>
                                      <p:tavLst>
                                        <p:tav tm="0">
                                          <p:val>
                                            <p:strVal val="#ppt_h"/>
                                          </p:val>
                                        </p:tav>
                                        <p:tav tm="100000">
                                          <p:val>
                                            <p:strVal val="#ppt_h"/>
                                          </p:val>
                                        </p:tav>
                                      </p:tavLst>
                                    </p:anim>
                                    <p:animEffect transition="in" filter="fade">
                                      <p:cBhvr>
                                        <p:cTn id="152" dur="1000"/>
                                        <p:tgtEl>
                                          <p:spTgt spid="79"/>
                                        </p:tgtEl>
                                      </p:cBhvr>
                                    </p:animEffect>
                                  </p:childTnLst>
                                </p:cTn>
                              </p:par>
                              <p:par>
                                <p:cTn id="153" presetID="22" presetClass="entr" presetSubtype="8" fill="hold" grpId="0" nodeType="withEffect">
                                  <p:stCondLst>
                                    <p:cond delay="3000"/>
                                  </p:stCondLst>
                                  <p:childTnLst>
                                    <p:set>
                                      <p:cBhvr>
                                        <p:cTn id="154" dur="1" fill="hold">
                                          <p:stCondLst>
                                            <p:cond delay="0"/>
                                          </p:stCondLst>
                                        </p:cTn>
                                        <p:tgtEl>
                                          <p:spTgt spid="138"/>
                                        </p:tgtEl>
                                        <p:attrNameLst>
                                          <p:attrName>style.visibility</p:attrName>
                                        </p:attrNameLst>
                                      </p:cBhvr>
                                      <p:to>
                                        <p:strVal val="visible"/>
                                      </p:to>
                                    </p:set>
                                    <p:animEffect transition="in" filter="wipe(left)">
                                      <p:cBhvr>
                                        <p:cTn id="155" dur="1000"/>
                                        <p:tgtEl>
                                          <p:spTgt spid="138"/>
                                        </p:tgtEl>
                                      </p:cBhvr>
                                    </p:animEffect>
                                  </p:childTnLst>
                                </p:cTn>
                              </p:par>
                              <p:par>
                                <p:cTn id="156" presetID="53" presetClass="entr" presetSubtype="16" fill="hold" grpId="0" nodeType="withEffect">
                                  <p:stCondLst>
                                    <p:cond delay="3500"/>
                                  </p:stCondLst>
                                  <p:childTnLst>
                                    <p:set>
                                      <p:cBhvr>
                                        <p:cTn id="157" dur="1" fill="hold">
                                          <p:stCondLst>
                                            <p:cond delay="0"/>
                                          </p:stCondLst>
                                        </p:cTn>
                                        <p:tgtEl>
                                          <p:spTgt spid="29"/>
                                        </p:tgtEl>
                                        <p:attrNameLst>
                                          <p:attrName>style.visibility</p:attrName>
                                        </p:attrNameLst>
                                      </p:cBhvr>
                                      <p:to>
                                        <p:strVal val="visible"/>
                                      </p:to>
                                    </p:set>
                                    <p:anim calcmode="lin" valueType="num">
                                      <p:cBhvr>
                                        <p:cTn id="158" dur="1000" fill="hold"/>
                                        <p:tgtEl>
                                          <p:spTgt spid="29"/>
                                        </p:tgtEl>
                                        <p:attrNameLst>
                                          <p:attrName>ppt_w</p:attrName>
                                        </p:attrNameLst>
                                      </p:cBhvr>
                                      <p:tavLst>
                                        <p:tav tm="0">
                                          <p:val>
                                            <p:fltVal val="0"/>
                                          </p:val>
                                        </p:tav>
                                        <p:tav tm="100000">
                                          <p:val>
                                            <p:strVal val="#ppt_w"/>
                                          </p:val>
                                        </p:tav>
                                      </p:tavLst>
                                    </p:anim>
                                    <p:anim calcmode="lin" valueType="num">
                                      <p:cBhvr>
                                        <p:cTn id="159" dur="1000" fill="hold"/>
                                        <p:tgtEl>
                                          <p:spTgt spid="29"/>
                                        </p:tgtEl>
                                        <p:attrNameLst>
                                          <p:attrName>ppt_h</p:attrName>
                                        </p:attrNameLst>
                                      </p:cBhvr>
                                      <p:tavLst>
                                        <p:tav tm="0">
                                          <p:val>
                                            <p:fltVal val="0"/>
                                          </p:val>
                                        </p:tav>
                                        <p:tav tm="100000">
                                          <p:val>
                                            <p:strVal val="#ppt_h"/>
                                          </p:val>
                                        </p:tav>
                                      </p:tavLst>
                                    </p:anim>
                                    <p:animEffect transition="in" filter="fade">
                                      <p:cBhvr>
                                        <p:cTn id="160" dur="1000"/>
                                        <p:tgtEl>
                                          <p:spTgt spid="29"/>
                                        </p:tgtEl>
                                      </p:cBhvr>
                                    </p:animEffect>
                                  </p:childTnLst>
                                </p:cTn>
                              </p:par>
                              <p:par>
                                <p:cTn id="161" presetID="53" presetClass="entr" presetSubtype="16" fill="hold" grpId="0" nodeType="withEffect">
                                  <p:stCondLst>
                                    <p:cond delay="3500"/>
                                  </p:stCondLst>
                                  <p:childTnLst>
                                    <p:set>
                                      <p:cBhvr>
                                        <p:cTn id="162" dur="1" fill="hold">
                                          <p:stCondLst>
                                            <p:cond delay="0"/>
                                          </p:stCondLst>
                                        </p:cTn>
                                        <p:tgtEl>
                                          <p:spTgt spid="30"/>
                                        </p:tgtEl>
                                        <p:attrNameLst>
                                          <p:attrName>style.visibility</p:attrName>
                                        </p:attrNameLst>
                                      </p:cBhvr>
                                      <p:to>
                                        <p:strVal val="visible"/>
                                      </p:to>
                                    </p:set>
                                    <p:anim calcmode="lin" valueType="num">
                                      <p:cBhvr>
                                        <p:cTn id="163" dur="1000" fill="hold"/>
                                        <p:tgtEl>
                                          <p:spTgt spid="30"/>
                                        </p:tgtEl>
                                        <p:attrNameLst>
                                          <p:attrName>ppt_w</p:attrName>
                                        </p:attrNameLst>
                                      </p:cBhvr>
                                      <p:tavLst>
                                        <p:tav tm="0">
                                          <p:val>
                                            <p:fltVal val="0"/>
                                          </p:val>
                                        </p:tav>
                                        <p:tav tm="100000">
                                          <p:val>
                                            <p:strVal val="#ppt_w"/>
                                          </p:val>
                                        </p:tav>
                                      </p:tavLst>
                                    </p:anim>
                                    <p:anim calcmode="lin" valueType="num">
                                      <p:cBhvr>
                                        <p:cTn id="164" dur="1000" fill="hold"/>
                                        <p:tgtEl>
                                          <p:spTgt spid="30"/>
                                        </p:tgtEl>
                                        <p:attrNameLst>
                                          <p:attrName>ppt_h</p:attrName>
                                        </p:attrNameLst>
                                      </p:cBhvr>
                                      <p:tavLst>
                                        <p:tav tm="0">
                                          <p:val>
                                            <p:fltVal val="0"/>
                                          </p:val>
                                        </p:tav>
                                        <p:tav tm="100000">
                                          <p:val>
                                            <p:strVal val="#ppt_h"/>
                                          </p:val>
                                        </p:tav>
                                      </p:tavLst>
                                    </p:anim>
                                    <p:animEffect transition="in" filter="fade">
                                      <p:cBhvr>
                                        <p:cTn id="165" dur="1000"/>
                                        <p:tgtEl>
                                          <p:spTgt spid="30"/>
                                        </p:tgtEl>
                                      </p:cBhvr>
                                    </p:animEffect>
                                  </p:childTnLst>
                                </p:cTn>
                              </p:par>
                              <p:par>
                                <p:cTn id="166" presetID="53" presetClass="entr" presetSubtype="16" fill="hold" grpId="0" nodeType="withEffect">
                                  <p:stCondLst>
                                    <p:cond delay="3500"/>
                                  </p:stCondLst>
                                  <p:childTnLst>
                                    <p:set>
                                      <p:cBhvr>
                                        <p:cTn id="167" dur="1" fill="hold">
                                          <p:stCondLst>
                                            <p:cond delay="0"/>
                                          </p:stCondLst>
                                        </p:cTn>
                                        <p:tgtEl>
                                          <p:spTgt spid="31"/>
                                        </p:tgtEl>
                                        <p:attrNameLst>
                                          <p:attrName>style.visibility</p:attrName>
                                        </p:attrNameLst>
                                      </p:cBhvr>
                                      <p:to>
                                        <p:strVal val="visible"/>
                                      </p:to>
                                    </p:set>
                                    <p:anim calcmode="lin" valueType="num">
                                      <p:cBhvr>
                                        <p:cTn id="168" dur="1000" fill="hold"/>
                                        <p:tgtEl>
                                          <p:spTgt spid="31"/>
                                        </p:tgtEl>
                                        <p:attrNameLst>
                                          <p:attrName>ppt_w</p:attrName>
                                        </p:attrNameLst>
                                      </p:cBhvr>
                                      <p:tavLst>
                                        <p:tav tm="0">
                                          <p:val>
                                            <p:fltVal val="0"/>
                                          </p:val>
                                        </p:tav>
                                        <p:tav tm="100000">
                                          <p:val>
                                            <p:strVal val="#ppt_w"/>
                                          </p:val>
                                        </p:tav>
                                      </p:tavLst>
                                    </p:anim>
                                    <p:anim calcmode="lin" valueType="num">
                                      <p:cBhvr>
                                        <p:cTn id="169" dur="1000" fill="hold"/>
                                        <p:tgtEl>
                                          <p:spTgt spid="31"/>
                                        </p:tgtEl>
                                        <p:attrNameLst>
                                          <p:attrName>ppt_h</p:attrName>
                                        </p:attrNameLst>
                                      </p:cBhvr>
                                      <p:tavLst>
                                        <p:tav tm="0">
                                          <p:val>
                                            <p:fltVal val="0"/>
                                          </p:val>
                                        </p:tav>
                                        <p:tav tm="100000">
                                          <p:val>
                                            <p:strVal val="#ppt_h"/>
                                          </p:val>
                                        </p:tav>
                                      </p:tavLst>
                                    </p:anim>
                                    <p:animEffect transition="in" filter="fade">
                                      <p:cBhvr>
                                        <p:cTn id="170" dur="1000"/>
                                        <p:tgtEl>
                                          <p:spTgt spid="31"/>
                                        </p:tgtEl>
                                      </p:cBhvr>
                                    </p:animEffect>
                                  </p:childTnLst>
                                </p:cTn>
                              </p:par>
                              <p:par>
                                <p:cTn id="171" presetID="53" presetClass="entr" presetSubtype="16" fill="hold" grpId="0" nodeType="withEffect">
                                  <p:stCondLst>
                                    <p:cond delay="3500"/>
                                  </p:stCondLst>
                                  <p:childTnLst>
                                    <p:set>
                                      <p:cBhvr>
                                        <p:cTn id="172" dur="1" fill="hold">
                                          <p:stCondLst>
                                            <p:cond delay="0"/>
                                          </p:stCondLst>
                                        </p:cTn>
                                        <p:tgtEl>
                                          <p:spTgt spid="32"/>
                                        </p:tgtEl>
                                        <p:attrNameLst>
                                          <p:attrName>style.visibility</p:attrName>
                                        </p:attrNameLst>
                                      </p:cBhvr>
                                      <p:to>
                                        <p:strVal val="visible"/>
                                      </p:to>
                                    </p:set>
                                    <p:anim calcmode="lin" valueType="num">
                                      <p:cBhvr>
                                        <p:cTn id="173" dur="1000" fill="hold"/>
                                        <p:tgtEl>
                                          <p:spTgt spid="32"/>
                                        </p:tgtEl>
                                        <p:attrNameLst>
                                          <p:attrName>ppt_w</p:attrName>
                                        </p:attrNameLst>
                                      </p:cBhvr>
                                      <p:tavLst>
                                        <p:tav tm="0">
                                          <p:val>
                                            <p:fltVal val="0"/>
                                          </p:val>
                                        </p:tav>
                                        <p:tav tm="100000">
                                          <p:val>
                                            <p:strVal val="#ppt_w"/>
                                          </p:val>
                                        </p:tav>
                                      </p:tavLst>
                                    </p:anim>
                                    <p:anim calcmode="lin" valueType="num">
                                      <p:cBhvr>
                                        <p:cTn id="174" dur="1000" fill="hold"/>
                                        <p:tgtEl>
                                          <p:spTgt spid="32"/>
                                        </p:tgtEl>
                                        <p:attrNameLst>
                                          <p:attrName>ppt_h</p:attrName>
                                        </p:attrNameLst>
                                      </p:cBhvr>
                                      <p:tavLst>
                                        <p:tav tm="0">
                                          <p:val>
                                            <p:fltVal val="0"/>
                                          </p:val>
                                        </p:tav>
                                        <p:tav tm="100000">
                                          <p:val>
                                            <p:strVal val="#ppt_h"/>
                                          </p:val>
                                        </p:tav>
                                      </p:tavLst>
                                    </p:anim>
                                    <p:animEffect transition="in" filter="fade">
                                      <p:cBhvr>
                                        <p:cTn id="175" dur="1000"/>
                                        <p:tgtEl>
                                          <p:spTgt spid="32"/>
                                        </p:tgtEl>
                                      </p:cBhvr>
                                    </p:animEffect>
                                  </p:childTnLst>
                                </p:cTn>
                              </p:par>
                              <p:par>
                                <p:cTn id="176" presetID="53" presetClass="entr" presetSubtype="16" fill="hold" grpId="0" nodeType="withEffect">
                                  <p:stCondLst>
                                    <p:cond delay="3500"/>
                                  </p:stCondLst>
                                  <p:childTnLst>
                                    <p:set>
                                      <p:cBhvr>
                                        <p:cTn id="177" dur="1" fill="hold">
                                          <p:stCondLst>
                                            <p:cond delay="0"/>
                                          </p:stCondLst>
                                        </p:cTn>
                                        <p:tgtEl>
                                          <p:spTgt spid="33"/>
                                        </p:tgtEl>
                                        <p:attrNameLst>
                                          <p:attrName>style.visibility</p:attrName>
                                        </p:attrNameLst>
                                      </p:cBhvr>
                                      <p:to>
                                        <p:strVal val="visible"/>
                                      </p:to>
                                    </p:set>
                                    <p:anim calcmode="lin" valueType="num">
                                      <p:cBhvr>
                                        <p:cTn id="178" dur="1000" fill="hold"/>
                                        <p:tgtEl>
                                          <p:spTgt spid="33"/>
                                        </p:tgtEl>
                                        <p:attrNameLst>
                                          <p:attrName>ppt_w</p:attrName>
                                        </p:attrNameLst>
                                      </p:cBhvr>
                                      <p:tavLst>
                                        <p:tav tm="0">
                                          <p:val>
                                            <p:fltVal val="0"/>
                                          </p:val>
                                        </p:tav>
                                        <p:tav tm="100000">
                                          <p:val>
                                            <p:strVal val="#ppt_w"/>
                                          </p:val>
                                        </p:tav>
                                      </p:tavLst>
                                    </p:anim>
                                    <p:anim calcmode="lin" valueType="num">
                                      <p:cBhvr>
                                        <p:cTn id="179" dur="1000" fill="hold"/>
                                        <p:tgtEl>
                                          <p:spTgt spid="33"/>
                                        </p:tgtEl>
                                        <p:attrNameLst>
                                          <p:attrName>ppt_h</p:attrName>
                                        </p:attrNameLst>
                                      </p:cBhvr>
                                      <p:tavLst>
                                        <p:tav tm="0">
                                          <p:val>
                                            <p:fltVal val="0"/>
                                          </p:val>
                                        </p:tav>
                                        <p:tav tm="100000">
                                          <p:val>
                                            <p:strVal val="#ppt_h"/>
                                          </p:val>
                                        </p:tav>
                                      </p:tavLst>
                                    </p:anim>
                                    <p:animEffect transition="in" filter="fade">
                                      <p:cBhvr>
                                        <p:cTn id="180" dur="1000"/>
                                        <p:tgtEl>
                                          <p:spTgt spid="33"/>
                                        </p:tgtEl>
                                      </p:cBhvr>
                                    </p:animEffect>
                                  </p:childTnLst>
                                </p:cTn>
                              </p:par>
                              <p:par>
                                <p:cTn id="181" presetID="53" presetClass="entr" presetSubtype="16" fill="hold" grpId="0" nodeType="withEffect">
                                  <p:stCondLst>
                                    <p:cond delay="3500"/>
                                  </p:stCondLst>
                                  <p:childTnLst>
                                    <p:set>
                                      <p:cBhvr>
                                        <p:cTn id="182" dur="1" fill="hold">
                                          <p:stCondLst>
                                            <p:cond delay="0"/>
                                          </p:stCondLst>
                                        </p:cTn>
                                        <p:tgtEl>
                                          <p:spTgt spid="34"/>
                                        </p:tgtEl>
                                        <p:attrNameLst>
                                          <p:attrName>style.visibility</p:attrName>
                                        </p:attrNameLst>
                                      </p:cBhvr>
                                      <p:to>
                                        <p:strVal val="visible"/>
                                      </p:to>
                                    </p:set>
                                    <p:anim calcmode="lin" valueType="num">
                                      <p:cBhvr>
                                        <p:cTn id="183" dur="1000" fill="hold"/>
                                        <p:tgtEl>
                                          <p:spTgt spid="34"/>
                                        </p:tgtEl>
                                        <p:attrNameLst>
                                          <p:attrName>ppt_w</p:attrName>
                                        </p:attrNameLst>
                                      </p:cBhvr>
                                      <p:tavLst>
                                        <p:tav tm="0">
                                          <p:val>
                                            <p:fltVal val="0"/>
                                          </p:val>
                                        </p:tav>
                                        <p:tav tm="100000">
                                          <p:val>
                                            <p:strVal val="#ppt_w"/>
                                          </p:val>
                                        </p:tav>
                                      </p:tavLst>
                                    </p:anim>
                                    <p:anim calcmode="lin" valueType="num">
                                      <p:cBhvr>
                                        <p:cTn id="184" dur="1000" fill="hold"/>
                                        <p:tgtEl>
                                          <p:spTgt spid="34"/>
                                        </p:tgtEl>
                                        <p:attrNameLst>
                                          <p:attrName>ppt_h</p:attrName>
                                        </p:attrNameLst>
                                      </p:cBhvr>
                                      <p:tavLst>
                                        <p:tav tm="0">
                                          <p:val>
                                            <p:fltVal val="0"/>
                                          </p:val>
                                        </p:tav>
                                        <p:tav tm="100000">
                                          <p:val>
                                            <p:strVal val="#ppt_h"/>
                                          </p:val>
                                        </p:tav>
                                      </p:tavLst>
                                    </p:anim>
                                    <p:animEffect transition="in" filter="fade">
                                      <p:cBhvr>
                                        <p:cTn id="185" dur="1000"/>
                                        <p:tgtEl>
                                          <p:spTgt spid="34"/>
                                        </p:tgtEl>
                                      </p:cBhvr>
                                    </p:animEffect>
                                  </p:childTnLst>
                                </p:cTn>
                              </p:par>
                              <p:par>
                                <p:cTn id="186" presetID="53" presetClass="entr" presetSubtype="16" fill="hold" grpId="0" nodeType="withEffect">
                                  <p:stCondLst>
                                    <p:cond delay="3500"/>
                                  </p:stCondLst>
                                  <p:childTnLst>
                                    <p:set>
                                      <p:cBhvr>
                                        <p:cTn id="187" dur="1" fill="hold">
                                          <p:stCondLst>
                                            <p:cond delay="0"/>
                                          </p:stCondLst>
                                        </p:cTn>
                                        <p:tgtEl>
                                          <p:spTgt spid="35"/>
                                        </p:tgtEl>
                                        <p:attrNameLst>
                                          <p:attrName>style.visibility</p:attrName>
                                        </p:attrNameLst>
                                      </p:cBhvr>
                                      <p:to>
                                        <p:strVal val="visible"/>
                                      </p:to>
                                    </p:set>
                                    <p:anim calcmode="lin" valueType="num">
                                      <p:cBhvr>
                                        <p:cTn id="188" dur="1000" fill="hold"/>
                                        <p:tgtEl>
                                          <p:spTgt spid="35"/>
                                        </p:tgtEl>
                                        <p:attrNameLst>
                                          <p:attrName>ppt_w</p:attrName>
                                        </p:attrNameLst>
                                      </p:cBhvr>
                                      <p:tavLst>
                                        <p:tav tm="0">
                                          <p:val>
                                            <p:fltVal val="0"/>
                                          </p:val>
                                        </p:tav>
                                        <p:tav tm="100000">
                                          <p:val>
                                            <p:strVal val="#ppt_w"/>
                                          </p:val>
                                        </p:tav>
                                      </p:tavLst>
                                    </p:anim>
                                    <p:anim calcmode="lin" valueType="num">
                                      <p:cBhvr>
                                        <p:cTn id="189" dur="1000" fill="hold"/>
                                        <p:tgtEl>
                                          <p:spTgt spid="35"/>
                                        </p:tgtEl>
                                        <p:attrNameLst>
                                          <p:attrName>ppt_h</p:attrName>
                                        </p:attrNameLst>
                                      </p:cBhvr>
                                      <p:tavLst>
                                        <p:tav tm="0">
                                          <p:val>
                                            <p:fltVal val="0"/>
                                          </p:val>
                                        </p:tav>
                                        <p:tav tm="100000">
                                          <p:val>
                                            <p:strVal val="#ppt_h"/>
                                          </p:val>
                                        </p:tav>
                                      </p:tavLst>
                                    </p:anim>
                                    <p:animEffect transition="in" filter="fade">
                                      <p:cBhvr>
                                        <p:cTn id="190" dur="1000"/>
                                        <p:tgtEl>
                                          <p:spTgt spid="35"/>
                                        </p:tgtEl>
                                      </p:cBhvr>
                                    </p:animEffect>
                                  </p:childTnLst>
                                </p:cTn>
                              </p:par>
                              <p:par>
                                <p:cTn id="191" presetID="53" presetClass="entr" presetSubtype="16" fill="hold" grpId="0" nodeType="withEffect">
                                  <p:stCondLst>
                                    <p:cond delay="3500"/>
                                  </p:stCondLst>
                                  <p:childTnLst>
                                    <p:set>
                                      <p:cBhvr>
                                        <p:cTn id="192" dur="1" fill="hold">
                                          <p:stCondLst>
                                            <p:cond delay="0"/>
                                          </p:stCondLst>
                                        </p:cTn>
                                        <p:tgtEl>
                                          <p:spTgt spid="36"/>
                                        </p:tgtEl>
                                        <p:attrNameLst>
                                          <p:attrName>style.visibility</p:attrName>
                                        </p:attrNameLst>
                                      </p:cBhvr>
                                      <p:to>
                                        <p:strVal val="visible"/>
                                      </p:to>
                                    </p:set>
                                    <p:anim calcmode="lin" valueType="num">
                                      <p:cBhvr>
                                        <p:cTn id="193" dur="1000" fill="hold"/>
                                        <p:tgtEl>
                                          <p:spTgt spid="36"/>
                                        </p:tgtEl>
                                        <p:attrNameLst>
                                          <p:attrName>ppt_w</p:attrName>
                                        </p:attrNameLst>
                                      </p:cBhvr>
                                      <p:tavLst>
                                        <p:tav tm="0">
                                          <p:val>
                                            <p:fltVal val="0"/>
                                          </p:val>
                                        </p:tav>
                                        <p:tav tm="100000">
                                          <p:val>
                                            <p:strVal val="#ppt_w"/>
                                          </p:val>
                                        </p:tav>
                                      </p:tavLst>
                                    </p:anim>
                                    <p:anim calcmode="lin" valueType="num">
                                      <p:cBhvr>
                                        <p:cTn id="194" dur="1000" fill="hold"/>
                                        <p:tgtEl>
                                          <p:spTgt spid="36"/>
                                        </p:tgtEl>
                                        <p:attrNameLst>
                                          <p:attrName>ppt_h</p:attrName>
                                        </p:attrNameLst>
                                      </p:cBhvr>
                                      <p:tavLst>
                                        <p:tav tm="0">
                                          <p:val>
                                            <p:fltVal val="0"/>
                                          </p:val>
                                        </p:tav>
                                        <p:tav tm="100000">
                                          <p:val>
                                            <p:strVal val="#ppt_h"/>
                                          </p:val>
                                        </p:tav>
                                      </p:tavLst>
                                    </p:anim>
                                    <p:animEffect transition="in" filter="fade">
                                      <p:cBhvr>
                                        <p:cTn id="195" dur="1000"/>
                                        <p:tgtEl>
                                          <p:spTgt spid="36"/>
                                        </p:tgtEl>
                                      </p:cBhvr>
                                    </p:animEffect>
                                  </p:childTnLst>
                                </p:cTn>
                              </p:par>
                              <p:par>
                                <p:cTn id="196" presetID="53" presetClass="entr" presetSubtype="16" fill="hold" grpId="0" nodeType="withEffect">
                                  <p:stCondLst>
                                    <p:cond delay="3500"/>
                                  </p:stCondLst>
                                  <p:childTnLst>
                                    <p:set>
                                      <p:cBhvr>
                                        <p:cTn id="197" dur="1" fill="hold">
                                          <p:stCondLst>
                                            <p:cond delay="0"/>
                                          </p:stCondLst>
                                        </p:cTn>
                                        <p:tgtEl>
                                          <p:spTgt spid="37"/>
                                        </p:tgtEl>
                                        <p:attrNameLst>
                                          <p:attrName>style.visibility</p:attrName>
                                        </p:attrNameLst>
                                      </p:cBhvr>
                                      <p:to>
                                        <p:strVal val="visible"/>
                                      </p:to>
                                    </p:set>
                                    <p:anim calcmode="lin" valueType="num">
                                      <p:cBhvr>
                                        <p:cTn id="198" dur="1000" fill="hold"/>
                                        <p:tgtEl>
                                          <p:spTgt spid="37"/>
                                        </p:tgtEl>
                                        <p:attrNameLst>
                                          <p:attrName>ppt_w</p:attrName>
                                        </p:attrNameLst>
                                      </p:cBhvr>
                                      <p:tavLst>
                                        <p:tav tm="0">
                                          <p:val>
                                            <p:fltVal val="0"/>
                                          </p:val>
                                        </p:tav>
                                        <p:tav tm="100000">
                                          <p:val>
                                            <p:strVal val="#ppt_w"/>
                                          </p:val>
                                        </p:tav>
                                      </p:tavLst>
                                    </p:anim>
                                    <p:anim calcmode="lin" valueType="num">
                                      <p:cBhvr>
                                        <p:cTn id="199" dur="1000" fill="hold"/>
                                        <p:tgtEl>
                                          <p:spTgt spid="37"/>
                                        </p:tgtEl>
                                        <p:attrNameLst>
                                          <p:attrName>ppt_h</p:attrName>
                                        </p:attrNameLst>
                                      </p:cBhvr>
                                      <p:tavLst>
                                        <p:tav tm="0">
                                          <p:val>
                                            <p:fltVal val="0"/>
                                          </p:val>
                                        </p:tav>
                                        <p:tav tm="100000">
                                          <p:val>
                                            <p:strVal val="#ppt_h"/>
                                          </p:val>
                                        </p:tav>
                                      </p:tavLst>
                                    </p:anim>
                                    <p:animEffect transition="in" filter="fade">
                                      <p:cBhvr>
                                        <p:cTn id="200" dur="1000"/>
                                        <p:tgtEl>
                                          <p:spTgt spid="37"/>
                                        </p:tgtEl>
                                      </p:cBhvr>
                                    </p:animEffect>
                                  </p:childTnLst>
                                </p:cTn>
                              </p:par>
                              <p:par>
                                <p:cTn id="201" presetID="55" presetClass="entr" presetSubtype="0" fill="hold" nodeType="withEffect">
                                  <p:stCondLst>
                                    <p:cond delay="3500"/>
                                  </p:stCondLst>
                                  <p:childTnLst>
                                    <p:set>
                                      <p:cBhvr>
                                        <p:cTn id="202" dur="1" fill="hold">
                                          <p:stCondLst>
                                            <p:cond delay="0"/>
                                          </p:stCondLst>
                                        </p:cTn>
                                        <p:tgtEl>
                                          <p:spTgt spid="82"/>
                                        </p:tgtEl>
                                        <p:attrNameLst>
                                          <p:attrName>style.visibility</p:attrName>
                                        </p:attrNameLst>
                                      </p:cBhvr>
                                      <p:to>
                                        <p:strVal val="visible"/>
                                      </p:to>
                                    </p:set>
                                    <p:anim calcmode="lin" valueType="num">
                                      <p:cBhvr>
                                        <p:cTn id="203" dur="1000" fill="hold"/>
                                        <p:tgtEl>
                                          <p:spTgt spid="82"/>
                                        </p:tgtEl>
                                        <p:attrNameLst>
                                          <p:attrName>ppt_w</p:attrName>
                                        </p:attrNameLst>
                                      </p:cBhvr>
                                      <p:tavLst>
                                        <p:tav tm="0">
                                          <p:val>
                                            <p:strVal val="#ppt_w*0.70"/>
                                          </p:val>
                                        </p:tav>
                                        <p:tav tm="100000">
                                          <p:val>
                                            <p:strVal val="#ppt_w"/>
                                          </p:val>
                                        </p:tav>
                                      </p:tavLst>
                                    </p:anim>
                                    <p:anim calcmode="lin" valueType="num">
                                      <p:cBhvr>
                                        <p:cTn id="204" dur="1000" fill="hold"/>
                                        <p:tgtEl>
                                          <p:spTgt spid="82"/>
                                        </p:tgtEl>
                                        <p:attrNameLst>
                                          <p:attrName>ppt_h</p:attrName>
                                        </p:attrNameLst>
                                      </p:cBhvr>
                                      <p:tavLst>
                                        <p:tav tm="0">
                                          <p:val>
                                            <p:strVal val="#ppt_h"/>
                                          </p:val>
                                        </p:tav>
                                        <p:tav tm="100000">
                                          <p:val>
                                            <p:strVal val="#ppt_h"/>
                                          </p:val>
                                        </p:tav>
                                      </p:tavLst>
                                    </p:anim>
                                    <p:animEffect transition="in" filter="fade">
                                      <p:cBhvr>
                                        <p:cTn id="205" dur="1000"/>
                                        <p:tgtEl>
                                          <p:spTgt spid="82"/>
                                        </p:tgtEl>
                                      </p:cBhvr>
                                    </p:animEffect>
                                  </p:childTnLst>
                                </p:cTn>
                              </p:par>
                              <p:par>
                                <p:cTn id="206" presetID="22" presetClass="entr" presetSubtype="8" fill="hold" grpId="0" nodeType="withEffect">
                                  <p:stCondLst>
                                    <p:cond delay="3500"/>
                                  </p:stCondLst>
                                  <p:childTnLst>
                                    <p:set>
                                      <p:cBhvr>
                                        <p:cTn id="207" dur="1" fill="hold">
                                          <p:stCondLst>
                                            <p:cond delay="0"/>
                                          </p:stCondLst>
                                        </p:cTn>
                                        <p:tgtEl>
                                          <p:spTgt spid="139"/>
                                        </p:tgtEl>
                                        <p:attrNameLst>
                                          <p:attrName>style.visibility</p:attrName>
                                        </p:attrNameLst>
                                      </p:cBhvr>
                                      <p:to>
                                        <p:strVal val="visible"/>
                                      </p:to>
                                    </p:set>
                                    <p:animEffect transition="in" filter="wipe(left)">
                                      <p:cBhvr>
                                        <p:cTn id="208" dur="1000"/>
                                        <p:tgtEl>
                                          <p:spTgt spid="139"/>
                                        </p:tgtEl>
                                      </p:cBhvr>
                                    </p:animEffect>
                                  </p:childTnLst>
                                </p:cTn>
                              </p:par>
                              <p:par>
                                <p:cTn id="209" presetID="53" presetClass="entr" presetSubtype="16" fill="hold" grpId="0" nodeType="withEffect">
                                  <p:stCondLst>
                                    <p:cond delay="4000"/>
                                  </p:stCondLst>
                                  <p:childTnLst>
                                    <p:set>
                                      <p:cBhvr>
                                        <p:cTn id="210" dur="1" fill="hold">
                                          <p:stCondLst>
                                            <p:cond delay="0"/>
                                          </p:stCondLst>
                                        </p:cTn>
                                        <p:tgtEl>
                                          <p:spTgt spid="39"/>
                                        </p:tgtEl>
                                        <p:attrNameLst>
                                          <p:attrName>style.visibility</p:attrName>
                                        </p:attrNameLst>
                                      </p:cBhvr>
                                      <p:to>
                                        <p:strVal val="visible"/>
                                      </p:to>
                                    </p:set>
                                    <p:anim calcmode="lin" valueType="num">
                                      <p:cBhvr>
                                        <p:cTn id="211" dur="1000" fill="hold"/>
                                        <p:tgtEl>
                                          <p:spTgt spid="39"/>
                                        </p:tgtEl>
                                        <p:attrNameLst>
                                          <p:attrName>ppt_w</p:attrName>
                                        </p:attrNameLst>
                                      </p:cBhvr>
                                      <p:tavLst>
                                        <p:tav tm="0">
                                          <p:val>
                                            <p:fltVal val="0"/>
                                          </p:val>
                                        </p:tav>
                                        <p:tav tm="100000">
                                          <p:val>
                                            <p:strVal val="#ppt_w"/>
                                          </p:val>
                                        </p:tav>
                                      </p:tavLst>
                                    </p:anim>
                                    <p:anim calcmode="lin" valueType="num">
                                      <p:cBhvr>
                                        <p:cTn id="212" dur="1000" fill="hold"/>
                                        <p:tgtEl>
                                          <p:spTgt spid="39"/>
                                        </p:tgtEl>
                                        <p:attrNameLst>
                                          <p:attrName>ppt_h</p:attrName>
                                        </p:attrNameLst>
                                      </p:cBhvr>
                                      <p:tavLst>
                                        <p:tav tm="0">
                                          <p:val>
                                            <p:fltVal val="0"/>
                                          </p:val>
                                        </p:tav>
                                        <p:tav tm="100000">
                                          <p:val>
                                            <p:strVal val="#ppt_h"/>
                                          </p:val>
                                        </p:tav>
                                      </p:tavLst>
                                    </p:anim>
                                    <p:animEffect transition="in" filter="fade">
                                      <p:cBhvr>
                                        <p:cTn id="213" dur="1000"/>
                                        <p:tgtEl>
                                          <p:spTgt spid="39"/>
                                        </p:tgtEl>
                                      </p:cBhvr>
                                    </p:animEffect>
                                  </p:childTnLst>
                                </p:cTn>
                              </p:par>
                              <p:par>
                                <p:cTn id="214" presetID="53" presetClass="entr" presetSubtype="16" fill="hold" grpId="0" nodeType="withEffect">
                                  <p:stCondLst>
                                    <p:cond delay="4000"/>
                                  </p:stCondLst>
                                  <p:childTnLst>
                                    <p:set>
                                      <p:cBhvr>
                                        <p:cTn id="215" dur="1" fill="hold">
                                          <p:stCondLst>
                                            <p:cond delay="0"/>
                                          </p:stCondLst>
                                        </p:cTn>
                                        <p:tgtEl>
                                          <p:spTgt spid="40"/>
                                        </p:tgtEl>
                                        <p:attrNameLst>
                                          <p:attrName>style.visibility</p:attrName>
                                        </p:attrNameLst>
                                      </p:cBhvr>
                                      <p:to>
                                        <p:strVal val="visible"/>
                                      </p:to>
                                    </p:set>
                                    <p:anim calcmode="lin" valueType="num">
                                      <p:cBhvr>
                                        <p:cTn id="216" dur="1000" fill="hold"/>
                                        <p:tgtEl>
                                          <p:spTgt spid="40"/>
                                        </p:tgtEl>
                                        <p:attrNameLst>
                                          <p:attrName>ppt_w</p:attrName>
                                        </p:attrNameLst>
                                      </p:cBhvr>
                                      <p:tavLst>
                                        <p:tav tm="0">
                                          <p:val>
                                            <p:fltVal val="0"/>
                                          </p:val>
                                        </p:tav>
                                        <p:tav tm="100000">
                                          <p:val>
                                            <p:strVal val="#ppt_w"/>
                                          </p:val>
                                        </p:tav>
                                      </p:tavLst>
                                    </p:anim>
                                    <p:anim calcmode="lin" valueType="num">
                                      <p:cBhvr>
                                        <p:cTn id="217" dur="1000" fill="hold"/>
                                        <p:tgtEl>
                                          <p:spTgt spid="40"/>
                                        </p:tgtEl>
                                        <p:attrNameLst>
                                          <p:attrName>ppt_h</p:attrName>
                                        </p:attrNameLst>
                                      </p:cBhvr>
                                      <p:tavLst>
                                        <p:tav tm="0">
                                          <p:val>
                                            <p:fltVal val="0"/>
                                          </p:val>
                                        </p:tav>
                                        <p:tav tm="100000">
                                          <p:val>
                                            <p:strVal val="#ppt_h"/>
                                          </p:val>
                                        </p:tav>
                                      </p:tavLst>
                                    </p:anim>
                                    <p:animEffect transition="in" filter="fade">
                                      <p:cBhvr>
                                        <p:cTn id="218" dur="1000"/>
                                        <p:tgtEl>
                                          <p:spTgt spid="40"/>
                                        </p:tgtEl>
                                      </p:cBhvr>
                                    </p:animEffect>
                                  </p:childTnLst>
                                </p:cTn>
                              </p:par>
                              <p:par>
                                <p:cTn id="219" presetID="53" presetClass="entr" presetSubtype="16" fill="hold" grpId="0" nodeType="withEffect">
                                  <p:stCondLst>
                                    <p:cond delay="4000"/>
                                  </p:stCondLst>
                                  <p:childTnLst>
                                    <p:set>
                                      <p:cBhvr>
                                        <p:cTn id="220" dur="1" fill="hold">
                                          <p:stCondLst>
                                            <p:cond delay="0"/>
                                          </p:stCondLst>
                                        </p:cTn>
                                        <p:tgtEl>
                                          <p:spTgt spid="41"/>
                                        </p:tgtEl>
                                        <p:attrNameLst>
                                          <p:attrName>style.visibility</p:attrName>
                                        </p:attrNameLst>
                                      </p:cBhvr>
                                      <p:to>
                                        <p:strVal val="visible"/>
                                      </p:to>
                                    </p:set>
                                    <p:anim calcmode="lin" valueType="num">
                                      <p:cBhvr>
                                        <p:cTn id="221" dur="1000" fill="hold"/>
                                        <p:tgtEl>
                                          <p:spTgt spid="41"/>
                                        </p:tgtEl>
                                        <p:attrNameLst>
                                          <p:attrName>ppt_w</p:attrName>
                                        </p:attrNameLst>
                                      </p:cBhvr>
                                      <p:tavLst>
                                        <p:tav tm="0">
                                          <p:val>
                                            <p:fltVal val="0"/>
                                          </p:val>
                                        </p:tav>
                                        <p:tav tm="100000">
                                          <p:val>
                                            <p:strVal val="#ppt_w"/>
                                          </p:val>
                                        </p:tav>
                                      </p:tavLst>
                                    </p:anim>
                                    <p:anim calcmode="lin" valueType="num">
                                      <p:cBhvr>
                                        <p:cTn id="222" dur="1000" fill="hold"/>
                                        <p:tgtEl>
                                          <p:spTgt spid="41"/>
                                        </p:tgtEl>
                                        <p:attrNameLst>
                                          <p:attrName>ppt_h</p:attrName>
                                        </p:attrNameLst>
                                      </p:cBhvr>
                                      <p:tavLst>
                                        <p:tav tm="0">
                                          <p:val>
                                            <p:fltVal val="0"/>
                                          </p:val>
                                        </p:tav>
                                        <p:tav tm="100000">
                                          <p:val>
                                            <p:strVal val="#ppt_h"/>
                                          </p:val>
                                        </p:tav>
                                      </p:tavLst>
                                    </p:anim>
                                    <p:animEffect transition="in" filter="fade">
                                      <p:cBhvr>
                                        <p:cTn id="223" dur="1000"/>
                                        <p:tgtEl>
                                          <p:spTgt spid="41"/>
                                        </p:tgtEl>
                                      </p:cBhvr>
                                    </p:animEffect>
                                  </p:childTnLst>
                                </p:cTn>
                              </p:par>
                              <p:par>
                                <p:cTn id="224" presetID="53" presetClass="entr" presetSubtype="16" fill="hold" grpId="0" nodeType="withEffect">
                                  <p:stCondLst>
                                    <p:cond delay="4000"/>
                                  </p:stCondLst>
                                  <p:childTnLst>
                                    <p:set>
                                      <p:cBhvr>
                                        <p:cTn id="225" dur="1" fill="hold">
                                          <p:stCondLst>
                                            <p:cond delay="0"/>
                                          </p:stCondLst>
                                        </p:cTn>
                                        <p:tgtEl>
                                          <p:spTgt spid="42"/>
                                        </p:tgtEl>
                                        <p:attrNameLst>
                                          <p:attrName>style.visibility</p:attrName>
                                        </p:attrNameLst>
                                      </p:cBhvr>
                                      <p:to>
                                        <p:strVal val="visible"/>
                                      </p:to>
                                    </p:set>
                                    <p:anim calcmode="lin" valueType="num">
                                      <p:cBhvr>
                                        <p:cTn id="226" dur="1000" fill="hold"/>
                                        <p:tgtEl>
                                          <p:spTgt spid="42"/>
                                        </p:tgtEl>
                                        <p:attrNameLst>
                                          <p:attrName>ppt_w</p:attrName>
                                        </p:attrNameLst>
                                      </p:cBhvr>
                                      <p:tavLst>
                                        <p:tav tm="0">
                                          <p:val>
                                            <p:fltVal val="0"/>
                                          </p:val>
                                        </p:tav>
                                        <p:tav tm="100000">
                                          <p:val>
                                            <p:strVal val="#ppt_w"/>
                                          </p:val>
                                        </p:tav>
                                      </p:tavLst>
                                    </p:anim>
                                    <p:anim calcmode="lin" valueType="num">
                                      <p:cBhvr>
                                        <p:cTn id="227" dur="1000" fill="hold"/>
                                        <p:tgtEl>
                                          <p:spTgt spid="42"/>
                                        </p:tgtEl>
                                        <p:attrNameLst>
                                          <p:attrName>ppt_h</p:attrName>
                                        </p:attrNameLst>
                                      </p:cBhvr>
                                      <p:tavLst>
                                        <p:tav tm="0">
                                          <p:val>
                                            <p:fltVal val="0"/>
                                          </p:val>
                                        </p:tav>
                                        <p:tav tm="100000">
                                          <p:val>
                                            <p:strVal val="#ppt_h"/>
                                          </p:val>
                                        </p:tav>
                                      </p:tavLst>
                                    </p:anim>
                                    <p:animEffect transition="in" filter="fade">
                                      <p:cBhvr>
                                        <p:cTn id="228" dur="1000"/>
                                        <p:tgtEl>
                                          <p:spTgt spid="42"/>
                                        </p:tgtEl>
                                      </p:cBhvr>
                                    </p:animEffect>
                                  </p:childTnLst>
                                </p:cTn>
                              </p:par>
                              <p:par>
                                <p:cTn id="229" presetID="53" presetClass="entr" presetSubtype="16" fill="hold" grpId="0" nodeType="withEffect">
                                  <p:stCondLst>
                                    <p:cond delay="4000"/>
                                  </p:stCondLst>
                                  <p:childTnLst>
                                    <p:set>
                                      <p:cBhvr>
                                        <p:cTn id="230" dur="1" fill="hold">
                                          <p:stCondLst>
                                            <p:cond delay="0"/>
                                          </p:stCondLst>
                                        </p:cTn>
                                        <p:tgtEl>
                                          <p:spTgt spid="43"/>
                                        </p:tgtEl>
                                        <p:attrNameLst>
                                          <p:attrName>style.visibility</p:attrName>
                                        </p:attrNameLst>
                                      </p:cBhvr>
                                      <p:to>
                                        <p:strVal val="visible"/>
                                      </p:to>
                                    </p:set>
                                    <p:anim calcmode="lin" valueType="num">
                                      <p:cBhvr>
                                        <p:cTn id="231" dur="1000" fill="hold"/>
                                        <p:tgtEl>
                                          <p:spTgt spid="43"/>
                                        </p:tgtEl>
                                        <p:attrNameLst>
                                          <p:attrName>ppt_w</p:attrName>
                                        </p:attrNameLst>
                                      </p:cBhvr>
                                      <p:tavLst>
                                        <p:tav tm="0">
                                          <p:val>
                                            <p:fltVal val="0"/>
                                          </p:val>
                                        </p:tav>
                                        <p:tav tm="100000">
                                          <p:val>
                                            <p:strVal val="#ppt_w"/>
                                          </p:val>
                                        </p:tav>
                                      </p:tavLst>
                                    </p:anim>
                                    <p:anim calcmode="lin" valueType="num">
                                      <p:cBhvr>
                                        <p:cTn id="232" dur="1000" fill="hold"/>
                                        <p:tgtEl>
                                          <p:spTgt spid="43"/>
                                        </p:tgtEl>
                                        <p:attrNameLst>
                                          <p:attrName>ppt_h</p:attrName>
                                        </p:attrNameLst>
                                      </p:cBhvr>
                                      <p:tavLst>
                                        <p:tav tm="0">
                                          <p:val>
                                            <p:fltVal val="0"/>
                                          </p:val>
                                        </p:tav>
                                        <p:tav tm="100000">
                                          <p:val>
                                            <p:strVal val="#ppt_h"/>
                                          </p:val>
                                        </p:tav>
                                      </p:tavLst>
                                    </p:anim>
                                    <p:animEffect transition="in" filter="fade">
                                      <p:cBhvr>
                                        <p:cTn id="233" dur="1000"/>
                                        <p:tgtEl>
                                          <p:spTgt spid="43"/>
                                        </p:tgtEl>
                                      </p:cBhvr>
                                    </p:animEffect>
                                  </p:childTnLst>
                                </p:cTn>
                              </p:par>
                              <p:par>
                                <p:cTn id="234" presetID="53" presetClass="entr" presetSubtype="16" fill="hold" grpId="0" nodeType="withEffect">
                                  <p:stCondLst>
                                    <p:cond delay="4000"/>
                                  </p:stCondLst>
                                  <p:childTnLst>
                                    <p:set>
                                      <p:cBhvr>
                                        <p:cTn id="235" dur="1" fill="hold">
                                          <p:stCondLst>
                                            <p:cond delay="0"/>
                                          </p:stCondLst>
                                        </p:cTn>
                                        <p:tgtEl>
                                          <p:spTgt spid="44"/>
                                        </p:tgtEl>
                                        <p:attrNameLst>
                                          <p:attrName>style.visibility</p:attrName>
                                        </p:attrNameLst>
                                      </p:cBhvr>
                                      <p:to>
                                        <p:strVal val="visible"/>
                                      </p:to>
                                    </p:set>
                                    <p:anim calcmode="lin" valueType="num">
                                      <p:cBhvr>
                                        <p:cTn id="236" dur="1000" fill="hold"/>
                                        <p:tgtEl>
                                          <p:spTgt spid="44"/>
                                        </p:tgtEl>
                                        <p:attrNameLst>
                                          <p:attrName>ppt_w</p:attrName>
                                        </p:attrNameLst>
                                      </p:cBhvr>
                                      <p:tavLst>
                                        <p:tav tm="0">
                                          <p:val>
                                            <p:fltVal val="0"/>
                                          </p:val>
                                        </p:tav>
                                        <p:tav tm="100000">
                                          <p:val>
                                            <p:strVal val="#ppt_w"/>
                                          </p:val>
                                        </p:tav>
                                      </p:tavLst>
                                    </p:anim>
                                    <p:anim calcmode="lin" valueType="num">
                                      <p:cBhvr>
                                        <p:cTn id="237" dur="1000" fill="hold"/>
                                        <p:tgtEl>
                                          <p:spTgt spid="44"/>
                                        </p:tgtEl>
                                        <p:attrNameLst>
                                          <p:attrName>ppt_h</p:attrName>
                                        </p:attrNameLst>
                                      </p:cBhvr>
                                      <p:tavLst>
                                        <p:tav tm="0">
                                          <p:val>
                                            <p:fltVal val="0"/>
                                          </p:val>
                                        </p:tav>
                                        <p:tav tm="100000">
                                          <p:val>
                                            <p:strVal val="#ppt_h"/>
                                          </p:val>
                                        </p:tav>
                                      </p:tavLst>
                                    </p:anim>
                                    <p:animEffect transition="in" filter="fade">
                                      <p:cBhvr>
                                        <p:cTn id="238" dur="1000"/>
                                        <p:tgtEl>
                                          <p:spTgt spid="44"/>
                                        </p:tgtEl>
                                      </p:cBhvr>
                                    </p:animEffect>
                                  </p:childTnLst>
                                </p:cTn>
                              </p:par>
                              <p:par>
                                <p:cTn id="239" presetID="53" presetClass="entr" presetSubtype="16" fill="hold" grpId="0" nodeType="withEffect">
                                  <p:stCondLst>
                                    <p:cond delay="4000"/>
                                  </p:stCondLst>
                                  <p:childTnLst>
                                    <p:set>
                                      <p:cBhvr>
                                        <p:cTn id="240" dur="1" fill="hold">
                                          <p:stCondLst>
                                            <p:cond delay="0"/>
                                          </p:stCondLst>
                                        </p:cTn>
                                        <p:tgtEl>
                                          <p:spTgt spid="45"/>
                                        </p:tgtEl>
                                        <p:attrNameLst>
                                          <p:attrName>style.visibility</p:attrName>
                                        </p:attrNameLst>
                                      </p:cBhvr>
                                      <p:to>
                                        <p:strVal val="visible"/>
                                      </p:to>
                                    </p:set>
                                    <p:anim calcmode="lin" valueType="num">
                                      <p:cBhvr>
                                        <p:cTn id="241" dur="1000" fill="hold"/>
                                        <p:tgtEl>
                                          <p:spTgt spid="45"/>
                                        </p:tgtEl>
                                        <p:attrNameLst>
                                          <p:attrName>ppt_w</p:attrName>
                                        </p:attrNameLst>
                                      </p:cBhvr>
                                      <p:tavLst>
                                        <p:tav tm="0">
                                          <p:val>
                                            <p:fltVal val="0"/>
                                          </p:val>
                                        </p:tav>
                                        <p:tav tm="100000">
                                          <p:val>
                                            <p:strVal val="#ppt_w"/>
                                          </p:val>
                                        </p:tav>
                                      </p:tavLst>
                                    </p:anim>
                                    <p:anim calcmode="lin" valueType="num">
                                      <p:cBhvr>
                                        <p:cTn id="242" dur="1000" fill="hold"/>
                                        <p:tgtEl>
                                          <p:spTgt spid="45"/>
                                        </p:tgtEl>
                                        <p:attrNameLst>
                                          <p:attrName>ppt_h</p:attrName>
                                        </p:attrNameLst>
                                      </p:cBhvr>
                                      <p:tavLst>
                                        <p:tav tm="0">
                                          <p:val>
                                            <p:fltVal val="0"/>
                                          </p:val>
                                        </p:tav>
                                        <p:tav tm="100000">
                                          <p:val>
                                            <p:strVal val="#ppt_h"/>
                                          </p:val>
                                        </p:tav>
                                      </p:tavLst>
                                    </p:anim>
                                    <p:animEffect transition="in" filter="fade">
                                      <p:cBhvr>
                                        <p:cTn id="243" dur="1000"/>
                                        <p:tgtEl>
                                          <p:spTgt spid="45"/>
                                        </p:tgtEl>
                                      </p:cBhvr>
                                    </p:animEffect>
                                  </p:childTnLst>
                                </p:cTn>
                              </p:par>
                              <p:par>
                                <p:cTn id="244" presetID="53" presetClass="entr" presetSubtype="16" fill="hold" grpId="0" nodeType="withEffect">
                                  <p:stCondLst>
                                    <p:cond delay="4000"/>
                                  </p:stCondLst>
                                  <p:childTnLst>
                                    <p:set>
                                      <p:cBhvr>
                                        <p:cTn id="245" dur="1" fill="hold">
                                          <p:stCondLst>
                                            <p:cond delay="0"/>
                                          </p:stCondLst>
                                        </p:cTn>
                                        <p:tgtEl>
                                          <p:spTgt spid="46"/>
                                        </p:tgtEl>
                                        <p:attrNameLst>
                                          <p:attrName>style.visibility</p:attrName>
                                        </p:attrNameLst>
                                      </p:cBhvr>
                                      <p:to>
                                        <p:strVal val="visible"/>
                                      </p:to>
                                    </p:set>
                                    <p:anim calcmode="lin" valueType="num">
                                      <p:cBhvr>
                                        <p:cTn id="246" dur="1000" fill="hold"/>
                                        <p:tgtEl>
                                          <p:spTgt spid="46"/>
                                        </p:tgtEl>
                                        <p:attrNameLst>
                                          <p:attrName>ppt_w</p:attrName>
                                        </p:attrNameLst>
                                      </p:cBhvr>
                                      <p:tavLst>
                                        <p:tav tm="0">
                                          <p:val>
                                            <p:fltVal val="0"/>
                                          </p:val>
                                        </p:tav>
                                        <p:tav tm="100000">
                                          <p:val>
                                            <p:strVal val="#ppt_w"/>
                                          </p:val>
                                        </p:tav>
                                      </p:tavLst>
                                    </p:anim>
                                    <p:anim calcmode="lin" valueType="num">
                                      <p:cBhvr>
                                        <p:cTn id="247" dur="1000" fill="hold"/>
                                        <p:tgtEl>
                                          <p:spTgt spid="46"/>
                                        </p:tgtEl>
                                        <p:attrNameLst>
                                          <p:attrName>ppt_h</p:attrName>
                                        </p:attrNameLst>
                                      </p:cBhvr>
                                      <p:tavLst>
                                        <p:tav tm="0">
                                          <p:val>
                                            <p:fltVal val="0"/>
                                          </p:val>
                                        </p:tav>
                                        <p:tav tm="100000">
                                          <p:val>
                                            <p:strVal val="#ppt_h"/>
                                          </p:val>
                                        </p:tav>
                                      </p:tavLst>
                                    </p:anim>
                                    <p:animEffect transition="in" filter="fade">
                                      <p:cBhvr>
                                        <p:cTn id="248" dur="1000"/>
                                        <p:tgtEl>
                                          <p:spTgt spid="46"/>
                                        </p:tgtEl>
                                      </p:cBhvr>
                                    </p:animEffect>
                                  </p:childTnLst>
                                </p:cTn>
                              </p:par>
                              <p:par>
                                <p:cTn id="249" presetID="53" presetClass="entr" presetSubtype="16" fill="hold" grpId="0" nodeType="withEffect">
                                  <p:stCondLst>
                                    <p:cond delay="4000"/>
                                  </p:stCondLst>
                                  <p:childTnLst>
                                    <p:set>
                                      <p:cBhvr>
                                        <p:cTn id="250" dur="1" fill="hold">
                                          <p:stCondLst>
                                            <p:cond delay="0"/>
                                          </p:stCondLst>
                                        </p:cTn>
                                        <p:tgtEl>
                                          <p:spTgt spid="47"/>
                                        </p:tgtEl>
                                        <p:attrNameLst>
                                          <p:attrName>style.visibility</p:attrName>
                                        </p:attrNameLst>
                                      </p:cBhvr>
                                      <p:to>
                                        <p:strVal val="visible"/>
                                      </p:to>
                                    </p:set>
                                    <p:anim calcmode="lin" valueType="num">
                                      <p:cBhvr>
                                        <p:cTn id="251" dur="1000" fill="hold"/>
                                        <p:tgtEl>
                                          <p:spTgt spid="47"/>
                                        </p:tgtEl>
                                        <p:attrNameLst>
                                          <p:attrName>ppt_w</p:attrName>
                                        </p:attrNameLst>
                                      </p:cBhvr>
                                      <p:tavLst>
                                        <p:tav tm="0">
                                          <p:val>
                                            <p:fltVal val="0"/>
                                          </p:val>
                                        </p:tav>
                                        <p:tav tm="100000">
                                          <p:val>
                                            <p:strVal val="#ppt_w"/>
                                          </p:val>
                                        </p:tav>
                                      </p:tavLst>
                                    </p:anim>
                                    <p:anim calcmode="lin" valueType="num">
                                      <p:cBhvr>
                                        <p:cTn id="252" dur="1000" fill="hold"/>
                                        <p:tgtEl>
                                          <p:spTgt spid="47"/>
                                        </p:tgtEl>
                                        <p:attrNameLst>
                                          <p:attrName>ppt_h</p:attrName>
                                        </p:attrNameLst>
                                      </p:cBhvr>
                                      <p:tavLst>
                                        <p:tav tm="0">
                                          <p:val>
                                            <p:fltVal val="0"/>
                                          </p:val>
                                        </p:tav>
                                        <p:tav tm="100000">
                                          <p:val>
                                            <p:strVal val="#ppt_h"/>
                                          </p:val>
                                        </p:tav>
                                      </p:tavLst>
                                    </p:anim>
                                    <p:animEffect transition="in" filter="fade">
                                      <p:cBhvr>
                                        <p:cTn id="253" dur="1000"/>
                                        <p:tgtEl>
                                          <p:spTgt spid="47"/>
                                        </p:tgtEl>
                                      </p:cBhvr>
                                    </p:animEffect>
                                  </p:childTnLst>
                                </p:cTn>
                              </p:par>
                              <p:par>
                                <p:cTn id="254" presetID="55" presetClass="entr" presetSubtype="0" fill="hold" nodeType="withEffect">
                                  <p:stCondLst>
                                    <p:cond delay="4000"/>
                                  </p:stCondLst>
                                  <p:childTnLst>
                                    <p:set>
                                      <p:cBhvr>
                                        <p:cTn id="255" dur="1" fill="hold">
                                          <p:stCondLst>
                                            <p:cond delay="0"/>
                                          </p:stCondLst>
                                        </p:cTn>
                                        <p:tgtEl>
                                          <p:spTgt spid="85"/>
                                        </p:tgtEl>
                                        <p:attrNameLst>
                                          <p:attrName>style.visibility</p:attrName>
                                        </p:attrNameLst>
                                      </p:cBhvr>
                                      <p:to>
                                        <p:strVal val="visible"/>
                                      </p:to>
                                    </p:set>
                                    <p:anim calcmode="lin" valueType="num">
                                      <p:cBhvr>
                                        <p:cTn id="256" dur="1000" fill="hold"/>
                                        <p:tgtEl>
                                          <p:spTgt spid="85"/>
                                        </p:tgtEl>
                                        <p:attrNameLst>
                                          <p:attrName>ppt_w</p:attrName>
                                        </p:attrNameLst>
                                      </p:cBhvr>
                                      <p:tavLst>
                                        <p:tav tm="0">
                                          <p:val>
                                            <p:strVal val="#ppt_w*0.70"/>
                                          </p:val>
                                        </p:tav>
                                        <p:tav tm="100000">
                                          <p:val>
                                            <p:strVal val="#ppt_w"/>
                                          </p:val>
                                        </p:tav>
                                      </p:tavLst>
                                    </p:anim>
                                    <p:anim calcmode="lin" valueType="num">
                                      <p:cBhvr>
                                        <p:cTn id="257" dur="1000" fill="hold"/>
                                        <p:tgtEl>
                                          <p:spTgt spid="85"/>
                                        </p:tgtEl>
                                        <p:attrNameLst>
                                          <p:attrName>ppt_h</p:attrName>
                                        </p:attrNameLst>
                                      </p:cBhvr>
                                      <p:tavLst>
                                        <p:tav tm="0">
                                          <p:val>
                                            <p:strVal val="#ppt_h"/>
                                          </p:val>
                                        </p:tav>
                                        <p:tav tm="100000">
                                          <p:val>
                                            <p:strVal val="#ppt_h"/>
                                          </p:val>
                                        </p:tav>
                                      </p:tavLst>
                                    </p:anim>
                                    <p:animEffect transition="in" filter="fade">
                                      <p:cBhvr>
                                        <p:cTn id="258" dur="1000"/>
                                        <p:tgtEl>
                                          <p:spTgt spid="85"/>
                                        </p:tgtEl>
                                      </p:cBhvr>
                                    </p:animEffect>
                                  </p:childTnLst>
                                </p:cTn>
                              </p:par>
                              <p:par>
                                <p:cTn id="259" presetID="22" presetClass="entr" presetSubtype="8" fill="hold" grpId="0" nodeType="withEffect">
                                  <p:stCondLst>
                                    <p:cond delay="4000"/>
                                  </p:stCondLst>
                                  <p:childTnLst>
                                    <p:set>
                                      <p:cBhvr>
                                        <p:cTn id="260" dur="1" fill="hold">
                                          <p:stCondLst>
                                            <p:cond delay="0"/>
                                          </p:stCondLst>
                                        </p:cTn>
                                        <p:tgtEl>
                                          <p:spTgt spid="140"/>
                                        </p:tgtEl>
                                        <p:attrNameLst>
                                          <p:attrName>style.visibility</p:attrName>
                                        </p:attrNameLst>
                                      </p:cBhvr>
                                      <p:to>
                                        <p:strVal val="visible"/>
                                      </p:to>
                                    </p:set>
                                    <p:animEffect transition="in" filter="wipe(left)">
                                      <p:cBhvr>
                                        <p:cTn id="261" dur="1000"/>
                                        <p:tgtEl>
                                          <p:spTgt spid="140"/>
                                        </p:tgtEl>
                                      </p:cBhvr>
                                    </p:animEffect>
                                  </p:childTnLst>
                                </p:cTn>
                              </p:par>
                              <p:par>
                                <p:cTn id="262" presetID="53" presetClass="entr" presetSubtype="16" fill="hold" grpId="0" nodeType="withEffect">
                                  <p:stCondLst>
                                    <p:cond delay="4500"/>
                                  </p:stCondLst>
                                  <p:childTnLst>
                                    <p:set>
                                      <p:cBhvr>
                                        <p:cTn id="263" dur="1" fill="hold">
                                          <p:stCondLst>
                                            <p:cond delay="0"/>
                                          </p:stCondLst>
                                        </p:cTn>
                                        <p:tgtEl>
                                          <p:spTgt spid="49"/>
                                        </p:tgtEl>
                                        <p:attrNameLst>
                                          <p:attrName>style.visibility</p:attrName>
                                        </p:attrNameLst>
                                      </p:cBhvr>
                                      <p:to>
                                        <p:strVal val="visible"/>
                                      </p:to>
                                    </p:set>
                                    <p:anim calcmode="lin" valueType="num">
                                      <p:cBhvr>
                                        <p:cTn id="264" dur="1000" fill="hold"/>
                                        <p:tgtEl>
                                          <p:spTgt spid="49"/>
                                        </p:tgtEl>
                                        <p:attrNameLst>
                                          <p:attrName>ppt_w</p:attrName>
                                        </p:attrNameLst>
                                      </p:cBhvr>
                                      <p:tavLst>
                                        <p:tav tm="0">
                                          <p:val>
                                            <p:fltVal val="0"/>
                                          </p:val>
                                        </p:tav>
                                        <p:tav tm="100000">
                                          <p:val>
                                            <p:strVal val="#ppt_w"/>
                                          </p:val>
                                        </p:tav>
                                      </p:tavLst>
                                    </p:anim>
                                    <p:anim calcmode="lin" valueType="num">
                                      <p:cBhvr>
                                        <p:cTn id="265" dur="1000" fill="hold"/>
                                        <p:tgtEl>
                                          <p:spTgt spid="49"/>
                                        </p:tgtEl>
                                        <p:attrNameLst>
                                          <p:attrName>ppt_h</p:attrName>
                                        </p:attrNameLst>
                                      </p:cBhvr>
                                      <p:tavLst>
                                        <p:tav tm="0">
                                          <p:val>
                                            <p:fltVal val="0"/>
                                          </p:val>
                                        </p:tav>
                                        <p:tav tm="100000">
                                          <p:val>
                                            <p:strVal val="#ppt_h"/>
                                          </p:val>
                                        </p:tav>
                                      </p:tavLst>
                                    </p:anim>
                                    <p:animEffect transition="in" filter="fade">
                                      <p:cBhvr>
                                        <p:cTn id="266" dur="1000"/>
                                        <p:tgtEl>
                                          <p:spTgt spid="49"/>
                                        </p:tgtEl>
                                      </p:cBhvr>
                                    </p:animEffect>
                                  </p:childTnLst>
                                </p:cTn>
                              </p:par>
                              <p:par>
                                <p:cTn id="267" presetID="53" presetClass="entr" presetSubtype="16" fill="hold" grpId="0" nodeType="withEffect">
                                  <p:stCondLst>
                                    <p:cond delay="4500"/>
                                  </p:stCondLst>
                                  <p:childTnLst>
                                    <p:set>
                                      <p:cBhvr>
                                        <p:cTn id="268" dur="1" fill="hold">
                                          <p:stCondLst>
                                            <p:cond delay="0"/>
                                          </p:stCondLst>
                                        </p:cTn>
                                        <p:tgtEl>
                                          <p:spTgt spid="50"/>
                                        </p:tgtEl>
                                        <p:attrNameLst>
                                          <p:attrName>style.visibility</p:attrName>
                                        </p:attrNameLst>
                                      </p:cBhvr>
                                      <p:to>
                                        <p:strVal val="visible"/>
                                      </p:to>
                                    </p:set>
                                    <p:anim calcmode="lin" valueType="num">
                                      <p:cBhvr>
                                        <p:cTn id="269" dur="1000" fill="hold"/>
                                        <p:tgtEl>
                                          <p:spTgt spid="50"/>
                                        </p:tgtEl>
                                        <p:attrNameLst>
                                          <p:attrName>ppt_w</p:attrName>
                                        </p:attrNameLst>
                                      </p:cBhvr>
                                      <p:tavLst>
                                        <p:tav tm="0">
                                          <p:val>
                                            <p:fltVal val="0"/>
                                          </p:val>
                                        </p:tav>
                                        <p:tav tm="100000">
                                          <p:val>
                                            <p:strVal val="#ppt_w"/>
                                          </p:val>
                                        </p:tav>
                                      </p:tavLst>
                                    </p:anim>
                                    <p:anim calcmode="lin" valueType="num">
                                      <p:cBhvr>
                                        <p:cTn id="270" dur="1000" fill="hold"/>
                                        <p:tgtEl>
                                          <p:spTgt spid="50"/>
                                        </p:tgtEl>
                                        <p:attrNameLst>
                                          <p:attrName>ppt_h</p:attrName>
                                        </p:attrNameLst>
                                      </p:cBhvr>
                                      <p:tavLst>
                                        <p:tav tm="0">
                                          <p:val>
                                            <p:fltVal val="0"/>
                                          </p:val>
                                        </p:tav>
                                        <p:tav tm="100000">
                                          <p:val>
                                            <p:strVal val="#ppt_h"/>
                                          </p:val>
                                        </p:tav>
                                      </p:tavLst>
                                    </p:anim>
                                    <p:animEffect transition="in" filter="fade">
                                      <p:cBhvr>
                                        <p:cTn id="271" dur="1000"/>
                                        <p:tgtEl>
                                          <p:spTgt spid="50"/>
                                        </p:tgtEl>
                                      </p:cBhvr>
                                    </p:animEffect>
                                  </p:childTnLst>
                                </p:cTn>
                              </p:par>
                              <p:par>
                                <p:cTn id="272" presetID="53" presetClass="entr" presetSubtype="16" fill="hold" grpId="0" nodeType="withEffect">
                                  <p:stCondLst>
                                    <p:cond delay="4500"/>
                                  </p:stCondLst>
                                  <p:childTnLst>
                                    <p:set>
                                      <p:cBhvr>
                                        <p:cTn id="273" dur="1" fill="hold">
                                          <p:stCondLst>
                                            <p:cond delay="0"/>
                                          </p:stCondLst>
                                        </p:cTn>
                                        <p:tgtEl>
                                          <p:spTgt spid="51"/>
                                        </p:tgtEl>
                                        <p:attrNameLst>
                                          <p:attrName>style.visibility</p:attrName>
                                        </p:attrNameLst>
                                      </p:cBhvr>
                                      <p:to>
                                        <p:strVal val="visible"/>
                                      </p:to>
                                    </p:set>
                                    <p:anim calcmode="lin" valueType="num">
                                      <p:cBhvr>
                                        <p:cTn id="274" dur="1000" fill="hold"/>
                                        <p:tgtEl>
                                          <p:spTgt spid="51"/>
                                        </p:tgtEl>
                                        <p:attrNameLst>
                                          <p:attrName>ppt_w</p:attrName>
                                        </p:attrNameLst>
                                      </p:cBhvr>
                                      <p:tavLst>
                                        <p:tav tm="0">
                                          <p:val>
                                            <p:fltVal val="0"/>
                                          </p:val>
                                        </p:tav>
                                        <p:tav tm="100000">
                                          <p:val>
                                            <p:strVal val="#ppt_w"/>
                                          </p:val>
                                        </p:tav>
                                      </p:tavLst>
                                    </p:anim>
                                    <p:anim calcmode="lin" valueType="num">
                                      <p:cBhvr>
                                        <p:cTn id="275" dur="1000" fill="hold"/>
                                        <p:tgtEl>
                                          <p:spTgt spid="51"/>
                                        </p:tgtEl>
                                        <p:attrNameLst>
                                          <p:attrName>ppt_h</p:attrName>
                                        </p:attrNameLst>
                                      </p:cBhvr>
                                      <p:tavLst>
                                        <p:tav tm="0">
                                          <p:val>
                                            <p:fltVal val="0"/>
                                          </p:val>
                                        </p:tav>
                                        <p:tav tm="100000">
                                          <p:val>
                                            <p:strVal val="#ppt_h"/>
                                          </p:val>
                                        </p:tav>
                                      </p:tavLst>
                                    </p:anim>
                                    <p:animEffect transition="in" filter="fade">
                                      <p:cBhvr>
                                        <p:cTn id="276" dur="1000"/>
                                        <p:tgtEl>
                                          <p:spTgt spid="51"/>
                                        </p:tgtEl>
                                      </p:cBhvr>
                                    </p:animEffect>
                                  </p:childTnLst>
                                </p:cTn>
                              </p:par>
                              <p:par>
                                <p:cTn id="277" presetID="53" presetClass="entr" presetSubtype="16" fill="hold" grpId="0" nodeType="withEffect">
                                  <p:stCondLst>
                                    <p:cond delay="4500"/>
                                  </p:stCondLst>
                                  <p:childTnLst>
                                    <p:set>
                                      <p:cBhvr>
                                        <p:cTn id="278" dur="1" fill="hold">
                                          <p:stCondLst>
                                            <p:cond delay="0"/>
                                          </p:stCondLst>
                                        </p:cTn>
                                        <p:tgtEl>
                                          <p:spTgt spid="52"/>
                                        </p:tgtEl>
                                        <p:attrNameLst>
                                          <p:attrName>style.visibility</p:attrName>
                                        </p:attrNameLst>
                                      </p:cBhvr>
                                      <p:to>
                                        <p:strVal val="visible"/>
                                      </p:to>
                                    </p:set>
                                    <p:anim calcmode="lin" valueType="num">
                                      <p:cBhvr>
                                        <p:cTn id="279" dur="1000" fill="hold"/>
                                        <p:tgtEl>
                                          <p:spTgt spid="52"/>
                                        </p:tgtEl>
                                        <p:attrNameLst>
                                          <p:attrName>ppt_w</p:attrName>
                                        </p:attrNameLst>
                                      </p:cBhvr>
                                      <p:tavLst>
                                        <p:tav tm="0">
                                          <p:val>
                                            <p:fltVal val="0"/>
                                          </p:val>
                                        </p:tav>
                                        <p:tav tm="100000">
                                          <p:val>
                                            <p:strVal val="#ppt_w"/>
                                          </p:val>
                                        </p:tav>
                                      </p:tavLst>
                                    </p:anim>
                                    <p:anim calcmode="lin" valueType="num">
                                      <p:cBhvr>
                                        <p:cTn id="280" dur="1000" fill="hold"/>
                                        <p:tgtEl>
                                          <p:spTgt spid="52"/>
                                        </p:tgtEl>
                                        <p:attrNameLst>
                                          <p:attrName>ppt_h</p:attrName>
                                        </p:attrNameLst>
                                      </p:cBhvr>
                                      <p:tavLst>
                                        <p:tav tm="0">
                                          <p:val>
                                            <p:fltVal val="0"/>
                                          </p:val>
                                        </p:tav>
                                        <p:tav tm="100000">
                                          <p:val>
                                            <p:strVal val="#ppt_h"/>
                                          </p:val>
                                        </p:tav>
                                      </p:tavLst>
                                    </p:anim>
                                    <p:animEffect transition="in" filter="fade">
                                      <p:cBhvr>
                                        <p:cTn id="281" dur="1000"/>
                                        <p:tgtEl>
                                          <p:spTgt spid="52"/>
                                        </p:tgtEl>
                                      </p:cBhvr>
                                    </p:animEffect>
                                  </p:childTnLst>
                                </p:cTn>
                              </p:par>
                              <p:par>
                                <p:cTn id="282" presetID="53" presetClass="entr" presetSubtype="16" fill="hold" grpId="0" nodeType="withEffect">
                                  <p:stCondLst>
                                    <p:cond delay="4500"/>
                                  </p:stCondLst>
                                  <p:childTnLst>
                                    <p:set>
                                      <p:cBhvr>
                                        <p:cTn id="283" dur="1" fill="hold">
                                          <p:stCondLst>
                                            <p:cond delay="0"/>
                                          </p:stCondLst>
                                        </p:cTn>
                                        <p:tgtEl>
                                          <p:spTgt spid="53"/>
                                        </p:tgtEl>
                                        <p:attrNameLst>
                                          <p:attrName>style.visibility</p:attrName>
                                        </p:attrNameLst>
                                      </p:cBhvr>
                                      <p:to>
                                        <p:strVal val="visible"/>
                                      </p:to>
                                    </p:set>
                                    <p:anim calcmode="lin" valueType="num">
                                      <p:cBhvr>
                                        <p:cTn id="284" dur="1000" fill="hold"/>
                                        <p:tgtEl>
                                          <p:spTgt spid="53"/>
                                        </p:tgtEl>
                                        <p:attrNameLst>
                                          <p:attrName>ppt_w</p:attrName>
                                        </p:attrNameLst>
                                      </p:cBhvr>
                                      <p:tavLst>
                                        <p:tav tm="0">
                                          <p:val>
                                            <p:fltVal val="0"/>
                                          </p:val>
                                        </p:tav>
                                        <p:tav tm="100000">
                                          <p:val>
                                            <p:strVal val="#ppt_w"/>
                                          </p:val>
                                        </p:tav>
                                      </p:tavLst>
                                    </p:anim>
                                    <p:anim calcmode="lin" valueType="num">
                                      <p:cBhvr>
                                        <p:cTn id="285" dur="1000" fill="hold"/>
                                        <p:tgtEl>
                                          <p:spTgt spid="53"/>
                                        </p:tgtEl>
                                        <p:attrNameLst>
                                          <p:attrName>ppt_h</p:attrName>
                                        </p:attrNameLst>
                                      </p:cBhvr>
                                      <p:tavLst>
                                        <p:tav tm="0">
                                          <p:val>
                                            <p:fltVal val="0"/>
                                          </p:val>
                                        </p:tav>
                                        <p:tav tm="100000">
                                          <p:val>
                                            <p:strVal val="#ppt_h"/>
                                          </p:val>
                                        </p:tav>
                                      </p:tavLst>
                                    </p:anim>
                                    <p:animEffect transition="in" filter="fade">
                                      <p:cBhvr>
                                        <p:cTn id="286" dur="1000"/>
                                        <p:tgtEl>
                                          <p:spTgt spid="53"/>
                                        </p:tgtEl>
                                      </p:cBhvr>
                                    </p:animEffect>
                                  </p:childTnLst>
                                </p:cTn>
                              </p:par>
                              <p:par>
                                <p:cTn id="287" presetID="53" presetClass="entr" presetSubtype="16" fill="hold" grpId="0" nodeType="withEffect">
                                  <p:stCondLst>
                                    <p:cond delay="4500"/>
                                  </p:stCondLst>
                                  <p:childTnLst>
                                    <p:set>
                                      <p:cBhvr>
                                        <p:cTn id="288" dur="1" fill="hold">
                                          <p:stCondLst>
                                            <p:cond delay="0"/>
                                          </p:stCondLst>
                                        </p:cTn>
                                        <p:tgtEl>
                                          <p:spTgt spid="54"/>
                                        </p:tgtEl>
                                        <p:attrNameLst>
                                          <p:attrName>style.visibility</p:attrName>
                                        </p:attrNameLst>
                                      </p:cBhvr>
                                      <p:to>
                                        <p:strVal val="visible"/>
                                      </p:to>
                                    </p:set>
                                    <p:anim calcmode="lin" valueType="num">
                                      <p:cBhvr>
                                        <p:cTn id="289" dur="1000" fill="hold"/>
                                        <p:tgtEl>
                                          <p:spTgt spid="54"/>
                                        </p:tgtEl>
                                        <p:attrNameLst>
                                          <p:attrName>ppt_w</p:attrName>
                                        </p:attrNameLst>
                                      </p:cBhvr>
                                      <p:tavLst>
                                        <p:tav tm="0">
                                          <p:val>
                                            <p:fltVal val="0"/>
                                          </p:val>
                                        </p:tav>
                                        <p:tav tm="100000">
                                          <p:val>
                                            <p:strVal val="#ppt_w"/>
                                          </p:val>
                                        </p:tav>
                                      </p:tavLst>
                                    </p:anim>
                                    <p:anim calcmode="lin" valueType="num">
                                      <p:cBhvr>
                                        <p:cTn id="290" dur="1000" fill="hold"/>
                                        <p:tgtEl>
                                          <p:spTgt spid="54"/>
                                        </p:tgtEl>
                                        <p:attrNameLst>
                                          <p:attrName>ppt_h</p:attrName>
                                        </p:attrNameLst>
                                      </p:cBhvr>
                                      <p:tavLst>
                                        <p:tav tm="0">
                                          <p:val>
                                            <p:fltVal val="0"/>
                                          </p:val>
                                        </p:tav>
                                        <p:tav tm="100000">
                                          <p:val>
                                            <p:strVal val="#ppt_h"/>
                                          </p:val>
                                        </p:tav>
                                      </p:tavLst>
                                    </p:anim>
                                    <p:animEffect transition="in" filter="fade">
                                      <p:cBhvr>
                                        <p:cTn id="291" dur="1000"/>
                                        <p:tgtEl>
                                          <p:spTgt spid="54"/>
                                        </p:tgtEl>
                                      </p:cBhvr>
                                    </p:animEffect>
                                  </p:childTnLst>
                                </p:cTn>
                              </p:par>
                              <p:par>
                                <p:cTn id="292" presetID="53" presetClass="entr" presetSubtype="16" fill="hold" grpId="0" nodeType="withEffect">
                                  <p:stCondLst>
                                    <p:cond delay="4500"/>
                                  </p:stCondLst>
                                  <p:childTnLst>
                                    <p:set>
                                      <p:cBhvr>
                                        <p:cTn id="293" dur="1" fill="hold">
                                          <p:stCondLst>
                                            <p:cond delay="0"/>
                                          </p:stCondLst>
                                        </p:cTn>
                                        <p:tgtEl>
                                          <p:spTgt spid="55"/>
                                        </p:tgtEl>
                                        <p:attrNameLst>
                                          <p:attrName>style.visibility</p:attrName>
                                        </p:attrNameLst>
                                      </p:cBhvr>
                                      <p:to>
                                        <p:strVal val="visible"/>
                                      </p:to>
                                    </p:set>
                                    <p:anim calcmode="lin" valueType="num">
                                      <p:cBhvr>
                                        <p:cTn id="294" dur="1000" fill="hold"/>
                                        <p:tgtEl>
                                          <p:spTgt spid="55"/>
                                        </p:tgtEl>
                                        <p:attrNameLst>
                                          <p:attrName>ppt_w</p:attrName>
                                        </p:attrNameLst>
                                      </p:cBhvr>
                                      <p:tavLst>
                                        <p:tav tm="0">
                                          <p:val>
                                            <p:fltVal val="0"/>
                                          </p:val>
                                        </p:tav>
                                        <p:tav tm="100000">
                                          <p:val>
                                            <p:strVal val="#ppt_w"/>
                                          </p:val>
                                        </p:tav>
                                      </p:tavLst>
                                    </p:anim>
                                    <p:anim calcmode="lin" valueType="num">
                                      <p:cBhvr>
                                        <p:cTn id="295" dur="1000" fill="hold"/>
                                        <p:tgtEl>
                                          <p:spTgt spid="55"/>
                                        </p:tgtEl>
                                        <p:attrNameLst>
                                          <p:attrName>ppt_h</p:attrName>
                                        </p:attrNameLst>
                                      </p:cBhvr>
                                      <p:tavLst>
                                        <p:tav tm="0">
                                          <p:val>
                                            <p:fltVal val="0"/>
                                          </p:val>
                                        </p:tav>
                                        <p:tav tm="100000">
                                          <p:val>
                                            <p:strVal val="#ppt_h"/>
                                          </p:val>
                                        </p:tav>
                                      </p:tavLst>
                                    </p:anim>
                                    <p:animEffect transition="in" filter="fade">
                                      <p:cBhvr>
                                        <p:cTn id="296" dur="1000"/>
                                        <p:tgtEl>
                                          <p:spTgt spid="55"/>
                                        </p:tgtEl>
                                      </p:cBhvr>
                                    </p:animEffect>
                                  </p:childTnLst>
                                </p:cTn>
                              </p:par>
                              <p:par>
                                <p:cTn id="297" presetID="53" presetClass="entr" presetSubtype="16" fill="hold" grpId="0" nodeType="withEffect">
                                  <p:stCondLst>
                                    <p:cond delay="4500"/>
                                  </p:stCondLst>
                                  <p:childTnLst>
                                    <p:set>
                                      <p:cBhvr>
                                        <p:cTn id="298" dur="1" fill="hold">
                                          <p:stCondLst>
                                            <p:cond delay="0"/>
                                          </p:stCondLst>
                                        </p:cTn>
                                        <p:tgtEl>
                                          <p:spTgt spid="56"/>
                                        </p:tgtEl>
                                        <p:attrNameLst>
                                          <p:attrName>style.visibility</p:attrName>
                                        </p:attrNameLst>
                                      </p:cBhvr>
                                      <p:to>
                                        <p:strVal val="visible"/>
                                      </p:to>
                                    </p:set>
                                    <p:anim calcmode="lin" valueType="num">
                                      <p:cBhvr>
                                        <p:cTn id="299" dur="1000" fill="hold"/>
                                        <p:tgtEl>
                                          <p:spTgt spid="56"/>
                                        </p:tgtEl>
                                        <p:attrNameLst>
                                          <p:attrName>ppt_w</p:attrName>
                                        </p:attrNameLst>
                                      </p:cBhvr>
                                      <p:tavLst>
                                        <p:tav tm="0">
                                          <p:val>
                                            <p:fltVal val="0"/>
                                          </p:val>
                                        </p:tav>
                                        <p:tav tm="100000">
                                          <p:val>
                                            <p:strVal val="#ppt_w"/>
                                          </p:val>
                                        </p:tav>
                                      </p:tavLst>
                                    </p:anim>
                                    <p:anim calcmode="lin" valueType="num">
                                      <p:cBhvr>
                                        <p:cTn id="300" dur="1000" fill="hold"/>
                                        <p:tgtEl>
                                          <p:spTgt spid="56"/>
                                        </p:tgtEl>
                                        <p:attrNameLst>
                                          <p:attrName>ppt_h</p:attrName>
                                        </p:attrNameLst>
                                      </p:cBhvr>
                                      <p:tavLst>
                                        <p:tav tm="0">
                                          <p:val>
                                            <p:fltVal val="0"/>
                                          </p:val>
                                        </p:tav>
                                        <p:tav tm="100000">
                                          <p:val>
                                            <p:strVal val="#ppt_h"/>
                                          </p:val>
                                        </p:tav>
                                      </p:tavLst>
                                    </p:anim>
                                    <p:animEffect transition="in" filter="fade">
                                      <p:cBhvr>
                                        <p:cTn id="301" dur="1000"/>
                                        <p:tgtEl>
                                          <p:spTgt spid="56"/>
                                        </p:tgtEl>
                                      </p:cBhvr>
                                    </p:animEffect>
                                  </p:childTnLst>
                                </p:cTn>
                              </p:par>
                              <p:par>
                                <p:cTn id="302" presetID="53" presetClass="entr" presetSubtype="16" fill="hold" grpId="0" nodeType="withEffect">
                                  <p:stCondLst>
                                    <p:cond delay="4500"/>
                                  </p:stCondLst>
                                  <p:childTnLst>
                                    <p:set>
                                      <p:cBhvr>
                                        <p:cTn id="303" dur="1" fill="hold">
                                          <p:stCondLst>
                                            <p:cond delay="0"/>
                                          </p:stCondLst>
                                        </p:cTn>
                                        <p:tgtEl>
                                          <p:spTgt spid="57"/>
                                        </p:tgtEl>
                                        <p:attrNameLst>
                                          <p:attrName>style.visibility</p:attrName>
                                        </p:attrNameLst>
                                      </p:cBhvr>
                                      <p:to>
                                        <p:strVal val="visible"/>
                                      </p:to>
                                    </p:set>
                                    <p:anim calcmode="lin" valueType="num">
                                      <p:cBhvr>
                                        <p:cTn id="304" dur="1000" fill="hold"/>
                                        <p:tgtEl>
                                          <p:spTgt spid="57"/>
                                        </p:tgtEl>
                                        <p:attrNameLst>
                                          <p:attrName>ppt_w</p:attrName>
                                        </p:attrNameLst>
                                      </p:cBhvr>
                                      <p:tavLst>
                                        <p:tav tm="0">
                                          <p:val>
                                            <p:fltVal val="0"/>
                                          </p:val>
                                        </p:tav>
                                        <p:tav tm="100000">
                                          <p:val>
                                            <p:strVal val="#ppt_w"/>
                                          </p:val>
                                        </p:tav>
                                      </p:tavLst>
                                    </p:anim>
                                    <p:anim calcmode="lin" valueType="num">
                                      <p:cBhvr>
                                        <p:cTn id="305" dur="1000" fill="hold"/>
                                        <p:tgtEl>
                                          <p:spTgt spid="57"/>
                                        </p:tgtEl>
                                        <p:attrNameLst>
                                          <p:attrName>ppt_h</p:attrName>
                                        </p:attrNameLst>
                                      </p:cBhvr>
                                      <p:tavLst>
                                        <p:tav tm="0">
                                          <p:val>
                                            <p:fltVal val="0"/>
                                          </p:val>
                                        </p:tav>
                                        <p:tav tm="100000">
                                          <p:val>
                                            <p:strVal val="#ppt_h"/>
                                          </p:val>
                                        </p:tav>
                                      </p:tavLst>
                                    </p:anim>
                                    <p:animEffect transition="in" filter="fade">
                                      <p:cBhvr>
                                        <p:cTn id="306" dur="1000"/>
                                        <p:tgtEl>
                                          <p:spTgt spid="57"/>
                                        </p:tgtEl>
                                      </p:cBhvr>
                                    </p:animEffect>
                                  </p:childTnLst>
                                </p:cTn>
                              </p:par>
                              <p:par>
                                <p:cTn id="307" presetID="55" presetClass="entr" presetSubtype="0" fill="hold" nodeType="withEffect">
                                  <p:stCondLst>
                                    <p:cond delay="4500"/>
                                  </p:stCondLst>
                                  <p:childTnLst>
                                    <p:set>
                                      <p:cBhvr>
                                        <p:cTn id="308" dur="1" fill="hold">
                                          <p:stCondLst>
                                            <p:cond delay="0"/>
                                          </p:stCondLst>
                                        </p:cTn>
                                        <p:tgtEl>
                                          <p:spTgt spid="88"/>
                                        </p:tgtEl>
                                        <p:attrNameLst>
                                          <p:attrName>style.visibility</p:attrName>
                                        </p:attrNameLst>
                                      </p:cBhvr>
                                      <p:to>
                                        <p:strVal val="visible"/>
                                      </p:to>
                                    </p:set>
                                    <p:anim calcmode="lin" valueType="num">
                                      <p:cBhvr>
                                        <p:cTn id="309" dur="1000" fill="hold"/>
                                        <p:tgtEl>
                                          <p:spTgt spid="88"/>
                                        </p:tgtEl>
                                        <p:attrNameLst>
                                          <p:attrName>ppt_w</p:attrName>
                                        </p:attrNameLst>
                                      </p:cBhvr>
                                      <p:tavLst>
                                        <p:tav tm="0">
                                          <p:val>
                                            <p:strVal val="#ppt_w*0.70"/>
                                          </p:val>
                                        </p:tav>
                                        <p:tav tm="100000">
                                          <p:val>
                                            <p:strVal val="#ppt_w"/>
                                          </p:val>
                                        </p:tav>
                                      </p:tavLst>
                                    </p:anim>
                                    <p:anim calcmode="lin" valueType="num">
                                      <p:cBhvr>
                                        <p:cTn id="310" dur="1000" fill="hold"/>
                                        <p:tgtEl>
                                          <p:spTgt spid="88"/>
                                        </p:tgtEl>
                                        <p:attrNameLst>
                                          <p:attrName>ppt_h</p:attrName>
                                        </p:attrNameLst>
                                      </p:cBhvr>
                                      <p:tavLst>
                                        <p:tav tm="0">
                                          <p:val>
                                            <p:strVal val="#ppt_h"/>
                                          </p:val>
                                        </p:tav>
                                        <p:tav tm="100000">
                                          <p:val>
                                            <p:strVal val="#ppt_h"/>
                                          </p:val>
                                        </p:tav>
                                      </p:tavLst>
                                    </p:anim>
                                    <p:animEffect transition="in" filter="fade">
                                      <p:cBhvr>
                                        <p:cTn id="311" dur="1000"/>
                                        <p:tgtEl>
                                          <p:spTgt spid="88"/>
                                        </p:tgtEl>
                                      </p:cBhvr>
                                    </p:animEffect>
                                  </p:childTnLst>
                                </p:cTn>
                              </p:par>
                              <p:par>
                                <p:cTn id="312" presetID="22" presetClass="entr" presetSubtype="8" fill="hold" grpId="0" nodeType="withEffect">
                                  <p:stCondLst>
                                    <p:cond delay="4500"/>
                                  </p:stCondLst>
                                  <p:childTnLst>
                                    <p:set>
                                      <p:cBhvr>
                                        <p:cTn id="313" dur="1" fill="hold">
                                          <p:stCondLst>
                                            <p:cond delay="0"/>
                                          </p:stCondLst>
                                        </p:cTn>
                                        <p:tgtEl>
                                          <p:spTgt spid="141"/>
                                        </p:tgtEl>
                                        <p:attrNameLst>
                                          <p:attrName>style.visibility</p:attrName>
                                        </p:attrNameLst>
                                      </p:cBhvr>
                                      <p:to>
                                        <p:strVal val="visible"/>
                                      </p:to>
                                    </p:set>
                                    <p:animEffect transition="in" filter="wipe(left)">
                                      <p:cBhvr>
                                        <p:cTn id="314" dur="1000"/>
                                        <p:tgtEl>
                                          <p:spTgt spid="141"/>
                                        </p:tgtEl>
                                      </p:cBhvr>
                                    </p:animEffect>
                                  </p:childTnLst>
                                </p:cTn>
                              </p:par>
                              <p:par>
                                <p:cTn id="315" presetID="53" presetClass="entr" presetSubtype="16" fill="hold" grpId="0" nodeType="withEffect">
                                  <p:stCondLst>
                                    <p:cond delay="2000"/>
                                  </p:stCondLst>
                                  <p:childTnLst>
                                    <p:set>
                                      <p:cBhvr>
                                        <p:cTn id="316" dur="1" fill="hold">
                                          <p:stCondLst>
                                            <p:cond delay="0"/>
                                          </p:stCondLst>
                                        </p:cTn>
                                        <p:tgtEl>
                                          <p:spTgt spid="2"/>
                                        </p:tgtEl>
                                        <p:attrNameLst>
                                          <p:attrName>style.visibility</p:attrName>
                                        </p:attrNameLst>
                                      </p:cBhvr>
                                      <p:to>
                                        <p:strVal val="visible"/>
                                      </p:to>
                                    </p:set>
                                    <p:anim calcmode="lin" valueType="num">
                                      <p:cBhvr>
                                        <p:cTn id="317" dur="2000" fill="hold"/>
                                        <p:tgtEl>
                                          <p:spTgt spid="2"/>
                                        </p:tgtEl>
                                        <p:attrNameLst>
                                          <p:attrName>ppt_w</p:attrName>
                                        </p:attrNameLst>
                                      </p:cBhvr>
                                      <p:tavLst>
                                        <p:tav tm="0">
                                          <p:val>
                                            <p:fltVal val="0"/>
                                          </p:val>
                                        </p:tav>
                                        <p:tav tm="100000">
                                          <p:val>
                                            <p:strVal val="#ppt_w"/>
                                          </p:val>
                                        </p:tav>
                                      </p:tavLst>
                                    </p:anim>
                                    <p:anim calcmode="lin" valueType="num">
                                      <p:cBhvr>
                                        <p:cTn id="318" dur="2000" fill="hold"/>
                                        <p:tgtEl>
                                          <p:spTgt spid="2"/>
                                        </p:tgtEl>
                                        <p:attrNameLst>
                                          <p:attrName>ppt_h</p:attrName>
                                        </p:attrNameLst>
                                      </p:cBhvr>
                                      <p:tavLst>
                                        <p:tav tm="0">
                                          <p:val>
                                            <p:fltVal val="0"/>
                                          </p:val>
                                        </p:tav>
                                        <p:tav tm="100000">
                                          <p:val>
                                            <p:strVal val="#ppt_h"/>
                                          </p:val>
                                        </p:tav>
                                      </p:tavLst>
                                    </p:anim>
                                    <p:animEffect transition="in" filter="fade">
                                      <p:cBhvr>
                                        <p:cTn id="319"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67" grpId="0" animBg="1"/>
      <p:bldP spid="15" grpId="0" animBg="1"/>
      <p:bldP spid="11" grpId="0" animBg="1"/>
      <p:bldP spid="8" grpId="0" animBg="1"/>
      <p:bldP spid="9" grpId="0" animBg="1"/>
      <p:bldP spid="10" grpId="0" animBg="1"/>
      <p:bldP spid="12" grpId="0" animBg="1"/>
      <p:bldP spid="13" grpId="0" animBg="1"/>
      <p:bldP spid="14" grpId="0" animBg="1"/>
      <p:bldP spid="16" grpId="0" animBg="1"/>
      <p:bldP spid="46" grpId="0" animBg="1"/>
      <p:bldP spid="42" grpId="0" animBg="1"/>
      <p:bldP spid="39" grpId="0" animBg="1"/>
      <p:bldP spid="40" grpId="0" animBg="1"/>
      <p:bldP spid="41" grpId="0" animBg="1"/>
      <p:bldP spid="43" grpId="0" animBg="1"/>
      <p:bldP spid="44" grpId="0" animBg="1"/>
      <p:bldP spid="45" grpId="0" animBg="1"/>
      <p:bldP spid="47" grpId="0" animBg="1"/>
      <p:bldP spid="36" grpId="0" animBg="1"/>
      <p:bldP spid="32" grpId="0" animBg="1"/>
      <p:bldP spid="29" grpId="0" animBg="1"/>
      <p:bldP spid="30" grpId="0" animBg="1"/>
      <p:bldP spid="31" grpId="0" animBg="1"/>
      <p:bldP spid="33" grpId="0" animBg="1"/>
      <p:bldP spid="34" grpId="0" animBg="1"/>
      <p:bldP spid="35" grpId="0" animBg="1"/>
      <p:bldP spid="37" grpId="0" animBg="1"/>
      <p:bldP spid="26" grpId="0" animBg="1"/>
      <p:bldP spid="22" grpId="0" animBg="1"/>
      <p:bldP spid="19" grpId="0" animBg="1"/>
      <p:bldP spid="20" grpId="0" animBg="1"/>
      <p:bldP spid="21" grpId="0" animBg="1"/>
      <p:bldP spid="23" grpId="0" animBg="1"/>
      <p:bldP spid="24" grpId="0" animBg="1"/>
      <p:bldP spid="25" grpId="0" animBg="1"/>
      <p:bldP spid="27" grpId="0" animBg="1"/>
      <p:bldP spid="56" grpId="0" animBg="1"/>
      <p:bldP spid="52" grpId="0" animBg="1"/>
      <p:bldP spid="49" grpId="0" animBg="1"/>
      <p:bldP spid="50" grpId="0" animBg="1"/>
      <p:bldP spid="51" grpId="0" animBg="1"/>
      <p:bldP spid="53" grpId="0" animBg="1"/>
      <p:bldP spid="54" grpId="0" animBg="1"/>
      <p:bldP spid="55" grpId="0" animBg="1"/>
      <p:bldP spid="57" grpId="0" animBg="1"/>
      <p:bldP spid="137" grpId="0"/>
      <p:bldP spid="138" grpId="0"/>
      <p:bldP spid="139" grpId="0"/>
      <p:bldP spid="140" grpId="0"/>
      <p:bldP spid="141" grpId="0"/>
      <p:bldP spid="107" grpId="0" animBg="1"/>
      <p:bldP spid="14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14103BD3-DF91-4BDE-AA9B-4F42F93E3733}"/>
              </a:ext>
            </a:extLst>
          </p:cNvPr>
          <p:cNvSpPr/>
          <p:nvPr/>
        </p:nvSpPr>
        <p:spPr>
          <a:xfrm>
            <a:off x="7782231" y="2722028"/>
            <a:ext cx="7777692" cy="7777692"/>
          </a:xfrm>
          <a:prstGeom prst="rect">
            <a:avLst/>
          </a:prstGeom>
          <a:blipFill dpi="0" rotWithShape="1">
            <a:blip r:embed="rId2">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E7F8AAFE-0115-402D-B4EB-390CC9F9B1AC}"/>
              </a:ext>
            </a:extLst>
          </p:cNvPr>
          <p:cNvSpPr/>
          <p:nvPr/>
        </p:nvSpPr>
        <p:spPr>
          <a:xfrm>
            <a:off x="-1286633" y="-77830"/>
            <a:ext cx="3201176" cy="3201176"/>
          </a:xfrm>
          <a:prstGeom prst="rect">
            <a:avLst/>
          </a:prstGeom>
          <a:blipFill dpi="0" rotWithShape="1">
            <a:blip r:embed="rId2">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F82343E7-55C0-40A1-807C-4532C35D800C}"/>
              </a:ext>
            </a:extLst>
          </p:cNvPr>
          <p:cNvGrpSpPr/>
          <p:nvPr/>
        </p:nvGrpSpPr>
        <p:grpSpPr>
          <a:xfrm rot="20978925">
            <a:off x="-24668" y="-684110"/>
            <a:ext cx="907675" cy="8546278"/>
            <a:chOff x="7048500" y="0"/>
            <a:chExt cx="1634673" cy="6858000"/>
          </a:xfrm>
        </p:grpSpPr>
        <p:sp>
          <p:nvSpPr>
            <p:cNvPr id="42" name="Rectangle 41">
              <a:extLst>
                <a:ext uri="{FF2B5EF4-FFF2-40B4-BE49-F238E27FC236}">
                  <a16:creationId xmlns:a16="http://schemas.microsoft.com/office/drawing/2014/main" id="{BD20D421-495A-4002-9A87-2302AC781E10}"/>
                </a:ext>
              </a:extLst>
            </p:cNvPr>
            <p:cNvSpPr/>
            <p:nvPr/>
          </p:nvSpPr>
          <p:spPr>
            <a:xfrm rot="273445">
              <a:off x="7048500" y="0"/>
              <a:ext cx="971550" cy="6858000"/>
            </a:xfrm>
            <a:prstGeom prst="rect">
              <a:avLst/>
            </a:prstGeom>
            <a:gradFill>
              <a:gsLst>
                <a:gs pos="100000">
                  <a:schemeClr val="accent1">
                    <a:lumMod val="5000"/>
                    <a:lumOff val="95000"/>
                    <a:alpha val="0"/>
                  </a:schemeClr>
                </a:gs>
                <a:gs pos="0">
                  <a:schemeClr val="accent1">
                    <a:lumMod val="30000"/>
                    <a:lumOff val="70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9469A288-BE0C-4258-B590-04EF973BBB5D}"/>
                </a:ext>
              </a:extLst>
            </p:cNvPr>
            <p:cNvSpPr/>
            <p:nvPr/>
          </p:nvSpPr>
          <p:spPr>
            <a:xfrm rot="21326555" flipH="1">
              <a:off x="7711623" y="0"/>
              <a:ext cx="971550" cy="6858000"/>
            </a:xfrm>
            <a:prstGeom prst="rect">
              <a:avLst/>
            </a:prstGeom>
            <a:gradFill>
              <a:gsLst>
                <a:gs pos="100000">
                  <a:schemeClr val="accent1">
                    <a:lumMod val="5000"/>
                    <a:lumOff val="95000"/>
                    <a:alpha val="0"/>
                  </a:schemeClr>
                </a:gs>
                <a:gs pos="0">
                  <a:schemeClr val="accent1">
                    <a:lumMod val="30000"/>
                    <a:lumOff val="70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7C45630C-86E9-4B74-90BE-623E66A2C76B}"/>
              </a:ext>
            </a:extLst>
          </p:cNvPr>
          <p:cNvGrpSpPr/>
          <p:nvPr/>
        </p:nvGrpSpPr>
        <p:grpSpPr>
          <a:xfrm rot="657637">
            <a:off x="10296046" y="-846243"/>
            <a:ext cx="1385316" cy="10252970"/>
            <a:chOff x="7048500" y="0"/>
            <a:chExt cx="1634673" cy="6858000"/>
          </a:xfrm>
        </p:grpSpPr>
        <p:sp>
          <p:nvSpPr>
            <p:cNvPr id="45" name="Rectangle 44">
              <a:extLst>
                <a:ext uri="{FF2B5EF4-FFF2-40B4-BE49-F238E27FC236}">
                  <a16:creationId xmlns:a16="http://schemas.microsoft.com/office/drawing/2014/main" id="{4A331C2F-2D4D-4AF8-99AB-890725DB77F3}"/>
                </a:ext>
              </a:extLst>
            </p:cNvPr>
            <p:cNvSpPr/>
            <p:nvPr/>
          </p:nvSpPr>
          <p:spPr>
            <a:xfrm rot="273445">
              <a:off x="7048500" y="0"/>
              <a:ext cx="971550" cy="6858000"/>
            </a:xfrm>
            <a:prstGeom prst="rect">
              <a:avLst/>
            </a:prstGeom>
            <a:gradFill>
              <a:gsLst>
                <a:gs pos="100000">
                  <a:schemeClr val="accent1">
                    <a:lumMod val="5000"/>
                    <a:lumOff val="95000"/>
                    <a:alpha val="0"/>
                  </a:schemeClr>
                </a:gs>
                <a:gs pos="0">
                  <a:schemeClr val="accent1">
                    <a:lumMod val="30000"/>
                    <a:lumOff val="70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60C29917-6329-4921-8C1A-427BBCAC6FF1}"/>
                </a:ext>
              </a:extLst>
            </p:cNvPr>
            <p:cNvSpPr/>
            <p:nvPr/>
          </p:nvSpPr>
          <p:spPr>
            <a:xfrm rot="21326555" flipH="1">
              <a:off x="7711623" y="0"/>
              <a:ext cx="971550" cy="6858000"/>
            </a:xfrm>
            <a:prstGeom prst="rect">
              <a:avLst/>
            </a:prstGeom>
            <a:gradFill>
              <a:gsLst>
                <a:gs pos="100000">
                  <a:schemeClr val="accent1">
                    <a:lumMod val="5000"/>
                    <a:lumOff val="95000"/>
                    <a:alpha val="0"/>
                  </a:schemeClr>
                </a:gs>
                <a:gs pos="0">
                  <a:schemeClr val="accent1">
                    <a:lumMod val="30000"/>
                    <a:lumOff val="70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E137D7AB-3CFD-460F-8608-65113BE35A31}"/>
              </a:ext>
            </a:extLst>
          </p:cNvPr>
          <p:cNvGrpSpPr/>
          <p:nvPr/>
        </p:nvGrpSpPr>
        <p:grpSpPr>
          <a:xfrm>
            <a:off x="790425" y="1726030"/>
            <a:ext cx="10611151" cy="4687296"/>
            <a:chOff x="790425" y="2124479"/>
            <a:chExt cx="10611151" cy="4687296"/>
          </a:xfrm>
        </p:grpSpPr>
        <p:sp>
          <p:nvSpPr>
            <p:cNvPr id="14" name="Rectangle: Rounded Corners 13">
              <a:extLst>
                <a:ext uri="{FF2B5EF4-FFF2-40B4-BE49-F238E27FC236}">
                  <a16:creationId xmlns:a16="http://schemas.microsoft.com/office/drawing/2014/main" id="{39DAD06A-79F0-44A0-B2EC-5C893911229B}"/>
                </a:ext>
              </a:extLst>
            </p:cNvPr>
            <p:cNvSpPr/>
            <p:nvPr/>
          </p:nvSpPr>
          <p:spPr>
            <a:xfrm>
              <a:off x="790425" y="2755421"/>
              <a:ext cx="1938566" cy="4056354"/>
            </a:xfrm>
            <a:prstGeom prst="roundRect">
              <a:avLst>
                <a:gd name="adj" fmla="val 2040"/>
              </a:avLst>
            </a:prstGeom>
            <a:gradFill>
              <a:gsLst>
                <a:gs pos="88000">
                  <a:schemeClr val="tx1"/>
                </a:gs>
                <a:gs pos="0">
                  <a:schemeClr val="tx1">
                    <a:alpha val="0"/>
                  </a:schemeClr>
                </a:gs>
              </a:gsLst>
              <a:lin ang="5400000" scaled="0"/>
            </a:gradFill>
            <a:ln>
              <a:noFill/>
            </a:ln>
            <a:effectLst>
              <a:outerShdw blurRad="190500" dist="76200" dir="2700000" algn="tl" rotWithShape="0">
                <a:schemeClr val="accent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822960" rIns="182880" rtlCol="0" anchor="t" anchorCtr="0"/>
            <a:lstStyle/>
            <a:p>
              <a:pPr>
                <a:lnSpc>
                  <a:spcPts val="1400"/>
                </a:lnSpc>
                <a:spcAft>
                  <a:spcPts val="800"/>
                </a:spcAft>
              </a:pPr>
              <a:r>
                <a:rPr lang="en-US" sz="1100" dirty="0">
                  <a:solidFill>
                    <a:schemeClr val="tx2">
                      <a:lumMod val="50000"/>
                    </a:schemeClr>
                  </a:solidFill>
                  <a:latin typeface="Montserrat" panose="00000500000000000000" pitchFamily="50" charset="0"/>
                </a:rPr>
                <a:t>Who are your partners? What makes them interesting or unique?</a:t>
              </a:r>
            </a:p>
            <a:p>
              <a:pPr>
                <a:lnSpc>
                  <a:spcPts val="1400"/>
                </a:lnSpc>
                <a:spcAft>
                  <a:spcPts val="800"/>
                </a:spcAft>
              </a:pPr>
              <a:r>
                <a:rPr lang="en-US" sz="1100" dirty="0">
                  <a:solidFill>
                    <a:schemeClr val="tx2">
                      <a:lumMod val="50000"/>
                    </a:schemeClr>
                  </a:solidFill>
                  <a:latin typeface="Montserrat" panose="00000500000000000000" pitchFamily="50" charset="0"/>
                </a:rPr>
                <a:t>Is your business model an innovation for your sector?</a:t>
              </a:r>
            </a:p>
            <a:p>
              <a:pPr>
                <a:lnSpc>
                  <a:spcPts val="1400"/>
                </a:lnSpc>
                <a:spcAft>
                  <a:spcPts val="800"/>
                </a:spcAft>
              </a:pPr>
              <a:r>
                <a:rPr lang="en-US" sz="1100" dirty="0">
                  <a:solidFill>
                    <a:schemeClr val="tx2">
                      <a:lumMod val="50000"/>
                    </a:schemeClr>
                  </a:solidFill>
                  <a:latin typeface="Montserrat" panose="00000500000000000000" pitchFamily="50" charset="0"/>
                </a:rPr>
                <a:t>Have you raised a huge amount of investment or conversely got going on a shoestring? </a:t>
              </a:r>
            </a:p>
          </p:txBody>
        </p:sp>
        <p:sp>
          <p:nvSpPr>
            <p:cNvPr id="19" name="Rectangle: Rounded Corners 18">
              <a:extLst>
                <a:ext uri="{FF2B5EF4-FFF2-40B4-BE49-F238E27FC236}">
                  <a16:creationId xmlns:a16="http://schemas.microsoft.com/office/drawing/2014/main" id="{130025BE-CA41-4DD8-ADAF-C64D52A15FFC}"/>
                </a:ext>
              </a:extLst>
            </p:cNvPr>
            <p:cNvSpPr/>
            <p:nvPr/>
          </p:nvSpPr>
          <p:spPr>
            <a:xfrm>
              <a:off x="9463010" y="2755421"/>
              <a:ext cx="1938566" cy="4056354"/>
            </a:xfrm>
            <a:prstGeom prst="roundRect">
              <a:avLst>
                <a:gd name="adj" fmla="val 2040"/>
              </a:avLst>
            </a:prstGeom>
            <a:gradFill>
              <a:gsLst>
                <a:gs pos="88000">
                  <a:schemeClr val="tx1"/>
                </a:gs>
                <a:gs pos="0">
                  <a:schemeClr val="tx1">
                    <a:alpha val="0"/>
                  </a:schemeClr>
                </a:gs>
              </a:gsLst>
              <a:lin ang="5400000" scaled="0"/>
            </a:gradFill>
            <a:ln>
              <a:noFill/>
            </a:ln>
            <a:effectLst>
              <a:outerShdw blurRad="190500" dist="76200" dir="2700000" algn="tl" rotWithShape="0">
                <a:schemeClr val="accent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822960" rIns="182880" rtlCol="0" anchor="t" anchorCtr="0"/>
            <a:lstStyle/>
            <a:p>
              <a:pPr>
                <a:lnSpc>
                  <a:spcPts val="1400"/>
                </a:lnSpc>
                <a:spcAft>
                  <a:spcPts val="800"/>
                </a:spcAft>
              </a:pPr>
              <a:r>
                <a:rPr lang="en-US" sz="1100" dirty="0">
                  <a:solidFill>
                    <a:schemeClr val="tx2">
                      <a:lumMod val="50000"/>
                    </a:schemeClr>
                  </a:solidFill>
                  <a:latin typeface="Montserrat" panose="00000500000000000000" pitchFamily="50" charset="0"/>
                </a:rPr>
                <a:t>How have you changed the lives of your customers and clients?</a:t>
              </a:r>
            </a:p>
            <a:p>
              <a:pPr>
                <a:lnSpc>
                  <a:spcPts val="1400"/>
                </a:lnSpc>
                <a:spcAft>
                  <a:spcPts val="800"/>
                </a:spcAft>
              </a:pPr>
              <a:r>
                <a:rPr lang="en-US" sz="1100" dirty="0">
                  <a:solidFill>
                    <a:schemeClr val="tx2">
                      <a:lumMod val="50000"/>
                    </a:schemeClr>
                  </a:solidFill>
                  <a:latin typeface="Montserrat" panose="00000500000000000000" pitchFamily="50" charset="0"/>
                </a:rPr>
                <a:t>What data do you have on customers? How have you changed their behaviors? </a:t>
              </a:r>
            </a:p>
            <a:p>
              <a:pPr>
                <a:lnSpc>
                  <a:spcPts val="1400"/>
                </a:lnSpc>
                <a:spcAft>
                  <a:spcPts val="800"/>
                </a:spcAft>
              </a:pPr>
              <a:r>
                <a:rPr lang="en-US" sz="1100" dirty="0">
                  <a:solidFill>
                    <a:schemeClr val="tx2">
                      <a:lumMod val="50000"/>
                    </a:schemeClr>
                  </a:solidFill>
                  <a:latin typeface="Montserrat" panose="00000500000000000000" pitchFamily="50" charset="0"/>
                </a:rPr>
                <a:t>Powerful single human interest stories. How have you had a massive emotional impact on your customers.</a:t>
              </a:r>
            </a:p>
          </p:txBody>
        </p:sp>
        <p:sp>
          <p:nvSpPr>
            <p:cNvPr id="20" name="Rectangle: Rounded Corners 19">
              <a:extLst>
                <a:ext uri="{FF2B5EF4-FFF2-40B4-BE49-F238E27FC236}">
                  <a16:creationId xmlns:a16="http://schemas.microsoft.com/office/drawing/2014/main" id="{5BE1343B-C1A7-4DAF-BBC7-82E097351F1C}"/>
                </a:ext>
              </a:extLst>
            </p:cNvPr>
            <p:cNvSpPr/>
            <p:nvPr/>
          </p:nvSpPr>
          <p:spPr>
            <a:xfrm>
              <a:off x="7294863" y="2755421"/>
              <a:ext cx="1938566" cy="4056354"/>
            </a:xfrm>
            <a:prstGeom prst="roundRect">
              <a:avLst>
                <a:gd name="adj" fmla="val 2040"/>
              </a:avLst>
            </a:prstGeom>
            <a:gradFill>
              <a:gsLst>
                <a:gs pos="88000">
                  <a:schemeClr val="tx1"/>
                </a:gs>
                <a:gs pos="0">
                  <a:schemeClr val="tx1">
                    <a:alpha val="0"/>
                  </a:schemeClr>
                </a:gs>
              </a:gsLst>
              <a:lin ang="5400000" scaled="0"/>
            </a:gradFill>
            <a:ln>
              <a:noFill/>
            </a:ln>
            <a:effectLst>
              <a:outerShdw blurRad="190500" dist="76200" dir="2700000" algn="tl" rotWithShape="0">
                <a:schemeClr val="accent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822960" rIns="182880" rtlCol="0" anchor="t" anchorCtr="0"/>
            <a:lstStyle/>
            <a:p>
              <a:pPr>
                <a:lnSpc>
                  <a:spcPts val="1400"/>
                </a:lnSpc>
                <a:spcAft>
                  <a:spcPts val="800"/>
                </a:spcAft>
              </a:pPr>
              <a:r>
                <a:rPr lang="en-US" sz="1100" dirty="0">
                  <a:solidFill>
                    <a:schemeClr val="tx2">
                      <a:lumMod val="50000"/>
                    </a:schemeClr>
                  </a:solidFill>
                  <a:latin typeface="Montserrat" panose="00000500000000000000" pitchFamily="50" charset="0"/>
                </a:rPr>
                <a:t>This is the heart of the matter. What do you actually make/do? What makes this different? Why should anyone care?</a:t>
              </a:r>
            </a:p>
            <a:p>
              <a:pPr>
                <a:lnSpc>
                  <a:spcPts val="1400"/>
                </a:lnSpc>
                <a:spcAft>
                  <a:spcPts val="800"/>
                </a:spcAft>
              </a:pPr>
              <a:r>
                <a:rPr lang="en-US" sz="1100" dirty="0">
                  <a:solidFill>
                    <a:schemeClr val="tx2">
                      <a:lumMod val="50000"/>
                    </a:schemeClr>
                  </a:solidFill>
                  <a:latin typeface="Montserrat" panose="00000500000000000000" pitchFamily="50" charset="0"/>
                </a:rPr>
                <a:t>What is totally new/unusual/a first about your product or a service?</a:t>
              </a:r>
            </a:p>
            <a:p>
              <a:pPr>
                <a:lnSpc>
                  <a:spcPts val="1400"/>
                </a:lnSpc>
                <a:spcAft>
                  <a:spcPts val="800"/>
                </a:spcAft>
              </a:pPr>
              <a:r>
                <a:rPr lang="en-US" sz="1100" dirty="0">
                  <a:solidFill>
                    <a:schemeClr val="tx2">
                      <a:lumMod val="50000"/>
                    </a:schemeClr>
                  </a:solidFill>
                  <a:latin typeface="Montserrat" panose="00000500000000000000" pitchFamily="50" charset="0"/>
                </a:rPr>
                <a:t>What do you do differently to anyone else? </a:t>
              </a:r>
            </a:p>
          </p:txBody>
        </p:sp>
        <p:sp>
          <p:nvSpPr>
            <p:cNvPr id="21" name="Rectangle: Rounded Corners 20">
              <a:extLst>
                <a:ext uri="{FF2B5EF4-FFF2-40B4-BE49-F238E27FC236}">
                  <a16:creationId xmlns:a16="http://schemas.microsoft.com/office/drawing/2014/main" id="{E4B03707-080F-4636-8E50-D46CF54F5CBD}"/>
                </a:ext>
              </a:extLst>
            </p:cNvPr>
            <p:cNvSpPr/>
            <p:nvPr/>
          </p:nvSpPr>
          <p:spPr>
            <a:xfrm>
              <a:off x="5126717" y="2755421"/>
              <a:ext cx="1938566" cy="4056354"/>
            </a:xfrm>
            <a:prstGeom prst="roundRect">
              <a:avLst>
                <a:gd name="adj" fmla="val 2040"/>
              </a:avLst>
            </a:prstGeom>
            <a:gradFill>
              <a:gsLst>
                <a:gs pos="88000">
                  <a:schemeClr val="tx1"/>
                </a:gs>
                <a:gs pos="0">
                  <a:schemeClr val="tx1">
                    <a:alpha val="0"/>
                  </a:schemeClr>
                </a:gs>
              </a:gsLst>
              <a:lin ang="5400000" scaled="0"/>
            </a:gradFill>
            <a:ln>
              <a:noFill/>
            </a:ln>
            <a:effectLst>
              <a:outerShdw blurRad="190500" dist="76200" dir="2700000" algn="tl" rotWithShape="0">
                <a:schemeClr val="accent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822960" rIns="182880" rtlCol="0" anchor="t" anchorCtr="0"/>
            <a:lstStyle/>
            <a:p>
              <a:pPr>
                <a:lnSpc>
                  <a:spcPts val="1400"/>
                </a:lnSpc>
                <a:spcAft>
                  <a:spcPts val="800"/>
                </a:spcAft>
              </a:pPr>
              <a:r>
                <a:rPr lang="en-US" sz="1100" dirty="0">
                  <a:solidFill>
                    <a:schemeClr val="tx2">
                      <a:lumMod val="50000"/>
                    </a:schemeClr>
                  </a:solidFill>
                  <a:latin typeface="Montserrat" panose="00000500000000000000" pitchFamily="50" charset="0"/>
                </a:rPr>
                <a:t>How do you make your product or deliver your service? Is there news in that? </a:t>
              </a:r>
            </a:p>
            <a:p>
              <a:pPr>
                <a:lnSpc>
                  <a:spcPts val="1400"/>
                </a:lnSpc>
                <a:spcAft>
                  <a:spcPts val="800"/>
                </a:spcAft>
              </a:pPr>
              <a:r>
                <a:rPr lang="en-US" sz="1100" dirty="0">
                  <a:solidFill>
                    <a:schemeClr val="tx2">
                      <a:lumMod val="50000"/>
                    </a:schemeClr>
                  </a:solidFill>
                  <a:latin typeface="Montserrat" panose="00000500000000000000" pitchFamily="50" charset="0"/>
                </a:rPr>
                <a:t>Is your startup part of a bigger business story?</a:t>
              </a:r>
            </a:p>
          </p:txBody>
        </p:sp>
        <p:sp>
          <p:nvSpPr>
            <p:cNvPr id="22" name="Rectangle: Rounded Corners 21">
              <a:extLst>
                <a:ext uri="{FF2B5EF4-FFF2-40B4-BE49-F238E27FC236}">
                  <a16:creationId xmlns:a16="http://schemas.microsoft.com/office/drawing/2014/main" id="{8D434E1C-B4A2-43D3-AA76-ED131E204751}"/>
                </a:ext>
              </a:extLst>
            </p:cNvPr>
            <p:cNvSpPr/>
            <p:nvPr/>
          </p:nvSpPr>
          <p:spPr>
            <a:xfrm>
              <a:off x="2958571" y="2755421"/>
              <a:ext cx="1938566" cy="4056354"/>
            </a:xfrm>
            <a:prstGeom prst="roundRect">
              <a:avLst>
                <a:gd name="adj" fmla="val 2040"/>
              </a:avLst>
            </a:prstGeom>
            <a:gradFill>
              <a:gsLst>
                <a:gs pos="88000">
                  <a:schemeClr val="tx1"/>
                </a:gs>
                <a:gs pos="0">
                  <a:schemeClr val="tx1">
                    <a:alpha val="0"/>
                  </a:schemeClr>
                </a:gs>
              </a:gsLst>
              <a:lin ang="5400000" scaled="0"/>
            </a:gradFill>
            <a:ln>
              <a:noFill/>
            </a:ln>
            <a:effectLst>
              <a:outerShdw blurRad="190500" dist="76200" dir="2700000" algn="tl" rotWithShape="0">
                <a:schemeClr val="accent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822960" rIns="182880" rtlCol="0" anchor="t" anchorCtr="0"/>
            <a:lstStyle/>
            <a:p>
              <a:pPr>
                <a:lnSpc>
                  <a:spcPts val="1400"/>
                </a:lnSpc>
                <a:spcAft>
                  <a:spcPts val="800"/>
                </a:spcAft>
              </a:pPr>
              <a:r>
                <a:rPr lang="en-US" sz="1100" dirty="0">
                  <a:solidFill>
                    <a:schemeClr val="tx2">
                      <a:lumMod val="50000"/>
                    </a:schemeClr>
                  </a:solidFill>
                  <a:latin typeface="Montserrat" panose="00000500000000000000" pitchFamily="50" charset="0"/>
                </a:rPr>
                <a:t>What’s your founder story? What obstacles did you overcome to get this business off the ground?</a:t>
              </a:r>
            </a:p>
            <a:p>
              <a:pPr>
                <a:lnSpc>
                  <a:spcPts val="1400"/>
                </a:lnSpc>
                <a:spcAft>
                  <a:spcPts val="800"/>
                </a:spcAft>
              </a:pPr>
              <a:r>
                <a:rPr lang="en-US" sz="1100" dirty="0">
                  <a:solidFill>
                    <a:schemeClr val="tx2">
                      <a:lumMod val="50000"/>
                    </a:schemeClr>
                  </a:solidFill>
                  <a:latin typeface="Montserrat" panose="00000500000000000000" pitchFamily="50" charset="0"/>
                </a:rPr>
                <a:t>What did you do before your startup?</a:t>
              </a:r>
            </a:p>
            <a:p>
              <a:pPr>
                <a:lnSpc>
                  <a:spcPts val="1400"/>
                </a:lnSpc>
                <a:spcAft>
                  <a:spcPts val="800"/>
                </a:spcAft>
              </a:pPr>
              <a:r>
                <a:rPr lang="en-US" sz="1100" dirty="0">
                  <a:solidFill>
                    <a:schemeClr val="tx2">
                      <a:lumMod val="50000"/>
                    </a:schemeClr>
                  </a:solidFill>
                  <a:latin typeface="Montserrat" panose="00000500000000000000" pitchFamily="50" charset="0"/>
                </a:rPr>
                <a:t>Who are your personal connections? Know anyone famous, relevant to your business?</a:t>
              </a:r>
            </a:p>
          </p:txBody>
        </p:sp>
        <p:sp>
          <p:nvSpPr>
            <p:cNvPr id="48" name="Rectangle: Rounded Corners 47">
              <a:extLst>
                <a:ext uri="{FF2B5EF4-FFF2-40B4-BE49-F238E27FC236}">
                  <a16:creationId xmlns:a16="http://schemas.microsoft.com/office/drawing/2014/main" id="{6DA28B48-6399-430A-ACCC-71E4332BD8A8}"/>
                </a:ext>
              </a:extLst>
            </p:cNvPr>
            <p:cNvSpPr/>
            <p:nvPr/>
          </p:nvSpPr>
          <p:spPr>
            <a:xfrm>
              <a:off x="790425" y="2755421"/>
              <a:ext cx="1938566" cy="797404"/>
            </a:xfrm>
            <a:prstGeom prst="roundRect">
              <a:avLst>
                <a:gd name="adj" fmla="val 2040"/>
              </a:avLst>
            </a:prstGeom>
            <a:noFill/>
            <a:ln>
              <a:noFill/>
            </a:ln>
            <a:effectLst>
              <a:outerShdw blurRad="190500" dist="76200" dir="2700000" algn="tl" rotWithShape="0">
                <a:schemeClr val="accent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lnSpc>
                  <a:spcPts val="1400"/>
                </a:lnSpc>
                <a:spcAft>
                  <a:spcPts val="800"/>
                </a:spcAft>
              </a:pPr>
              <a:r>
                <a:rPr lang="en-US" sz="900" b="1" i="1" dirty="0">
                  <a:solidFill>
                    <a:schemeClr val="accent3"/>
                  </a:solidFill>
                  <a:latin typeface="Montserrat" panose="00000500000000000000" pitchFamily="50" charset="0"/>
                </a:rPr>
                <a:t>Financing, Partners, Model</a:t>
              </a:r>
            </a:p>
          </p:txBody>
        </p:sp>
        <p:sp>
          <p:nvSpPr>
            <p:cNvPr id="49" name="Rectangle: Rounded Corners 48">
              <a:extLst>
                <a:ext uri="{FF2B5EF4-FFF2-40B4-BE49-F238E27FC236}">
                  <a16:creationId xmlns:a16="http://schemas.microsoft.com/office/drawing/2014/main" id="{2C95C23D-31DF-4EF0-94C6-05F12FB83A1E}"/>
                </a:ext>
              </a:extLst>
            </p:cNvPr>
            <p:cNvSpPr/>
            <p:nvPr/>
          </p:nvSpPr>
          <p:spPr>
            <a:xfrm>
              <a:off x="9463010" y="2755421"/>
              <a:ext cx="1938566" cy="797404"/>
            </a:xfrm>
            <a:prstGeom prst="roundRect">
              <a:avLst>
                <a:gd name="adj" fmla="val 2040"/>
              </a:avLst>
            </a:prstGeom>
            <a:noFill/>
            <a:ln>
              <a:noFill/>
            </a:ln>
            <a:effectLst>
              <a:outerShdw blurRad="190500" dist="76200" dir="2700000" algn="tl" rotWithShape="0">
                <a:schemeClr val="accent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lnSpc>
                  <a:spcPts val="1400"/>
                </a:lnSpc>
                <a:spcAft>
                  <a:spcPts val="800"/>
                </a:spcAft>
              </a:pPr>
              <a:r>
                <a:rPr lang="en-US" sz="900" b="1" i="1" dirty="0">
                  <a:solidFill>
                    <a:schemeClr val="accent3"/>
                  </a:solidFill>
                  <a:latin typeface="Montserrat" panose="00000500000000000000" pitchFamily="50" charset="0"/>
                </a:rPr>
                <a:t>What’s Their Story?</a:t>
              </a:r>
            </a:p>
          </p:txBody>
        </p:sp>
        <p:sp>
          <p:nvSpPr>
            <p:cNvPr id="50" name="Rectangle: Rounded Corners 49">
              <a:extLst>
                <a:ext uri="{FF2B5EF4-FFF2-40B4-BE49-F238E27FC236}">
                  <a16:creationId xmlns:a16="http://schemas.microsoft.com/office/drawing/2014/main" id="{64380292-82B9-4416-826A-1928ED0333B4}"/>
                </a:ext>
              </a:extLst>
            </p:cNvPr>
            <p:cNvSpPr/>
            <p:nvPr/>
          </p:nvSpPr>
          <p:spPr>
            <a:xfrm>
              <a:off x="7294863" y="2755421"/>
              <a:ext cx="1938566" cy="797404"/>
            </a:xfrm>
            <a:prstGeom prst="roundRect">
              <a:avLst>
                <a:gd name="adj" fmla="val 2040"/>
              </a:avLst>
            </a:prstGeom>
            <a:noFill/>
            <a:ln>
              <a:noFill/>
            </a:ln>
            <a:effectLst>
              <a:outerShdw blurRad="190500" dist="76200" dir="2700000" algn="tl" rotWithShape="0">
                <a:schemeClr val="accent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lnSpc>
                  <a:spcPts val="1400"/>
                </a:lnSpc>
                <a:spcAft>
                  <a:spcPts val="800"/>
                </a:spcAft>
              </a:pPr>
              <a:r>
                <a:rPr lang="en-US" sz="900" b="1" i="1" dirty="0">
                  <a:solidFill>
                    <a:schemeClr val="accent3"/>
                  </a:solidFill>
                  <a:latin typeface="Montserrat" panose="00000500000000000000" pitchFamily="50" charset="0"/>
                </a:rPr>
                <a:t>Service/Product</a:t>
              </a:r>
            </a:p>
          </p:txBody>
        </p:sp>
        <p:sp>
          <p:nvSpPr>
            <p:cNvPr id="51" name="Rectangle: Rounded Corners 50">
              <a:extLst>
                <a:ext uri="{FF2B5EF4-FFF2-40B4-BE49-F238E27FC236}">
                  <a16:creationId xmlns:a16="http://schemas.microsoft.com/office/drawing/2014/main" id="{C1E9A98F-2FA6-41FA-BE9A-584E0F0B006E}"/>
                </a:ext>
              </a:extLst>
            </p:cNvPr>
            <p:cNvSpPr/>
            <p:nvPr/>
          </p:nvSpPr>
          <p:spPr>
            <a:xfrm>
              <a:off x="5126717" y="2755421"/>
              <a:ext cx="1938566" cy="797404"/>
            </a:xfrm>
            <a:prstGeom prst="roundRect">
              <a:avLst>
                <a:gd name="adj" fmla="val 2040"/>
              </a:avLst>
            </a:prstGeom>
            <a:noFill/>
            <a:ln>
              <a:noFill/>
            </a:ln>
            <a:effectLst>
              <a:outerShdw blurRad="190500" dist="76200" dir="2700000" algn="tl" rotWithShape="0">
                <a:schemeClr val="accent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lnSpc>
                  <a:spcPts val="1400"/>
                </a:lnSpc>
                <a:spcAft>
                  <a:spcPts val="800"/>
                </a:spcAft>
              </a:pPr>
              <a:r>
                <a:rPr lang="en-US" sz="900" b="1" i="1" dirty="0">
                  <a:solidFill>
                    <a:schemeClr val="accent3"/>
                  </a:solidFill>
                  <a:latin typeface="Montserrat" panose="00000500000000000000" pitchFamily="50" charset="0"/>
                </a:rPr>
                <a:t>Including Supply Chain, What’s your business currently doing?</a:t>
              </a:r>
            </a:p>
          </p:txBody>
        </p:sp>
        <p:sp>
          <p:nvSpPr>
            <p:cNvPr id="52" name="Rectangle: Rounded Corners 51">
              <a:extLst>
                <a:ext uri="{FF2B5EF4-FFF2-40B4-BE49-F238E27FC236}">
                  <a16:creationId xmlns:a16="http://schemas.microsoft.com/office/drawing/2014/main" id="{1AE33001-8FCA-4875-8922-908DF2142C36}"/>
                </a:ext>
              </a:extLst>
            </p:cNvPr>
            <p:cNvSpPr/>
            <p:nvPr/>
          </p:nvSpPr>
          <p:spPr>
            <a:xfrm>
              <a:off x="2958571" y="2755421"/>
              <a:ext cx="1938566" cy="797404"/>
            </a:xfrm>
            <a:prstGeom prst="roundRect">
              <a:avLst>
                <a:gd name="adj" fmla="val 2040"/>
              </a:avLst>
            </a:prstGeom>
            <a:noFill/>
            <a:ln>
              <a:noFill/>
            </a:ln>
            <a:effectLst>
              <a:outerShdw blurRad="190500" dist="76200" dir="2700000" algn="tl" rotWithShape="0">
                <a:schemeClr val="accent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lnSpc>
                  <a:spcPts val="1400"/>
                </a:lnSpc>
                <a:spcAft>
                  <a:spcPts val="800"/>
                </a:spcAft>
              </a:pPr>
              <a:r>
                <a:rPr lang="en-US" sz="900" b="1" i="1" dirty="0">
                  <a:solidFill>
                    <a:schemeClr val="accent3"/>
                  </a:solidFill>
                  <a:latin typeface="Montserrat" panose="00000500000000000000" pitchFamily="50" charset="0"/>
                </a:rPr>
                <a:t>Founders &amp; Stuff</a:t>
              </a:r>
            </a:p>
          </p:txBody>
        </p:sp>
        <p:grpSp>
          <p:nvGrpSpPr>
            <p:cNvPr id="34" name="Group 33">
              <a:extLst>
                <a:ext uri="{FF2B5EF4-FFF2-40B4-BE49-F238E27FC236}">
                  <a16:creationId xmlns:a16="http://schemas.microsoft.com/office/drawing/2014/main" id="{CF4CAD5B-D1FC-4C45-8DD3-50729808CE03}"/>
                </a:ext>
              </a:extLst>
            </p:cNvPr>
            <p:cNvGrpSpPr/>
            <p:nvPr/>
          </p:nvGrpSpPr>
          <p:grpSpPr>
            <a:xfrm>
              <a:off x="790425" y="2124479"/>
              <a:ext cx="10611151" cy="630942"/>
              <a:chOff x="579968" y="2093686"/>
              <a:chExt cx="10611151" cy="630942"/>
            </a:xfrm>
          </p:grpSpPr>
          <p:sp>
            <p:nvSpPr>
              <p:cNvPr id="2" name="Rectangle: Rounded Corners 1">
                <a:extLst>
                  <a:ext uri="{FF2B5EF4-FFF2-40B4-BE49-F238E27FC236}">
                    <a16:creationId xmlns:a16="http://schemas.microsoft.com/office/drawing/2014/main" id="{ADDBCEE7-4B50-4A4D-9E25-EF412695DB3D}"/>
                  </a:ext>
                </a:extLst>
              </p:cNvPr>
              <p:cNvSpPr/>
              <p:nvPr/>
            </p:nvSpPr>
            <p:spPr>
              <a:xfrm>
                <a:off x="579968" y="2093686"/>
                <a:ext cx="1938566" cy="630942"/>
              </a:xfrm>
              <a:prstGeom prst="roundRect">
                <a:avLst>
                  <a:gd name="adj" fmla="val 5848"/>
                </a:avLst>
              </a:prstGeom>
              <a:gradFill>
                <a:gsLst>
                  <a:gs pos="100000">
                    <a:schemeClr val="accent2"/>
                  </a:gs>
                  <a:gs pos="0">
                    <a:schemeClr val="accent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lnSpc>
                    <a:spcPts val="1600"/>
                  </a:lnSpc>
                </a:pPr>
                <a:r>
                  <a:rPr lang="en-US" sz="1100" b="1" dirty="0">
                    <a:solidFill>
                      <a:schemeClr val="tx1"/>
                    </a:solidFill>
                    <a:latin typeface="Montserrat" panose="00000500000000000000" pitchFamily="50" charset="0"/>
                  </a:rPr>
                  <a:t>COMPANY STRUCTURE</a:t>
                </a:r>
              </a:p>
            </p:txBody>
          </p:sp>
          <p:sp>
            <p:nvSpPr>
              <p:cNvPr id="10" name="Rectangle: Rounded Corners 9">
                <a:extLst>
                  <a:ext uri="{FF2B5EF4-FFF2-40B4-BE49-F238E27FC236}">
                    <a16:creationId xmlns:a16="http://schemas.microsoft.com/office/drawing/2014/main" id="{88E9512C-CCF6-4337-8BCC-B968AA7455E6}"/>
                  </a:ext>
                </a:extLst>
              </p:cNvPr>
              <p:cNvSpPr/>
              <p:nvPr/>
            </p:nvSpPr>
            <p:spPr>
              <a:xfrm>
                <a:off x="9252553" y="2093686"/>
                <a:ext cx="1938566" cy="630942"/>
              </a:xfrm>
              <a:prstGeom prst="roundRect">
                <a:avLst>
                  <a:gd name="adj" fmla="val 5848"/>
                </a:avLst>
              </a:prstGeom>
              <a:gradFill>
                <a:gsLst>
                  <a:gs pos="100000">
                    <a:schemeClr val="accent2"/>
                  </a:gs>
                  <a:gs pos="0">
                    <a:schemeClr val="accent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lnSpc>
                    <a:spcPts val="1600"/>
                  </a:lnSpc>
                </a:pPr>
                <a:r>
                  <a:rPr lang="en-US" sz="1100" b="1" dirty="0">
                    <a:solidFill>
                      <a:schemeClr val="tx1"/>
                    </a:solidFill>
                    <a:latin typeface="Montserrat" panose="00000500000000000000" pitchFamily="50" charset="0"/>
                  </a:rPr>
                  <a:t>CUSTOMERSS</a:t>
                </a:r>
              </a:p>
            </p:txBody>
          </p:sp>
          <p:sp>
            <p:nvSpPr>
              <p:cNvPr id="11" name="Rectangle: Rounded Corners 10">
                <a:extLst>
                  <a:ext uri="{FF2B5EF4-FFF2-40B4-BE49-F238E27FC236}">
                    <a16:creationId xmlns:a16="http://schemas.microsoft.com/office/drawing/2014/main" id="{840BDADD-DDE7-4BBB-863D-545ADBEAA3BA}"/>
                  </a:ext>
                </a:extLst>
              </p:cNvPr>
              <p:cNvSpPr/>
              <p:nvPr/>
            </p:nvSpPr>
            <p:spPr>
              <a:xfrm>
                <a:off x="2748114" y="2093686"/>
                <a:ext cx="1938566" cy="630942"/>
              </a:xfrm>
              <a:prstGeom prst="roundRect">
                <a:avLst>
                  <a:gd name="adj" fmla="val 5848"/>
                </a:avLst>
              </a:prstGeom>
              <a:gradFill>
                <a:gsLst>
                  <a:gs pos="100000">
                    <a:schemeClr val="accent2"/>
                  </a:gs>
                  <a:gs pos="0">
                    <a:schemeClr val="accent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lnSpc>
                    <a:spcPts val="1600"/>
                  </a:lnSpc>
                </a:pPr>
                <a:r>
                  <a:rPr lang="en-US" sz="1100" b="1" dirty="0">
                    <a:solidFill>
                      <a:schemeClr val="tx1"/>
                    </a:solidFill>
                    <a:latin typeface="Montserrat" panose="00000500000000000000" pitchFamily="50" charset="0"/>
                  </a:rPr>
                  <a:t>TEAM</a:t>
                </a:r>
              </a:p>
            </p:txBody>
          </p:sp>
          <p:sp>
            <p:nvSpPr>
              <p:cNvPr id="12" name="Rectangle: Rounded Corners 11">
                <a:extLst>
                  <a:ext uri="{FF2B5EF4-FFF2-40B4-BE49-F238E27FC236}">
                    <a16:creationId xmlns:a16="http://schemas.microsoft.com/office/drawing/2014/main" id="{AD03D627-FF6B-4927-A2F6-E717787EC537}"/>
                  </a:ext>
                </a:extLst>
              </p:cNvPr>
              <p:cNvSpPr/>
              <p:nvPr/>
            </p:nvSpPr>
            <p:spPr>
              <a:xfrm>
                <a:off x="4916260" y="2093686"/>
                <a:ext cx="1938566" cy="630942"/>
              </a:xfrm>
              <a:prstGeom prst="roundRect">
                <a:avLst>
                  <a:gd name="adj" fmla="val 5848"/>
                </a:avLst>
              </a:prstGeom>
              <a:gradFill>
                <a:gsLst>
                  <a:gs pos="100000">
                    <a:schemeClr val="accent2"/>
                  </a:gs>
                  <a:gs pos="0">
                    <a:schemeClr val="accent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lnSpc>
                    <a:spcPts val="1600"/>
                  </a:lnSpc>
                </a:pPr>
                <a:r>
                  <a:rPr lang="en-US" sz="1100" b="1" dirty="0">
                    <a:solidFill>
                      <a:schemeClr val="tx1"/>
                    </a:solidFill>
                    <a:latin typeface="Montserrat" panose="00000500000000000000" pitchFamily="50" charset="0"/>
                  </a:rPr>
                  <a:t>DAILY OPERATIONS</a:t>
                </a:r>
              </a:p>
            </p:txBody>
          </p:sp>
          <p:sp>
            <p:nvSpPr>
              <p:cNvPr id="13" name="Rectangle: Rounded Corners 12">
                <a:extLst>
                  <a:ext uri="{FF2B5EF4-FFF2-40B4-BE49-F238E27FC236}">
                    <a16:creationId xmlns:a16="http://schemas.microsoft.com/office/drawing/2014/main" id="{C60A69D9-391C-4CA5-B32C-4D933BC28053}"/>
                  </a:ext>
                </a:extLst>
              </p:cNvPr>
              <p:cNvSpPr/>
              <p:nvPr/>
            </p:nvSpPr>
            <p:spPr>
              <a:xfrm>
                <a:off x="7084406" y="2093686"/>
                <a:ext cx="1938566" cy="630942"/>
              </a:xfrm>
              <a:prstGeom prst="roundRect">
                <a:avLst>
                  <a:gd name="adj" fmla="val 5848"/>
                </a:avLst>
              </a:prstGeom>
              <a:gradFill>
                <a:gsLst>
                  <a:gs pos="100000">
                    <a:schemeClr val="accent2"/>
                  </a:gs>
                  <a:gs pos="0">
                    <a:schemeClr val="accent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lnSpc>
                    <a:spcPts val="1600"/>
                  </a:lnSpc>
                </a:pPr>
                <a:r>
                  <a:rPr lang="en-US" sz="1100" b="1" dirty="0">
                    <a:solidFill>
                      <a:schemeClr val="tx1"/>
                    </a:solidFill>
                    <a:latin typeface="Montserrat" panose="00000500000000000000" pitchFamily="50" charset="0"/>
                  </a:rPr>
                  <a:t>VALUE PROPOSITION</a:t>
                </a:r>
              </a:p>
            </p:txBody>
          </p:sp>
        </p:grpSp>
      </p:grpSp>
      <p:grpSp>
        <p:nvGrpSpPr>
          <p:cNvPr id="33" name="Group 32">
            <a:extLst>
              <a:ext uri="{FF2B5EF4-FFF2-40B4-BE49-F238E27FC236}">
                <a16:creationId xmlns:a16="http://schemas.microsoft.com/office/drawing/2014/main" id="{FB698E71-BEBB-4A3F-A992-73E8B6EF44A0}"/>
              </a:ext>
            </a:extLst>
          </p:cNvPr>
          <p:cNvGrpSpPr/>
          <p:nvPr/>
        </p:nvGrpSpPr>
        <p:grpSpPr>
          <a:xfrm>
            <a:off x="1767677" y="988806"/>
            <a:ext cx="8656647" cy="473994"/>
            <a:chOff x="1555664" y="1327150"/>
            <a:chExt cx="8656647" cy="473994"/>
          </a:xfrm>
        </p:grpSpPr>
        <p:sp>
          <p:nvSpPr>
            <p:cNvPr id="27" name="Freeform: Shape 26">
              <a:extLst>
                <a:ext uri="{FF2B5EF4-FFF2-40B4-BE49-F238E27FC236}">
                  <a16:creationId xmlns:a16="http://schemas.microsoft.com/office/drawing/2014/main" id="{6534C932-E8DC-49F6-AE23-AED4EDB5BDA1}"/>
                </a:ext>
              </a:extLst>
            </p:cNvPr>
            <p:cNvSpPr/>
            <p:nvPr/>
          </p:nvSpPr>
          <p:spPr>
            <a:xfrm>
              <a:off x="1555664" y="1519803"/>
              <a:ext cx="8656647" cy="281219"/>
            </a:xfrm>
            <a:custGeom>
              <a:avLst/>
              <a:gdLst>
                <a:gd name="connsiteX0" fmla="*/ 0 w 6743700"/>
                <a:gd name="connsiteY0" fmla="*/ 222028 h 219075"/>
                <a:gd name="connsiteX1" fmla="*/ 0 w 6743700"/>
                <a:gd name="connsiteY1" fmla="*/ 42577 h 219075"/>
                <a:gd name="connsiteX2" fmla="*/ 42577 w 6743700"/>
                <a:gd name="connsiteY2" fmla="*/ 0 h 219075"/>
                <a:gd name="connsiteX3" fmla="*/ 6701409 w 6743700"/>
                <a:gd name="connsiteY3" fmla="*/ 0 h 219075"/>
                <a:gd name="connsiteX4" fmla="*/ 6743986 w 6743700"/>
                <a:gd name="connsiteY4" fmla="*/ 42577 h 219075"/>
                <a:gd name="connsiteX5" fmla="*/ 6743986 w 6743700"/>
                <a:gd name="connsiteY5" fmla="*/ 222028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43700" h="219075">
                  <a:moveTo>
                    <a:pt x="0" y="222028"/>
                  </a:moveTo>
                  <a:lnTo>
                    <a:pt x="0" y="42577"/>
                  </a:lnTo>
                  <a:cubicBezTo>
                    <a:pt x="0" y="19050"/>
                    <a:pt x="19050" y="0"/>
                    <a:pt x="42577" y="0"/>
                  </a:cubicBezTo>
                  <a:lnTo>
                    <a:pt x="6701409" y="0"/>
                  </a:lnTo>
                  <a:cubicBezTo>
                    <a:pt x="6724936" y="0"/>
                    <a:pt x="6743986" y="19050"/>
                    <a:pt x="6743986" y="42577"/>
                  </a:cubicBezTo>
                  <a:lnTo>
                    <a:pt x="6743986" y="222028"/>
                  </a:lnTo>
                </a:path>
              </a:pathLst>
            </a:custGeom>
            <a:noFill/>
            <a:ln w="12700" cap="rnd">
              <a:solidFill>
                <a:schemeClr val="accent4"/>
              </a:solidFill>
              <a:prstDash val="solid"/>
              <a:miter/>
              <a:headEnd type="arrow"/>
              <a:tailEnd type="arrow"/>
            </a:ln>
          </p:spPr>
          <p:txBody>
            <a:bodyPr rtlCol="0" anchor="ctr"/>
            <a:lstStyle/>
            <a:p>
              <a:endParaRPr lang="en-US"/>
            </a:p>
          </p:txBody>
        </p:sp>
        <p:sp>
          <p:nvSpPr>
            <p:cNvPr id="28" name="Freeform: Shape 27">
              <a:extLst>
                <a:ext uri="{FF2B5EF4-FFF2-40B4-BE49-F238E27FC236}">
                  <a16:creationId xmlns:a16="http://schemas.microsoft.com/office/drawing/2014/main" id="{D28F2350-04F2-4C02-B7DA-F921BA8FFB99}"/>
                </a:ext>
              </a:extLst>
            </p:cNvPr>
            <p:cNvSpPr/>
            <p:nvPr/>
          </p:nvSpPr>
          <p:spPr>
            <a:xfrm>
              <a:off x="3715179" y="1519925"/>
              <a:ext cx="4328324" cy="281219"/>
            </a:xfrm>
            <a:custGeom>
              <a:avLst/>
              <a:gdLst>
                <a:gd name="connsiteX0" fmla="*/ 0 w 3371850"/>
                <a:gd name="connsiteY0" fmla="*/ 221933 h 219075"/>
                <a:gd name="connsiteX1" fmla="*/ 0 w 3371850"/>
                <a:gd name="connsiteY1" fmla="*/ 42482 h 219075"/>
                <a:gd name="connsiteX2" fmla="*/ 42577 w 3371850"/>
                <a:gd name="connsiteY2" fmla="*/ 0 h 219075"/>
                <a:gd name="connsiteX3" fmla="*/ 3329464 w 3371850"/>
                <a:gd name="connsiteY3" fmla="*/ 0 h 219075"/>
                <a:gd name="connsiteX4" fmla="*/ 3372041 w 3371850"/>
                <a:gd name="connsiteY4" fmla="*/ 42482 h 219075"/>
                <a:gd name="connsiteX5" fmla="*/ 3372041 w 3371850"/>
                <a:gd name="connsiteY5" fmla="*/ 221933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1850" h="219075">
                  <a:moveTo>
                    <a:pt x="0" y="221933"/>
                  </a:moveTo>
                  <a:cubicBezTo>
                    <a:pt x="0" y="148209"/>
                    <a:pt x="0" y="82868"/>
                    <a:pt x="0" y="42482"/>
                  </a:cubicBezTo>
                  <a:cubicBezTo>
                    <a:pt x="0" y="18955"/>
                    <a:pt x="19050" y="0"/>
                    <a:pt x="42577" y="0"/>
                  </a:cubicBezTo>
                  <a:lnTo>
                    <a:pt x="3329464" y="0"/>
                  </a:lnTo>
                  <a:cubicBezTo>
                    <a:pt x="3352991" y="0"/>
                    <a:pt x="3372041" y="19050"/>
                    <a:pt x="3372041" y="42482"/>
                  </a:cubicBezTo>
                  <a:cubicBezTo>
                    <a:pt x="3372041" y="82868"/>
                    <a:pt x="3372041" y="148209"/>
                    <a:pt x="3372041" y="221933"/>
                  </a:cubicBezTo>
                </a:path>
              </a:pathLst>
            </a:custGeom>
            <a:noFill/>
            <a:ln w="12700" cap="rnd">
              <a:solidFill>
                <a:schemeClr val="accent4"/>
              </a:solidFill>
              <a:prstDash val="solid"/>
              <a:miter/>
              <a:headEnd type="arrow"/>
              <a:tailEnd type="arrow"/>
            </a:ln>
          </p:spPr>
          <p:txBody>
            <a:bodyPr rtlCol="0" anchor="ctr"/>
            <a:lstStyle/>
            <a:p>
              <a:endParaRPr lang="en-US"/>
            </a:p>
          </p:txBody>
        </p:sp>
        <p:cxnSp>
          <p:nvCxnSpPr>
            <p:cNvPr id="30" name="Straight Arrow Connector 29">
              <a:extLst>
                <a:ext uri="{FF2B5EF4-FFF2-40B4-BE49-F238E27FC236}">
                  <a16:creationId xmlns:a16="http://schemas.microsoft.com/office/drawing/2014/main" id="{B0DE9662-23B7-4448-B68E-311921B4045E}"/>
                </a:ext>
              </a:extLst>
            </p:cNvPr>
            <p:cNvCxnSpPr>
              <a:cxnSpLocks/>
            </p:cNvCxnSpPr>
            <p:nvPr/>
          </p:nvCxnSpPr>
          <p:spPr>
            <a:xfrm>
              <a:off x="5885543" y="1327150"/>
              <a:ext cx="0" cy="473872"/>
            </a:xfrm>
            <a:prstGeom prst="straightConnector1">
              <a:avLst/>
            </a:prstGeom>
            <a:noFill/>
            <a:ln w="12700" cap="rnd">
              <a:solidFill>
                <a:schemeClr val="accent4"/>
              </a:solidFill>
              <a:prstDash val="solid"/>
              <a:miter/>
              <a:headEnd type="none"/>
              <a:tailEnd type="arrow"/>
            </a:ln>
          </p:spPr>
        </p:cxnSp>
      </p:grpSp>
      <p:sp>
        <p:nvSpPr>
          <p:cNvPr id="4" name="TextBox 3">
            <a:extLst>
              <a:ext uri="{FF2B5EF4-FFF2-40B4-BE49-F238E27FC236}">
                <a16:creationId xmlns:a16="http://schemas.microsoft.com/office/drawing/2014/main" id="{F50E6723-8376-A4A4-3DA5-8D82E9DC59F5}"/>
              </a:ext>
            </a:extLst>
          </p:cNvPr>
          <p:cNvSpPr txBox="1"/>
          <p:nvPr/>
        </p:nvSpPr>
        <p:spPr>
          <a:xfrm>
            <a:off x="600394" y="380314"/>
            <a:ext cx="2688557" cy="477054"/>
          </a:xfrm>
          <a:prstGeom prst="rect">
            <a:avLst/>
          </a:prstGeom>
          <a:noFill/>
          <a:effectLst>
            <a:outerShdw blurRad="63500" sx="102000" sy="102000" algn="ctr" rotWithShape="0">
              <a:prstClr val="black">
                <a:alpha val="40000"/>
              </a:prstClr>
            </a:outerShdw>
          </a:effectLst>
        </p:spPr>
        <p:txBody>
          <a:bodyPr wrap="none" rtlCol="0">
            <a:spAutoFit/>
          </a:bodyPr>
          <a:lstStyle>
            <a:defPPr>
              <a:defRPr lang="en-US"/>
            </a:defPPr>
            <a:lvl1pPr algn="ctr">
              <a:defRPr sz="3500" b="1" spc="300">
                <a:solidFill>
                  <a:schemeClr val="accent2"/>
                </a:solidFill>
                <a:latin typeface="Montserrat" panose="00000500000000000000" pitchFamily="50" charset="0"/>
              </a:defRPr>
            </a:lvl1pPr>
          </a:lstStyle>
          <a:p>
            <a:pPr algn="l"/>
            <a:r>
              <a:rPr lang="en-US" sz="2500" spc="0" dirty="0"/>
              <a:t>STORY FINDER</a:t>
            </a:r>
          </a:p>
        </p:txBody>
      </p:sp>
    </p:spTree>
    <p:extLst>
      <p:ext uri="{BB962C8B-B14F-4D97-AF65-F5344CB8AC3E}">
        <p14:creationId xmlns:p14="http://schemas.microsoft.com/office/powerpoint/2010/main" val="1580452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0552AA-6EBF-81DE-5CA3-4B0050846A76}"/>
              </a:ext>
            </a:extLst>
          </p:cNvPr>
          <p:cNvSpPr/>
          <p:nvPr/>
        </p:nvSpPr>
        <p:spPr>
          <a:xfrm>
            <a:off x="7811977" y="-2947635"/>
            <a:ext cx="7777692" cy="7777692"/>
          </a:xfrm>
          <a:prstGeom prst="rect">
            <a:avLst/>
          </a:prstGeom>
          <a:blipFill dpi="0" rotWithShape="1">
            <a:blip r:embed="rId2">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7F4C549C-FCAD-470B-ABDA-BF8A06409B47}"/>
              </a:ext>
            </a:extLst>
          </p:cNvPr>
          <p:cNvSpPr/>
          <p:nvPr/>
        </p:nvSpPr>
        <p:spPr>
          <a:xfrm>
            <a:off x="727157" y="1226778"/>
            <a:ext cx="1600637" cy="7258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00"/>
              </a:lnSpc>
            </a:pPr>
            <a:r>
              <a:rPr lang="en-US" sz="1400" b="1" dirty="0">
                <a:latin typeface="Montserrat" panose="00000500000000000000" pitchFamily="50" charset="0"/>
              </a:rPr>
              <a:t>Target Audience</a:t>
            </a:r>
          </a:p>
        </p:txBody>
      </p:sp>
      <p:sp>
        <p:nvSpPr>
          <p:cNvPr id="58" name="Rectangle: Rounded Corners 57">
            <a:extLst>
              <a:ext uri="{FF2B5EF4-FFF2-40B4-BE49-F238E27FC236}">
                <a16:creationId xmlns:a16="http://schemas.microsoft.com/office/drawing/2014/main" id="{DB484BBF-78A8-4860-8D70-4BB7424F2D64}"/>
              </a:ext>
            </a:extLst>
          </p:cNvPr>
          <p:cNvSpPr/>
          <p:nvPr/>
        </p:nvSpPr>
        <p:spPr>
          <a:xfrm>
            <a:off x="2555218" y="1226778"/>
            <a:ext cx="1600637" cy="7258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00"/>
              </a:lnSpc>
            </a:pPr>
            <a:r>
              <a:rPr lang="en-US" sz="1400" b="1" dirty="0">
                <a:latin typeface="Montserrat" panose="00000500000000000000" pitchFamily="50" charset="0"/>
              </a:rPr>
              <a:t>Objectives</a:t>
            </a:r>
          </a:p>
        </p:txBody>
      </p:sp>
      <p:sp>
        <p:nvSpPr>
          <p:cNvPr id="59" name="Rectangle: Rounded Corners 58">
            <a:extLst>
              <a:ext uri="{FF2B5EF4-FFF2-40B4-BE49-F238E27FC236}">
                <a16:creationId xmlns:a16="http://schemas.microsoft.com/office/drawing/2014/main" id="{C412F2AE-3EEF-43FB-8814-AC54E4EB6A50}"/>
              </a:ext>
            </a:extLst>
          </p:cNvPr>
          <p:cNvSpPr/>
          <p:nvPr/>
        </p:nvSpPr>
        <p:spPr>
          <a:xfrm>
            <a:off x="4383280" y="1226778"/>
            <a:ext cx="1600637" cy="7258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00"/>
              </a:lnSpc>
            </a:pPr>
            <a:r>
              <a:rPr lang="en-US" sz="1400" b="1" dirty="0">
                <a:latin typeface="Montserrat" panose="00000500000000000000" pitchFamily="50" charset="0"/>
              </a:rPr>
              <a:t>Positioning</a:t>
            </a:r>
          </a:p>
        </p:txBody>
      </p:sp>
      <p:sp>
        <p:nvSpPr>
          <p:cNvPr id="60" name="Rectangle: Rounded Corners 59">
            <a:extLst>
              <a:ext uri="{FF2B5EF4-FFF2-40B4-BE49-F238E27FC236}">
                <a16:creationId xmlns:a16="http://schemas.microsoft.com/office/drawing/2014/main" id="{2D4792A7-D7BF-4EFB-A77C-DAEE3370E583}"/>
              </a:ext>
            </a:extLst>
          </p:cNvPr>
          <p:cNvSpPr/>
          <p:nvPr/>
        </p:nvSpPr>
        <p:spPr>
          <a:xfrm>
            <a:off x="6211341" y="1226778"/>
            <a:ext cx="1600637" cy="7258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00"/>
              </a:lnSpc>
            </a:pPr>
            <a:r>
              <a:rPr lang="en-US" sz="1400" b="1" dirty="0">
                <a:latin typeface="Montserrat" panose="00000500000000000000" pitchFamily="50" charset="0"/>
              </a:rPr>
              <a:t>Messaging</a:t>
            </a:r>
          </a:p>
        </p:txBody>
      </p:sp>
      <p:sp>
        <p:nvSpPr>
          <p:cNvPr id="61" name="Rectangle: Rounded Corners 60">
            <a:extLst>
              <a:ext uri="{FF2B5EF4-FFF2-40B4-BE49-F238E27FC236}">
                <a16:creationId xmlns:a16="http://schemas.microsoft.com/office/drawing/2014/main" id="{46E13D34-BB14-4BAB-B737-B1B5E806B20B}"/>
              </a:ext>
            </a:extLst>
          </p:cNvPr>
          <p:cNvSpPr/>
          <p:nvPr/>
        </p:nvSpPr>
        <p:spPr>
          <a:xfrm>
            <a:off x="8039402" y="1226778"/>
            <a:ext cx="1600637" cy="7258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00"/>
              </a:lnSpc>
            </a:pPr>
            <a:r>
              <a:rPr lang="en-US" sz="1400" b="1" dirty="0">
                <a:latin typeface="Montserrat" panose="00000500000000000000" pitchFamily="50" charset="0"/>
              </a:rPr>
              <a:t>Format &amp; Distribution</a:t>
            </a:r>
          </a:p>
        </p:txBody>
      </p:sp>
      <p:sp>
        <p:nvSpPr>
          <p:cNvPr id="62" name="Rectangle: Rounded Corners 61">
            <a:extLst>
              <a:ext uri="{FF2B5EF4-FFF2-40B4-BE49-F238E27FC236}">
                <a16:creationId xmlns:a16="http://schemas.microsoft.com/office/drawing/2014/main" id="{C947F939-D053-4922-B0A9-02791095823F}"/>
              </a:ext>
            </a:extLst>
          </p:cNvPr>
          <p:cNvSpPr/>
          <p:nvPr/>
        </p:nvSpPr>
        <p:spPr>
          <a:xfrm>
            <a:off x="9867464" y="1226778"/>
            <a:ext cx="1600637" cy="7258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00"/>
              </a:lnSpc>
            </a:pPr>
            <a:r>
              <a:rPr lang="en-US" sz="1400" b="1" dirty="0">
                <a:latin typeface="Montserrat" panose="00000500000000000000" pitchFamily="50" charset="0"/>
              </a:rPr>
              <a:t>Frequency</a:t>
            </a:r>
          </a:p>
        </p:txBody>
      </p:sp>
      <p:grpSp>
        <p:nvGrpSpPr>
          <p:cNvPr id="27" name="Group 26">
            <a:extLst>
              <a:ext uri="{FF2B5EF4-FFF2-40B4-BE49-F238E27FC236}">
                <a16:creationId xmlns:a16="http://schemas.microsoft.com/office/drawing/2014/main" id="{C80CD0C9-5519-4574-85B2-871E969853B9}"/>
              </a:ext>
            </a:extLst>
          </p:cNvPr>
          <p:cNvGrpSpPr/>
          <p:nvPr/>
        </p:nvGrpSpPr>
        <p:grpSpPr>
          <a:xfrm>
            <a:off x="727157" y="2095747"/>
            <a:ext cx="10740944" cy="3963519"/>
            <a:chOff x="727157" y="1467409"/>
            <a:chExt cx="10740944" cy="4658285"/>
          </a:xfrm>
        </p:grpSpPr>
        <p:sp>
          <p:nvSpPr>
            <p:cNvPr id="3" name="Rectangle: Rounded Corners 2">
              <a:extLst>
                <a:ext uri="{FF2B5EF4-FFF2-40B4-BE49-F238E27FC236}">
                  <a16:creationId xmlns:a16="http://schemas.microsoft.com/office/drawing/2014/main" id="{D79202DF-3E39-4C03-9203-E27D8E425D3E}"/>
                </a:ext>
              </a:extLst>
            </p:cNvPr>
            <p:cNvSpPr/>
            <p:nvPr/>
          </p:nvSpPr>
          <p:spPr>
            <a:xfrm>
              <a:off x="727157" y="1467409"/>
              <a:ext cx="1600637" cy="4658285"/>
            </a:xfrm>
            <a:prstGeom prst="roundRect">
              <a:avLst>
                <a:gd name="adj" fmla="val 2852"/>
              </a:avLst>
            </a:prstGeom>
            <a:gradFill>
              <a:gsLst>
                <a:gs pos="54000">
                  <a:srgbClr val="B4D0FC"/>
                </a:gs>
                <a:gs pos="100000">
                  <a:schemeClr val="accent6"/>
                </a:gs>
                <a:gs pos="0">
                  <a:schemeClr val="accent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20" name="Rectangle: Rounded Corners 19">
              <a:extLst>
                <a:ext uri="{FF2B5EF4-FFF2-40B4-BE49-F238E27FC236}">
                  <a16:creationId xmlns:a16="http://schemas.microsoft.com/office/drawing/2014/main" id="{81B6604B-E186-4931-A64D-EC768A8FE23F}"/>
                </a:ext>
              </a:extLst>
            </p:cNvPr>
            <p:cNvSpPr/>
            <p:nvPr/>
          </p:nvSpPr>
          <p:spPr>
            <a:xfrm>
              <a:off x="2555218" y="1467409"/>
              <a:ext cx="1600637" cy="4658285"/>
            </a:xfrm>
            <a:prstGeom prst="roundRect">
              <a:avLst>
                <a:gd name="adj" fmla="val 2852"/>
              </a:avLst>
            </a:prstGeom>
            <a:gradFill>
              <a:gsLst>
                <a:gs pos="54000">
                  <a:srgbClr val="B4D0FC"/>
                </a:gs>
                <a:gs pos="100000">
                  <a:schemeClr val="accent6"/>
                </a:gs>
                <a:gs pos="0">
                  <a:schemeClr val="accent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21" name="Rectangle: Rounded Corners 20">
              <a:extLst>
                <a:ext uri="{FF2B5EF4-FFF2-40B4-BE49-F238E27FC236}">
                  <a16:creationId xmlns:a16="http://schemas.microsoft.com/office/drawing/2014/main" id="{2B151A15-8E54-4140-BA15-67AFA981B0E8}"/>
                </a:ext>
              </a:extLst>
            </p:cNvPr>
            <p:cNvSpPr/>
            <p:nvPr/>
          </p:nvSpPr>
          <p:spPr>
            <a:xfrm>
              <a:off x="4383280" y="1467409"/>
              <a:ext cx="1600637" cy="4658285"/>
            </a:xfrm>
            <a:prstGeom prst="roundRect">
              <a:avLst>
                <a:gd name="adj" fmla="val 2852"/>
              </a:avLst>
            </a:prstGeom>
            <a:gradFill>
              <a:gsLst>
                <a:gs pos="54000">
                  <a:srgbClr val="B4D0FC"/>
                </a:gs>
                <a:gs pos="100000">
                  <a:schemeClr val="accent6"/>
                </a:gs>
                <a:gs pos="0">
                  <a:schemeClr val="accent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22" name="Rectangle: Rounded Corners 21">
              <a:extLst>
                <a:ext uri="{FF2B5EF4-FFF2-40B4-BE49-F238E27FC236}">
                  <a16:creationId xmlns:a16="http://schemas.microsoft.com/office/drawing/2014/main" id="{BA43B79F-B409-4F97-9758-6827D34C55BC}"/>
                </a:ext>
              </a:extLst>
            </p:cNvPr>
            <p:cNvSpPr/>
            <p:nvPr/>
          </p:nvSpPr>
          <p:spPr>
            <a:xfrm>
              <a:off x="6211341" y="1467409"/>
              <a:ext cx="1600637" cy="4658285"/>
            </a:xfrm>
            <a:prstGeom prst="roundRect">
              <a:avLst>
                <a:gd name="adj" fmla="val 2852"/>
              </a:avLst>
            </a:prstGeom>
            <a:gradFill>
              <a:gsLst>
                <a:gs pos="54000">
                  <a:srgbClr val="B4D0FC"/>
                </a:gs>
                <a:gs pos="100000">
                  <a:schemeClr val="accent6"/>
                </a:gs>
                <a:gs pos="0">
                  <a:schemeClr val="accent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23" name="Rectangle: Rounded Corners 22">
              <a:extLst>
                <a:ext uri="{FF2B5EF4-FFF2-40B4-BE49-F238E27FC236}">
                  <a16:creationId xmlns:a16="http://schemas.microsoft.com/office/drawing/2014/main" id="{46FEF53A-792F-4EF9-A41F-03365AE7739A}"/>
                </a:ext>
              </a:extLst>
            </p:cNvPr>
            <p:cNvSpPr/>
            <p:nvPr/>
          </p:nvSpPr>
          <p:spPr>
            <a:xfrm>
              <a:off x="8039402" y="1467409"/>
              <a:ext cx="1600637" cy="4658285"/>
            </a:xfrm>
            <a:prstGeom prst="roundRect">
              <a:avLst>
                <a:gd name="adj" fmla="val 2852"/>
              </a:avLst>
            </a:prstGeom>
            <a:gradFill>
              <a:gsLst>
                <a:gs pos="54000">
                  <a:srgbClr val="B4D0FC"/>
                </a:gs>
                <a:gs pos="100000">
                  <a:schemeClr val="accent6"/>
                </a:gs>
                <a:gs pos="0">
                  <a:schemeClr val="accent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24" name="Rectangle: Rounded Corners 23">
              <a:extLst>
                <a:ext uri="{FF2B5EF4-FFF2-40B4-BE49-F238E27FC236}">
                  <a16:creationId xmlns:a16="http://schemas.microsoft.com/office/drawing/2014/main" id="{A8187E64-DAAA-4284-B717-0004B44A4174}"/>
                </a:ext>
              </a:extLst>
            </p:cNvPr>
            <p:cNvSpPr/>
            <p:nvPr/>
          </p:nvSpPr>
          <p:spPr>
            <a:xfrm>
              <a:off x="9867464" y="1467409"/>
              <a:ext cx="1600637" cy="4658285"/>
            </a:xfrm>
            <a:prstGeom prst="roundRect">
              <a:avLst>
                <a:gd name="adj" fmla="val 2852"/>
              </a:avLst>
            </a:prstGeom>
            <a:gradFill>
              <a:gsLst>
                <a:gs pos="54000">
                  <a:srgbClr val="B4D0FC"/>
                </a:gs>
                <a:gs pos="100000">
                  <a:schemeClr val="accent6"/>
                </a:gs>
                <a:gs pos="0">
                  <a:schemeClr val="accent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grpSp>
      <p:sp>
        <p:nvSpPr>
          <p:cNvPr id="4" name="Rectangle: Rounded Corners 3">
            <a:extLst>
              <a:ext uri="{FF2B5EF4-FFF2-40B4-BE49-F238E27FC236}">
                <a16:creationId xmlns:a16="http://schemas.microsoft.com/office/drawing/2014/main" id="{F95CD58E-C839-4A6B-8449-350E2F6D1899}"/>
              </a:ext>
            </a:extLst>
          </p:cNvPr>
          <p:cNvSpPr/>
          <p:nvPr/>
        </p:nvSpPr>
        <p:spPr>
          <a:xfrm>
            <a:off x="6405699" y="2248628"/>
            <a:ext cx="1211920" cy="796380"/>
          </a:xfrm>
          <a:prstGeom prst="roundRect">
            <a:avLst>
              <a:gd name="adj" fmla="val 3597"/>
            </a:avLst>
          </a:prstGeom>
          <a:gradFill>
            <a:gsLst>
              <a:gs pos="88000">
                <a:schemeClr val="tx1"/>
              </a:gs>
              <a:gs pos="0">
                <a:schemeClr val="tx1">
                  <a:alpha val="74000"/>
                </a:schemeClr>
              </a:gs>
            </a:gsLst>
            <a:lin ang="5400000" scaled="0"/>
          </a:gradFill>
          <a:ln>
            <a:noFill/>
          </a:ln>
          <a:effectLst>
            <a:outerShdw blurRad="190500" dist="76200" dir="2700000" algn="tl" rotWithShape="0">
              <a:schemeClr val="tx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lnSpc>
                <a:spcPts val="1400"/>
              </a:lnSpc>
              <a:spcAft>
                <a:spcPts val="800"/>
              </a:spcAft>
            </a:pPr>
            <a:r>
              <a:rPr lang="en-US" sz="1100" dirty="0">
                <a:solidFill>
                  <a:srgbClr val="000000"/>
                </a:solidFill>
                <a:latin typeface="Montserrat" panose="00000500000000000000" pitchFamily="50" charset="0"/>
              </a:rPr>
              <a:t>Find the perfect night out outfit</a:t>
            </a:r>
          </a:p>
        </p:txBody>
      </p:sp>
      <p:sp>
        <p:nvSpPr>
          <p:cNvPr id="29" name="Rectangle: Rounded Corners 28">
            <a:extLst>
              <a:ext uri="{FF2B5EF4-FFF2-40B4-BE49-F238E27FC236}">
                <a16:creationId xmlns:a16="http://schemas.microsoft.com/office/drawing/2014/main" id="{3ED42DD3-7C40-4643-914A-9FF20A94CC2E}"/>
              </a:ext>
            </a:extLst>
          </p:cNvPr>
          <p:cNvSpPr/>
          <p:nvPr/>
        </p:nvSpPr>
        <p:spPr>
          <a:xfrm>
            <a:off x="6405699" y="3197505"/>
            <a:ext cx="1211920" cy="796380"/>
          </a:xfrm>
          <a:prstGeom prst="roundRect">
            <a:avLst>
              <a:gd name="adj" fmla="val 3597"/>
            </a:avLst>
          </a:prstGeom>
          <a:gradFill>
            <a:gsLst>
              <a:gs pos="88000">
                <a:schemeClr val="tx1"/>
              </a:gs>
              <a:gs pos="0">
                <a:schemeClr val="tx1">
                  <a:alpha val="74000"/>
                </a:schemeClr>
              </a:gs>
            </a:gsLst>
            <a:lin ang="5400000" scaled="0"/>
          </a:gradFill>
          <a:ln>
            <a:noFill/>
          </a:ln>
          <a:effectLst>
            <a:outerShdw blurRad="190500" dist="76200" dir="2700000" algn="tl" rotWithShape="0">
              <a:schemeClr val="tx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nchorCtr="0"/>
          <a:lstStyle/>
          <a:p>
            <a:pPr algn="ctr">
              <a:lnSpc>
                <a:spcPts val="1400"/>
              </a:lnSpc>
              <a:spcAft>
                <a:spcPts val="800"/>
              </a:spcAft>
            </a:pPr>
            <a:r>
              <a:rPr lang="en-US" sz="1100" dirty="0">
                <a:solidFill>
                  <a:srgbClr val="000000"/>
                </a:solidFill>
                <a:latin typeface="Montserrat" panose="00000500000000000000" pitchFamily="50" charset="0"/>
              </a:rPr>
              <a:t>Get it before the weekend</a:t>
            </a:r>
          </a:p>
        </p:txBody>
      </p:sp>
      <p:sp>
        <p:nvSpPr>
          <p:cNvPr id="35" name="Rectangle: Rounded Corners 34">
            <a:extLst>
              <a:ext uri="{FF2B5EF4-FFF2-40B4-BE49-F238E27FC236}">
                <a16:creationId xmlns:a16="http://schemas.microsoft.com/office/drawing/2014/main" id="{C701A7BA-9A3B-4F1B-9C29-86BC04BBD6B2}"/>
              </a:ext>
            </a:extLst>
          </p:cNvPr>
          <p:cNvSpPr/>
          <p:nvPr/>
        </p:nvSpPr>
        <p:spPr>
          <a:xfrm>
            <a:off x="8233761" y="2248628"/>
            <a:ext cx="1211920" cy="796380"/>
          </a:xfrm>
          <a:prstGeom prst="roundRect">
            <a:avLst>
              <a:gd name="adj" fmla="val 3597"/>
            </a:avLst>
          </a:prstGeom>
          <a:gradFill>
            <a:gsLst>
              <a:gs pos="88000">
                <a:schemeClr val="tx1"/>
              </a:gs>
              <a:gs pos="0">
                <a:schemeClr val="tx1">
                  <a:alpha val="74000"/>
                </a:schemeClr>
              </a:gs>
            </a:gsLst>
            <a:lin ang="5400000" scaled="0"/>
          </a:gradFill>
          <a:ln>
            <a:noFill/>
          </a:ln>
          <a:effectLst>
            <a:outerShdw blurRad="190500" dist="76200" dir="2700000" algn="tl" rotWithShape="0">
              <a:schemeClr val="tx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lnSpc>
                <a:spcPts val="1400"/>
              </a:lnSpc>
              <a:spcAft>
                <a:spcPts val="800"/>
              </a:spcAft>
            </a:pPr>
            <a:r>
              <a:rPr lang="en-US" sz="1100" dirty="0">
                <a:solidFill>
                  <a:srgbClr val="000000"/>
                </a:solidFill>
                <a:latin typeface="Montserrat" panose="00000500000000000000" pitchFamily="50" charset="0"/>
              </a:rPr>
              <a:t>Facebook</a:t>
            </a:r>
          </a:p>
        </p:txBody>
      </p:sp>
      <p:sp>
        <p:nvSpPr>
          <p:cNvPr id="36" name="Rectangle: Rounded Corners 35">
            <a:extLst>
              <a:ext uri="{FF2B5EF4-FFF2-40B4-BE49-F238E27FC236}">
                <a16:creationId xmlns:a16="http://schemas.microsoft.com/office/drawing/2014/main" id="{E253DD63-6351-4FA9-9352-F1F52B0EDE75}"/>
              </a:ext>
            </a:extLst>
          </p:cNvPr>
          <p:cNvSpPr/>
          <p:nvPr/>
        </p:nvSpPr>
        <p:spPr>
          <a:xfrm>
            <a:off x="8233761" y="3197505"/>
            <a:ext cx="1211920" cy="796380"/>
          </a:xfrm>
          <a:prstGeom prst="roundRect">
            <a:avLst>
              <a:gd name="adj" fmla="val 3597"/>
            </a:avLst>
          </a:prstGeom>
          <a:gradFill>
            <a:gsLst>
              <a:gs pos="88000">
                <a:schemeClr val="tx1"/>
              </a:gs>
              <a:gs pos="0">
                <a:schemeClr val="tx1">
                  <a:alpha val="74000"/>
                </a:schemeClr>
              </a:gs>
            </a:gsLst>
            <a:lin ang="5400000" scaled="0"/>
          </a:gradFill>
          <a:ln>
            <a:noFill/>
          </a:ln>
          <a:effectLst>
            <a:outerShdw blurRad="190500" dist="76200" dir="2700000" algn="tl" rotWithShape="0">
              <a:schemeClr val="tx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nchorCtr="0"/>
          <a:lstStyle/>
          <a:p>
            <a:pPr algn="ctr">
              <a:lnSpc>
                <a:spcPts val="1400"/>
              </a:lnSpc>
              <a:spcAft>
                <a:spcPts val="800"/>
              </a:spcAft>
            </a:pPr>
            <a:r>
              <a:rPr lang="en-US" sz="1100" dirty="0">
                <a:solidFill>
                  <a:srgbClr val="000000"/>
                </a:solidFill>
                <a:latin typeface="Montserrat" panose="00000500000000000000" pitchFamily="50" charset="0"/>
              </a:rPr>
              <a:t>Instagram</a:t>
            </a:r>
          </a:p>
        </p:txBody>
      </p:sp>
      <p:sp>
        <p:nvSpPr>
          <p:cNvPr id="39" name="Rectangle: Rounded Corners 38">
            <a:extLst>
              <a:ext uri="{FF2B5EF4-FFF2-40B4-BE49-F238E27FC236}">
                <a16:creationId xmlns:a16="http://schemas.microsoft.com/office/drawing/2014/main" id="{17392DAA-07F2-4A78-9E2E-0458786A44F1}"/>
              </a:ext>
            </a:extLst>
          </p:cNvPr>
          <p:cNvSpPr/>
          <p:nvPr/>
        </p:nvSpPr>
        <p:spPr>
          <a:xfrm>
            <a:off x="10055794" y="2248628"/>
            <a:ext cx="1211920" cy="796380"/>
          </a:xfrm>
          <a:prstGeom prst="roundRect">
            <a:avLst>
              <a:gd name="adj" fmla="val 3597"/>
            </a:avLst>
          </a:prstGeom>
          <a:gradFill>
            <a:gsLst>
              <a:gs pos="88000">
                <a:schemeClr val="tx1"/>
              </a:gs>
              <a:gs pos="0">
                <a:schemeClr val="tx1">
                  <a:alpha val="74000"/>
                </a:schemeClr>
              </a:gs>
            </a:gsLst>
            <a:lin ang="5400000" scaled="0"/>
          </a:gradFill>
          <a:ln>
            <a:noFill/>
          </a:ln>
          <a:effectLst>
            <a:outerShdw blurRad="190500" dist="76200" dir="2700000" algn="tl" rotWithShape="0">
              <a:schemeClr val="tx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lnSpc>
                <a:spcPts val="1400"/>
              </a:lnSpc>
              <a:spcAft>
                <a:spcPts val="800"/>
              </a:spcAft>
            </a:pPr>
            <a:r>
              <a:rPr lang="en-US" sz="1100" dirty="0">
                <a:solidFill>
                  <a:srgbClr val="000000"/>
                </a:solidFill>
                <a:latin typeface="Montserrat" panose="00000500000000000000" pitchFamily="50" charset="0"/>
              </a:rPr>
              <a:t>Twice a Day</a:t>
            </a:r>
          </a:p>
        </p:txBody>
      </p:sp>
      <p:sp>
        <p:nvSpPr>
          <p:cNvPr id="43" name="Rectangle: Rounded Corners 42">
            <a:extLst>
              <a:ext uri="{FF2B5EF4-FFF2-40B4-BE49-F238E27FC236}">
                <a16:creationId xmlns:a16="http://schemas.microsoft.com/office/drawing/2014/main" id="{8E8739DC-7E05-4F88-BC5C-6531E584FED9}"/>
              </a:ext>
            </a:extLst>
          </p:cNvPr>
          <p:cNvSpPr/>
          <p:nvPr/>
        </p:nvSpPr>
        <p:spPr>
          <a:xfrm>
            <a:off x="4577638" y="2248628"/>
            <a:ext cx="1211920" cy="796380"/>
          </a:xfrm>
          <a:prstGeom prst="roundRect">
            <a:avLst>
              <a:gd name="adj" fmla="val 3597"/>
            </a:avLst>
          </a:prstGeom>
          <a:gradFill>
            <a:gsLst>
              <a:gs pos="88000">
                <a:schemeClr val="tx1"/>
              </a:gs>
              <a:gs pos="0">
                <a:schemeClr val="tx1">
                  <a:alpha val="74000"/>
                </a:schemeClr>
              </a:gs>
            </a:gsLst>
            <a:lin ang="5400000" scaled="0"/>
          </a:gradFill>
          <a:ln>
            <a:noFill/>
          </a:ln>
          <a:effectLst>
            <a:outerShdw blurRad="190500" dist="76200" dir="2700000" algn="tl" rotWithShape="0">
              <a:schemeClr val="tx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lnSpc>
                <a:spcPts val="1400"/>
              </a:lnSpc>
              <a:spcAft>
                <a:spcPts val="800"/>
              </a:spcAft>
            </a:pPr>
            <a:r>
              <a:rPr lang="en-US" sz="1100" dirty="0">
                <a:solidFill>
                  <a:srgbClr val="000000"/>
                </a:solidFill>
                <a:latin typeface="Montserrat" panose="00000500000000000000" pitchFamily="50" charset="0"/>
              </a:rPr>
              <a:t>Reliable</a:t>
            </a:r>
          </a:p>
        </p:txBody>
      </p:sp>
      <p:sp>
        <p:nvSpPr>
          <p:cNvPr id="44" name="Rectangle: Rounded Corners 43">
            <a:extLst>
              <a:ext uri="{FF2B5EF4-FFF2-40B4-BE49-F238E27FC236}">
                <a16:creationId xmlns:a16="http://schemas.microsoft.com/office/drawing/2014/main" id="{976A99C6-8E85-4DE6-9423-683C661A7A39}"/>
              </a:ext>
            </a:extLst>
          </p:cNvPr>
          <p:cNvSpPr/>
          <p:nvPr/>
        </p:nvSpPr>
        <p:spPr>
          <a:xfrm>
            <a:off x="4577638" y="3197505"/>
            <a:ext cx="1211920" cy="796380"/>
          </a:xfrm>
          <a:prstGeom prst="roundRect">
            <a:avLst>
              <a:gd name="adj" fmla="val 3597"/>
            </a:avLst>
          </a:prstGeom>
          <a:gradFill>
            <a:gsLst>
              <a:gs pos="88000">
                <a:schemeClr val="tx1"/>
              </a:gs>
              <a:gs pos="0">
                <a:schemeClr val="tx1">
                  <a:alpha val="74000"/>
                </a:schemeClr>
              </a:gs>
            </a:gsLst>
            <a:lin ang="5400000" scaled="0"/>
          </a:gradFill>
          <a:ln>
            <a:noFill/>
          </a:ln>
          <a:effectLst>
            <a:outerShdw blurRad="190500" dist="76200" dir="2700000" algn="tl" rotWithShape="0">
              <a:schemeClr val="tx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nchorCtr="0"/>
          <a:lstStyle/>
          <a:p>
            <a:pPr algn="ctr">
              <a:lnSpc>
                <a:spcPts val="1400"/>
              </a:lnSpc>
              <a:spcAft>
                <a:spcPts val="800"/>
              </a:spcAft>
            </a:pPr>
            <a:r>
              <a:rPr lang="en-US" sz="1100" dirty="0">
                <a:solidFill>
                  <a:srgbClr val="000000"/>
                </a:solidFill>
                <a:latin typeface="Montserrat" panose="00000500000000000000" pitchFamily="50" charset="0"/>
              </a:rPr>
              <a:t>Good Range of Products</a:t>
            </a:r>
          </a:p>
        </p:txBody>
      </p:sp>
      <p:sp>
        <p:nvSpPr>
          <p:cNvPr id="47" name="Rectangle: Rounded Corners 46">
            <a:extLst>
              <a:ext uri="{FF2B5EF4-FFF2-40B4-BE49-F238E27FC236}">
                <a16:creationId xmlns:a16="http://schemas.microsoft.com/office/drawing/2014/main" id="{D761474E-3855-42A5-8825-6AD88AFB3E38}"/>
              </a:ext>
            </a:extLst>
          </p:cNvPr>
          <p:cNvSpPr/>
          <p:nvPr/>
        </p:nvSpPr>
        <p:spPr>
          <a:xfrm>
            <a:off x="2746319" y="2248628"/>
            <a:ext cx="1211920" cy="796380"/>
          </a:xfrm>
          <a:prstGeom prst="roundRect">
            <a:avLst>
              <a:gd name="adj" fmla="val 3597"/>
            </a:avLst>
          </a:prstGeom>
          <a:gradFill>
            <a:gsLst>
              <a:gs pos="88000">
                <a:schemeClr val="tx1"/>
              </a:gs>
              <a:gs pos="0">
                <a:schemeClr val="tx1">
                  <a:alpha val="74000"/>
                </a:schemeClr>
              </a:gs>
            </a:gsLst>
            <a:lin ang="5400000" scaled="0"/>
          </a:gradFill>
          <a:ln>
            <a:noFill/>
          </a:ln>
          <a:effectLst>
            <a:outerShdw blurRad="190500" dist="76200" dir="2700000" algn="tl" rotWithShape="0">
              <a:schemeClr val="tx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lnSpc>
                <a:spcPts val="1400"/>
              </a:lnSpc>
              <a:spcAft>
                <a:spcPts val="800"/>
              </a:spcAft>
            </a:pPr>
            <a:r>
              <a:rPr lang="en-US" sz="1100" dirty="0">
                <a:solidFill>
                  <a:srgbClr val="000000"/>
                </a:solidFill>
                <a:latin typeface="Montserrat" panose="00000500000000000000" pitchFamily="50" charset="0"/>
              </a:rPr>
              <a:t>Drive Sales</a:t>
            </a:r>
          </a:p>
        </p:txBody>
      </p:sp>
      <p:sp>
        <p:nvSpPr>
          <p:cNvPr id="51" name="Rectangle: Rounded Corners 50">
            <a:extLst>
              <a:ext uri="{FF2B5EF4-FFF2-40B4-BE49-F238E27FC236}">
                <a16:creationId xmlns:a16="http://schemas.microsoft.com/office/drawing/2014/main" id="{06212B95-34F7-4BAA-8529-79F36047B462}"/>
              </a:ext>
            </a:extLst>
          </p:cNvPr>
          <p:cNvSpPr/>
          <p:nvPr/>
        </p:nvSpPr>
        <p:spPr>
          <a:xfrm>
            <a:off x="918258" y="2248628"/>
            <a:ext cx="1211920" cy="796380"/>
          </a:xfrm>
          <a:prstGeom prst="roundRect">
            <a:avLst>
              <a:gd name="adj" fmla="val 3597"/>
            </a:avLst>
          </a:prstGeom>
          <a:gradFill>
            <a:gsLst>
              <a:gs pos="88000">
                <a:schemeClr val="tx1"/>
              </a:gs>
              <a:gs pos="0">
                <a:schemeClr val="tx1">
                  <a:alpha val="74000"/>
                </a:schemeClr>
              </a:gs>
            </a:gsLst>
            <a:lin ang="5400000" scaled="0"/>
          </a:gradFill>
          <a:ln>
            <a:noFill/>
          </a:ln>
          <a:effectLst>
            <a:outerShdw blurRad="190500" dist="76200" dir="2700000" algn="tl" rotWithShape="0">
              <a:schemeClr val="tx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lnSpc>
                <a:spcPts val="1400"/>
              </a:lnSpc>
              <a:spcAft>
                <a:spcPts val="800"/>
              </a:spcAft>
            </a:pPr>
            <a:r>
              <a:rPr lang="en-US" sz="1100" dirty="0">
                <a:solidFill>
                  <a:srgbClr val="000000"/>
                </a:solidFill>
                <a:latin typeface="Montserrat" panose="00000500000000000000" pitchFamily="50" charset="0"/>
              </a:rPr>
              <a:t>Women</a:t>
            </a:r>
          </a:p>
        </p:txBody>
      </p:sp>
      <p:sp>
        <p:nvSpPr>
          <p:cNvPr id="52" name="Rectangle: Rounded Corners 51">
            <a:extLst>
              <a:ext uri="{FF2B5EF4-FFF2-40B4-BE49-F238E27FC236}">
                <a16:creationId xmlns:a16="http://schemas.microsoft.com/office/drawing/2014/main" id="{89E2BFDB-862C-4B89-AA35-E7AA30860612}"/>
              </a:ext>
            </a:extLst>
          </p:cNvPr>
          <p:cNvSpPr/>
          <p:nvPr/>
        </p:nvSpPr>
        <p:spPr>
          <a:xfrm>
            <a:off x="918258" y="3197505"/>
            <a:ext cx="1211920" cy="796380"/>
          </a:xfrm>
          <a:prstGeom prst="roundRect">
            <a:avLst>
              <a:gd name="adj" fmla="val 3597"/>
            </a:avLst>
          </a:prstGeom>
          <a:gradFill>
            <a:gsLst>
              <a:gs pos="88000">
                <a:schemeClr val="tx1"/>
              </a:gs>
              <a:gs pos="0">
                <a:schemeClr val="tx1">
                  <a:alpha val="74000"/>
                </a:schemeClr>
              </a:gs>
            </a:gsLst>
            <a:lin ang="5400000" scaled="0"/>
          </a:gradFill>
          <a:ln>
            <a:noFill/>
          </a:ln>
          <a:effectLst>
            <a:outerShdw blurRad="190500" dist="76200" dir="2700000" algn="tl" rotWithShape="0">
              <a:schemeClr val="tx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nchorCtr="0"/>
          <a:lstStyle/>
          <a:p>
            <a:pPr algn="ctr">
              <a:lnSpc>
                <a:spcPts val="1400"/>
              </a:lnSpc>
              <a:spcAft>
                <a:spcPts val="800"/>
              </a:spcAft>
            </a:pPr>
            <a:r>
              <a:rPr lang="en-US" sz="1100" dirty="0">
                <a:solidFill>
                  <a:srgbClr val="000000"/>
                </a:solidFill>
                <a:latin typeface="Montserrat" panose="00000500000000000000" pitchFamily="50" charset="0"/>
              </a:rPr>
              <a:t>Aged 18-30</a:t>
            </a:r>
          </a:p>
        </p:txBody>
      </p:sp>
      <p:sp>
        <p:nvSpPr>
          <p:cNvPr id="53" name="Rectangle: Rounded Corners 52">
            <a:extLst>
              <a:ext uri="{FF2B5EF4-FFF2-40B4-BE49-F238E27FC236}">
                <a16:creationId xmlns:a16="http://schemas.microsoft.com/office/drawing/2014/main" id="{5BB6506A-1427-4B66-87D1-4FF9218E6283}"/>
              </a:ext>
            </a:extLst>
          </p:cNvPr>
          <p:cNvSpPr/>
          <p:nvPr/>
        </p:nvSpPr>
        <p:spPr>
          <a:xfrm>
            <a:off x="918258" y="4146382"/>
            <a:ext cx="1211920" cy="796380"/>
          </a:xfrm>
          <a:prstGeom prst="roundRect">
            <a:avLst>
              <a:gd name="adj" fmla="val 3597"/>
            </a:avLst>
          </a:prstGeom>
          <a:gradFill>
            <a:gsLst>
              <a:gs pos="88000">
                <a:schemeClr val="tx1"/>
              </a:gs>
              <a:gs pos="0">
                <a:schemeClr val="tx1">
                  <a:alpha val="74000"/>
                </a:schemeClr>
              </a:gs>
            </a:gsLst>
            <a:lin ang="5400000" scaled="0"/>
          </a:gradFill>
          <a:ln>
            <a:noFill/>
          </a:ln>
          <a:effectLst>
            <a:outerShdw blurRad="190500" dist="76200" dir="2700000" algn="tl" rotWithShape="0">
              <a:schemeClr val="tx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lnSpc>
                <a:spcPts val="1400"/>
              </a:lnSpc>
              <a:spcAft>
                <a:spcPts val="800"/>
              </a:spcAft>
            </a:pPr>
            <a:r>
              <a:rPr lang="en-US" sz="1100" dirty="0">
                <a:solidFill>
                  <a:srgbClr val="000000"/>
                </a:solidFill>
                <a:latin typeface="Montserrat" panose="00000500000000000000" pitchFamily="50" charset="0"/>
              </a:rPr>
              <a:t>Interested in fashion trends</a:t>
            </a:r>
          </a:p>
        </p:txBody>
      </p:sp>
      <p:sp>
        <p:nvSpPr>
          <p:cNvPr id="55" name="Rectangle: Rounded Corners 54">
            <a:extLst>
              <a:ext uri="{FF2B5EF4-FFF2-40B4-BE49-F238E27FC236}">
                <a16:creationId xmlns:a16="http://schemas.microsoft.com/office/drawing/2014/main" id="{5E57B1F3-CADB-4884-9BB5-72C635C79BD0}"/>
              </a:ext>
            </a:extLst>
          </p:cNvPr>
          <p:cNvSpPr/>
          <p:nvPr/>
        </p:nvSpPr>
        <p:spPr>
          <a:xfrm>
            <a:off x="6405699" y="4146382"/>
            <a:ext cx="1211920" cy="796380"/>
          </a:xfrm>
          <a:prstGeom prst="roundRect">
            <a:avLst>
              <a:gd name="adj" fmla="val 3597"/>
            </a:avLst>
          </a:prstGeom>
          <a:gradFill>
            <a:gsLst>
              <a:gs pos="88000">
                <a:schemeClr val="tx1"/>
              </a:gs>
              <a:gs pos="0">
                <a:schemeClr val="tx1">
                  <a:alpha val="74000"/>
                </a:schemeClr>
              </a:gs>
            </a:gsLst>
            <a:lin ang="5400000" scaled="0"/>
          </a:gradFill>
          <a:ln>
            <a:noFill/>
          </a:ln>
          <a:effectLst>
            <a:outerShdw blurRad="190500" dist="76200" dir="2700000" algn="tl" rotWithShape="0">
              <a:schemeClr val="tx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nchorCtr="0"/>
          <a:lstStyle/>
          <a:p>
            <a:pPr algn="ctr">
              <a:lnSpc>
                <a:spcPts val="1400"/>
              </a:lnSpc>
              <a:spcAft>
                <a:spcPts val="800"/>
              </a:spcAft>
            </a:pPr>
            <a:r>
              <a:rPr lang="en-US" sz="1100" dirty="0">
                <a:solidFill>
                  <a:srgbClr val="000000"/>
                </a:solidFill>
                <a:latin typeface="Montserrat" panose="00000500000000000000" pitchFamily="50" charset="0"/>
              </a:rPr>
              <a:t>Add a label here</a:t>
            </a:r>
          </a:p>
        </p:txBody>
      </p:sp>
      <p:sp>
        <p:nvSpPr>
          <p:cNvPr id="5" name="TextBox 4">
            <a:extLst>
              <a:ext uri="{FF2B5EF4-FFF2-40B4-BE49-F238E27FC236}">
                <a16:creationId xmlns:a16="http://schemas.microsoft.com/office/drawing/2014/main" id="{783371F7-2234-C887-02C8-2DAFB1D241E3}"/>
              </a:ext>
            </a:extLst>
          </p:cNvPr>
          <p:cNvSpPr txBox="1"/>
          <p:nvPr/>
        </p:nvSpPr>
        <p:spPr>
          <a:xfrm>
            <a:off x="600394" y="380314"/>
            <a:ext cx="5809604" cy="477054"/>
          </a:xfrm>
          <a:prstGeom prst="rect">
            <a:avLst/>
          </a:prstGeom>
          <a:noFill/>
          <a:effectLst>
            <a:outerShdw blurRad="63500" sx="102000" sy="102000" algn="ctr" rotWithShape="0">
              <a:prstClr val="black">
                <a:alpha val="40000"/>
              </a:prstClr>
            </a:outerShdw>
          </a:effectLst>
        </p:spPr>
        <p:txBody>
          <a:bodyPr wrap="none" rtlCol="0">
            <a:spAutoFit/>
          </a:bodyPr>
          <a:lstStyle>
            <a:defPPr>
              <a:defRPr lang="en-US"/>
            </a:defPPr>
            <a:lvl1pPr algn="ctr">
              <a:defRPr sz="3500" b="1" spc="300">
                <a:solidFill>
                  <a:schemeClr val="accent2"/>
                </a:solidFill>
                <a:latin typeface="Montserrat" panose="00000500000000000000" pitchFamily="50" charset="0"/>
              </a:defRPr>
            </a:lvl1pPr>
          </a:lstStyle>
          <a:p>
            <a:pPr algn="l"/>
            <a:r>
              <a:rPr lang="en-US" sz="2500" spc="0" dirty="0"/>
              <a:t>BRAND COMMUNICATIONS PLAN</a:t>
            </a:r>
          </a:p>
        </p:txBody>
      </p:sp>
    </p:spTree>
    <p:extLst>
      <p:ext uri="{BB962C8B-B14F-4D97-AF65-F5344CB8AC3E}">
        <p14:creationId xmlns:p14="http://schemas.microsoft.com/office/powerpoint/2010/main" val="1583093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Group 121">
            <a:extLst>
              <a:ext uri="{FF2B5EF4-FFF2-40B4-BE49-F238E27FC236}">
                <a16:creationId xmlns:a16="http://schemas.microsoft.com/office/drawing/2014/main" id="{AB99C3F9-3D5B-4DB3-91A8-76AD27CFBD26}"/>
              </a:ext>
            </a:extLst>
          </p:cNvPr>
          <p:cNvGrpSpPr/>
          <p:nvPr/>
        </p:nvGrpSpPr>
        <p:grpSpPr>
          <a:xfrm rot="1517128">
            <a:off x="10894728" y="470610"/>
            <a:ext cx="2070026" cy="8546278"/>
            <a:chOff x="7048500" y="0"/>
            <a:chExt cx="1634673" cy="6858000"/>
          </a:xfrm>
        </p:grpSpPr>
        <p:sp>
          <p:nvSpPr>
            <p:cNvPr id="123" name="Rectangle 122">
              <a:extLst>
                <a:ext uri="{FF2B5EF4-FFF2-40B4-BE49-F238E27FC236}">
                  <a16:creationId xmlns:a16="http://schemas.microsoft.com/office/drawing/2014/main" id="{E649C452-1C37-4CF9-B247-A5B19F6B48A5}"/>
                </a:ext>
              </a:extLst>
            </p:cNvPr>
            <p:cNvSpPr/>
            <p:nvPr/>
          </p:nvSpPr>
          <p:spPr>
            <a:xfrm rot="273445">
              <a:off x="7048500" y="0"/>
              <a:ext cx="971550" cy="6858000"/>
            </a:xfrm>
            <a:prstGeom prst="rect">
              <a:avLst/>
            </a:prstGeom>
            <a:gradFill>
              <a:gsLst>
                <a:gs pos="100000">
                  <a:schemeClr val="accent1">
                    <a:lumMod val="5000"/>
                    <a:lumOff val="95000"/>
                    <a:alpha val="0"/>
                  </a:schemeClr>
                </a:gs>
                <a:gs pos="0">
                  <a:schemeClr val="accent1">
                    <a:lumMod val="30000"/>
                    <a:lumOff val="70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72EEF995-9E78-4E63-BC85-20D542C2F89E}"/>
                </a:ext>
              </a:extLst>
            </p:cNvPr>
            <p:cNvSpPr/>
            <p:nvPr/>
          </p:nvSpPr>
          <p:spPr>
            <a:xfrm rot="21326555" flipH="1">
              <a:off x="7711623" y="0"/>
              <a:ext cx="971550" cy="6858000"/>
            </a:xfrm>
            <a:prstGeom prst="rect">
              <a:avLst/>
            </a:prstGeom>
            <a:gradFill>
              <a:gsLst>
                <a:gs pos="100000">
                  <a:schemeClr val="accent1">
                    <a:lumMod val="5000"/>
                    <a:lumOff val="95000"/>
                    <a:alpha val="0"/>
                  </a:schemeClr>
                </a:gs>
                <a:gs pos="0">
                  <a:schemeClr val="accent1">
                    <a:lumMod val="30000"/>
                    <a:lumOff val="70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9" name="Group 118">
            <a:extLst>
              <a:ext uri="{FF2B5EF4-FFF2-40B4-BE49-F238E27FC236}">
                <a16:creationId xmlns:a16="http://schemas.microsoft.com/office/drawing/2014/main" id="{3FFF80F8-E705-4C16-A4D9-D11318C83CD4}"/>
              </a:ext>
            </a:extLst>
          </p:cNvPr>
          <p:cNvGrpSpPr/>
          <p:nvPr/>
        </p:nvGrpSpPr>
        <p:grpSpPr>
          <a:xfrm rot="20978925">
            <a:off x="261869" y="-224865"/>
            <a:ext cx="1212888" cy="8546278"/>
            <a:chOff x="7048500" y="0"/>
            <a:chExt cx="1634673" cy="6858000"/>
          </a:xfrm>
        </p:grpSpPr>
        <p:sp>
          <p:nvSpPr>
            <p:cNvPr id="120" name="Rectangle 119">
              <a:extLst>
                <a:ext uri="{FF2B5EF4-FFF2-40B4-BE49-F238E27FC236}">
                  <a16:creationId xmlns:a16="http://schemas.microsoft.com/office/drawing/2014/main" id="{8D04029E-95A6-44D8-BDE9-6284808B02B8}"/>
                </a:ext>
              </a:extLst>
            </p:cNvPr>
            <p:cNvSpPr/>
            <p:nvPr/>
          </p:nvSpPr>
          <p:spPr>
            <a:xfrm rot="273445">
              <a:off x="7048500" y="0"/>
              <a:ext cx="971550" cy="6858000"/>
            </a:xfrm>
            <a:prstGeom prst="rect">
              <a:avLst/>
            </a:prstGeom>
            <a:gradFill>
              <a:gsLst>
                <a:gs pos="100000">
                  <a:schemeClr val="accent1">
                    <a:lumMod val="5000"/>
                    <a:lumOff val="95000"/>
                    <a:alpha val="0"/>
                  </a:schemeClr>
                </a:gs>
                <a:gs pos="0">
                  <a:schemeClr val="accent1">
                    <a:lumMod val="30000"/>
                    <a:lumOff val="70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562AB195-6A81-4048-83CD-C21CC53C2D7A}"/>
                </a:ext>
              </a:extLst>
            </p:cNvPr>
            <p:cNvSpPr/>
            <p:nvPr/>
          </p:nvSpPr>
          <p:spPr>
            <a:xfrm rot="21326555" flipH="1">
              <a:off x="7711623" y="0"/>
              <a:ext cx="971550" cy="6858000"/>
            </a:xfrm>
            <a:prstGeom prst="rect">
              <a:avLst/>
            </a:prstGeom>
            <a:gradFill>
              <a:gsLst>
                <a:gs pos="100000">
                  <a:schemeClr val="accent1">
                    <a:lumMod val="5000"/>
                    <a:lumOff val="95000"/>
                    <a:alpha val="0"/>
                  </a:schemeClr>
                </a:gs>
                <a:gs pos="0">
                  <a:schemeClr val="accent1">
                    <a:lumMod val="30000"/>
                    <a:lumOff val="70000"/>
                    <a:alpha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410" name="Rectangle 16409">
            <a:extLst>
              <a:ext uri="{FF2B5EF4-FFF2-40B4-BE49-F238E27FC236}">
                <a16:creationId xmlns:a16="http://schemas.microsoft.com/office/drawing/2014/main" id="{764C5E76-9824-4C24-9714-1B5045178033}"/>
              </a:ext>
            </a:extLst>
          </p:cNvPr>
          <p:cNvSpPr/>
          <p:nvPr/>
        </p:nvSpPr>
        <p:spPr>
          <a:xfrm>
            <a:off x="6972789" y="1961850"/>
            <a:ext cx="4391845" cy="41728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384" name="Group 16383">
            <a:extLst>
              <a:ext uri="{FF2B5EF4-FFF2-40B4-BE49-F238E27FC236}">
                <a16:creationId xmlns:a16="http://schemas.microsoft.com/office/drawing/2014/main" id="{C254FE9B-C32E-4984-ADEB-A7DD6D8F5EFC}"/>
              </a:ext>
            </a:extLst>
          </p:cNvPr>
          <p:cNvGrpSpPr/>
          <p:nvPr/>
        </p:nvGrpSpPr>
        <p:grpSpPr>
          <a:xfrm>
            <a:off x="6972790" y="1851380"/>
            <a:ext cx="4397209" cy="4393798"/>
            <a:chOff x="7200538" y="1750987"/>
            <a:chExt cx="4255264" cy="4393798"/>
          </a:xfrm>
        </p:grpSpPr>
        <p:cxnSp>
          <p:nvCxnSpPr>
            <p:cNvPr id="31" name="Straight Connector 30">
              <a:extLst>
                <a:ext uri="{FF2B5EF4-FFF2-40B4-BE49-F238E27FC236}">
                  <a16:creationId xmlns:a16="http://schemas.microsoft.com/office/drawing/2014/main" id="{88A543EC-5347-4FAE-A623-BA684E2AD10A}"/>
                </a:ext>
              </a:extLst>
            </p:cNvPr>
            <p:cNvCxnSpPr/>
            <p:nvPr/>
          </p:nvCxnSpPr>
          <p:spPr>
            <a:xfrm>
              <a:off x="11455802" y="1750987"/>
              <a:ext cx="0" cy="4393798"/>
            </a:xfrm>
            <a:prstGeom prst="line">
              <a:avLst/>
            </a:prstGeom>
            <a:ln>
              <a:solidFill>
                <a:schemeClr val="tx2">
                  <a:lumMod val="60000"/>
                  <a:lumOff val="40000"/>
                  <a:alpha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760A234-8B3F-4DE5-A96F-84453788DBC8}"/>
                </a:ext>
              </a:extLst>
            </p:cNvPr>
            <p:cNvCxnSpPr/>
            <p:nvPr/>
          </p:nvCxnSpPr>
          <p:spPr>
            <a:xfrm>
              <a:off x="11101193" y="1750987"/>
              <a:ext cx="0" cy="4393798"/>
            </a:xfrm>
            <a:prstGeom prst="line">
              <a:avLst/>
            </a:prstGeom>
            <a:ln>
              <a:solidFill>
                <a:schemeClr val="tx2">
                  <a:lumMod val="60000"/>
                  <a:lumOff val="40000"/>
                  <a:alpha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E4579CD-EBB2-4BCA-AF31-4BD00725F257}"/>
                </a:ext>
              </a:extLst>
            </p:cNvPr>
            <p:cNvCxnSpPr/>
            <p:nvPr/>
          </p:nvCxnSpPr>
          <p:spPr>
            <a:xfrm>
              <a:off x="10746588" y="1750987"/>
              <a:ext cx="0" cy="4393798"/>
            </a:xfrm>
            <a:prstGeom prst="line">
              <a:avLst/>
            </a:prstGeom>
            <a:ln>
              <a:solidFill>
                <a:schemeClr val="tx2">
                  <a:lumMod val="60000"/>
                  <a:lumOff val="40000"/>
                  <a:alpha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776E461-8B12-4DAD-895E-410D0CB62A7F}"/>
                </a:ext>
              </a:extLst>
            </p:cNvPr>
            <p:cNvCxnSpPr/>
            <p:nvPr/>
          </p:nvCxnSpPr>
          <p:spPr>
            <a:xfrm>
              <a:off x="10391983" y="1750987"/>
              <a:ext cx="0" cy="4393798"/>
            </a:xfrm>
            <a:prstGeom prst="line">
              <a:avLst/>
            </a:prstGeom>
            <a:ln>
              <a:solidFill>
                <a:schemeClr val="tx2">
                  <a:lumMod val="60000"/>
                  <a:lumOff val="40000"/>
                  <a:alpha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784C7DD-0BF7-4F58-A337-733386A768F8}"/>
                </a:ext>
              </a:extLst>
            </p:cNvPr>
            <p:cNvCxnSpPr/>
            <p:nvPr/>
          </p:nvCxnSpPr>
          <p:spPr>
            <a:xfrm>
              <a:off x="10037378" y="1750987"/>
              <a:ext cx="0" cy="4393798"/>
            </a:xfrm>
            <a:prstGeom prst="line">
              <a:avLst/>
            </a:prstGeom>
            <a:ln>
              <a:solidFill>
                <a:schemeClr val="tx2">
                  <a:lumMod val="60000"/>
                  <a:lumOff val="40000"/>
                  <a:alpha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23FCA9B-C70A-4199-8F86-0F51AC99F01C}"/>
                </a:ext>
              </a:extLst>
            </p:cNvPr>
            <p:cNvCxnSpPr/>
            <p:nvPr/>
          </p:nvCxnSpPr>
          <p:spPr>
            <a:xfrm>
              <a:off x="9682773" y="1750987"/>
              <a:ext cx="0" cy="4393798"/>
            </a:xfrm>
            <a:prstGeom prst="line">
              <a:avLst/>
            </a:prstGeom>
            <a:ln>
              <a:solidFill>
                <a:schemeClr val="tx2">
                  <a:lumMod val="60000"/>
                  <a:lumOff val="40000"/>
                  <a:alpha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5922629-B0F6-4629-8D95-E80794356C7B}"/>
                </a:ext>
              </a:extLst>
            </p:cNvPr>
            <p:cNvCxnSpPr/>
            <p:nvPr/>
          </p:nvCxnSpPr>
          <p:spPr>
            <a:xfrm>
              <a:off x="9328168" y="1750987"/>
              <a:ext cx="0" cy="4393798"/>
            </a:xfrm>
            <a:prstGeom prst="line">
              <a:avLst/>
            </a:prstGeom>
            <a:ln>
              <a:solidFill>
                <a:schemeClr val="tx2">
                  <a:lumMod val="60000"/>
                  <a:lumOff val="40000"/>
                  <a:alpha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68FC4C0-AA37-42DA-B2C6-7820214F4EE9}"/>
                </a:ext>
              </a:extLst>
            </p:cNvPr>
            <p:cNvCxnSpPr/>
            <p:nvPr/>
          </p:nvCxnSpPr>
          <p:spPr>
            <a:xfrm>
              <a:off x="8973563" y="1750987"/>
              <a:ext cx="0" cy="4393798"/>
            </a:xfrm>
            <a:prstGeom prst="line">
              <a:avLst/>
            </a:prstGeom>
            <a:ln>
              <a:solidFill>
                <a:schemeClr val="tx2">
                  <a:lumMod val="60000"/>
                  <a:lumOff val="40000"/>
                  <a:alpha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E6682F6-E63A-47B6-B30F-D23F9DBCD546}"/>
                </a:ext>
              </a:extLst>
            </p:cNvPr>
            <p:cNvCxnSpPr/>
            <p:nvPr/>
          </p:nvCxnSpPr>
          <p:spPr>
            <a:xfrm>
              <a:off x="8618958" y="1750987"/>
              <a:ext cx="0" cy="4393798"/>
            </a:xfrm>
            <a:prstGeom prst="line">
              <a:avLst/>
            </a:prstGeom>
            <a:ln>
              <a:solidFill>
                <a:schemeClr val="tx2">
                  <a:lumMod val="60000"/>
                  <a:lumOff val="40000"/>
                  <a:alpha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1AD72B6-BB7D-45D4-9382-EFBEDB252AB0}"/>
                </a:ext>
              </a:extLst>
            </p:cNvPr>
            <p:cNvCxnSpPr/>
            <p:nvPr/>
          </p:nvCxnSpPr>
          <p:spPr>
            <a:xfrm>
              <a:off x="8264353" y="1750987"/>
              <a:ext cx="0" cy="4393798"/>
            </a:xfrm>
            <a:prstGeom prst="line">
              <a:avLst/>
            </a:prstGeom>
            <a:ln>
              <a:solidFill>
                <a:schemeClr val="tx2">
                  <a:lumMod val="60000"/>
                  <a:lumOff val="40000"/>
                  <a:alpha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3DCFB1-08E1-4708-8087-CBD571CA7E07}"/>
                </a:ext>
              </a:extLst>
            </p:cNvPr>
            <p:cNvCxnSpPr/>
            <p:nvPr/>
          </p:nvCxnSpPr>
          <p:spPr>
            <a:xfrm>
              <a:off x="7909748" y="1750987"/>
              <a:ext cx="0" cy="4393798"/>
            </a:xfrm>
            <a:prstGeom prst="line">
              <a:avLst/>
            </a:prstGeom>
            <a:ln>
              <a:solidFill>
                <a:schemeClr val="tx2">
                  <a:lumMod val="60000"/>
                  <a:lumOff val="40000"/>
                  <a:alpha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CB05FD3-CC96-499D-B346-D31743E78E55}"/>
                </a:ext>
              </a:extLst>
            </p:cNvPr>
            <p:cNvCxnSpPr/>
            <p:nvPr/>
          </p:nvCxnSpPr>
          <p:spPr>
            <a:xfrm>
              <a:off x="7555143" y="1750987"/>
              <a:ext cx="0" cy="4393798"/>
            </a:xfrm>
            <a:prstGeom prst="line">
              <a:avLst/>
            </a:prstGeom>
            <a:ln>
              <a:solidFill>
                <a:schemeClr val="tx2">
                  <a:lumMod val="60000"/>
                  <a:lumOff val="40000"/>
                  <a:alpha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EC89C91-8A09-4C6B-9C10-5E9109A4992A}"/>
                </a:ext>
              </a:extLst>
            </p:cNvPr>
            <p:cNvCxnSpPr/>
            <p:nvPr/>
          </p:nvCxnSpPr>
          <p:spPr>
            <a:xfrm>
              <a:off x="7200538" y="1750987"/>
              <a:ext cx="0" cy="4393798"/>
            </a:xfrm>
            <a:prstGeom prst="line">
              <a:avLst/>
            </a:prstGeom>
            <a:ln>
              <a:solidFill>
                <a:schemeClr val="tx2">
                  <a:lumMod val="60000"/>
                  <a:lumOff val="40000"/>
                  <a:alpha val="75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4CC51C42-A265-4347-A765-BD5B2B6C37CF}"/>
              </a:ext>
            </a:extLst>
          </p:cNvPr>
          <p:cNvGrpSpPr/>
          <p:nvPr/>
        </p:nvGrpSpPr>
        <p:grpSpPr>
          <a:xfrm>
            <a:off x="2648247" y="1961850"/>
            <a:ext cx="8727118" cy="4172856"/>
            <a:chOff x="2648247" y="1961850"/>
            <a:chExt cx="8727118" cy="4172856"/>
          </a:xfrm>
        </p:grpSpPr>
        <p:cxnSp>
          <p:nvCxnSpPr>
            <p:cNvPr id="15" name="Straight Connector 14">
              <a:extLst>
                <a:ext uri="{FF2B5EF4-FFF2-40B4-BE49-F238E27FC236}">
                  <a16:creationId xmlns:a16="http://schemas.microsoft.com/office/drawing/2014/main" id="{E132D0B0-D9F1-407F-93B7-814158F7BEAA}"/>
                </a:ext>
              </a:extLst>
            </p:cNvPr>
            <p:cNvCxnSpPr/>
            <p:nvPr/>
          </p:nvCxnSpPr>
          <p:spPr>
            <a:xfrm>
              <a:off x="2648249" y="2425500"/>
              <a:ext cx="8727116" cy="0"/>
            </a:xfrm>
            <a:prstGeom prst="line">
              <a:avLst/>
            </a:prstGeom>
            <a:ln>
              <a:solidFill>
                <a:schemeClr val="tx2">
                  <a:lumMod val="60000"/>
                  <a:lumOff val="40000"/>
                  <a:alpha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7AD2D8A-1026-472B-9D70-5CF9F00920AD}"/>
                </a:ext>
              </a:extLst>
            </p:cNvPr>
            <p:cNvCxnSpPr/>
            <p:nvPr/>
          </p:nvCxnSpPr>
          <p:spPr>
            <a:xfrm>
              <a:off x="2648249" y="3352800"/>
              <a:ext cx="8727116" cy="0"/>
            </a:xfrm>
            <a:prstGeom prst="line">
              <a:avLst/>
            </a:prstGeom>
            <a:ln>
              <a:solidFill>
                <a:schemeClr val="tx2">
                  <a:lumMod val="60000"/>
                  <a:lumOff val="40000"/>
                  <a:alpha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86F6B69-B132-4719-BD93-3D981F64E8DB}"/>
                </a:ext>
              </a:extLst>
            </p:cNvPr>
            <p:cNvCxnSpPr/>
            <p:nvPr/>
          </p:nvCxnSpPr>
          <p:spPr>
            <a:xfrm>
              <a:off x="2648249" y="4280100"/>
              <a:ext cx="8727116" cy="0"/>
            </a:xfrm>
            <a:prstGeom prst="line">
              <a:avLst/>
            </a:prstGeom>
            <a:ln>
              <a:solidFill>
                <a:schemeClr val="tx2">
                  <a:lumMod val="60000"/>
                  <a:lumOff val="40000"/>
                  <a:alpha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8F2AAA7-327B-4630-B9FC-53EEDCFB6E6B}"/>
                </a:ext>
              </a:extLst>
            </p:cNvPr>
            <p:cNvCxnSpPr/>
            <p:nvPr/>
          </p:nvCxnSpPr>
          <p:spPr>
            <a:xfrm>
              <a:off x="2648249" y="5207400"/>
              <a:ext cx="8727116" cy="0"/>
            </a:xfrm>
            <a:prstGeom prst="line">
              <a:avLst/>
            </a:prstGeom>
            <a:ln>
              <a:solidFill>
                <a:schemeClr val="tx2">
                  <a:lumMod val="60000"/>
                  <a:lumOff val="40000"/>
                  <a:alpha val="7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1A9C8C70-7082-4732-9733-B049E93EF6A5}"/>
                </a:ext>
              </a:extLst>
            </p:cNvPr>
            <p:cNvGrpSpPr/>
            <p:nvPr/>
          </p:nvGrpSpPr>
          <p:grpSpPr>
            <a:xfrm>
              <a:off x="2648247" y="1961850"/>
              <a:ext cx="8727117" cy="4172856"/>
              <a:chOff x="655761" y="1961850"/>
              <a:chExt cx="10719604" cy="4172856"/>
            </a:xfrm>
          </p:grpSpPr>
          <p:cxnSp>
            <p:nvCxnSpPr>
              <p:cNvPr id="13" name="Straight Connector 12">
                <a:extLst>
                  <a:ext uri="{FF2B5EF4-FFF2-40B4-BE49-F238E27FC236}">
                    <a16:creationId xmlns:a16="http://schemas.microsoft.com/office/drawing/2014/main" id="{DAE5D300-C0AE-4D4E-9577-6FAD3D2AFA8E}"/>
                  </a:ext>
                </a:extLst>
              </p:cNvPr>
              <p:cNvCxnSpPr/>
              <p:nvPr/>
            </p:nvCxnSpPr>
            <p:spPr>
              <a:xfrm>
                <a:off x="655761" y="1961850"/>
                <a:ext cx="107196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D9A4F18-754A-495F-B733-3B36864F6A02}"/>
                  </a:ext>
                </a:extLst>
              </p:cNvPr>
              <p:cNvCxnSpPr/>
              <p:nvPr/>
            </p:nvCxnSpPr>
            <p:spPr>
              <a:xfrm>
                <a:off x="655761" y="2889150"/>
                <a:ext cx="107196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FF9AFC-F7FC-45CC-AB44-9472B15E96EA}"/>
                  </a:ext>
                </a:extLst>
              </p:cNvPr>
              <p:cNvCxnSpPr/>
              <p:nvPr/>
            </p:nvCxnSpPr>
            <p:spPr>
              <a:xfrm>
                <a:off x="655761" y="3816450"/>
                <a:ext cx="107196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E1CEF91-A737-4CC1-9D12-ED462155C001}"/>
                  </a:ext>
                </a:extLst>
              </p:cNvPr>
              <p:cNvCxnSpPr/>
              <p:nvPr/>
            </p:nvCxnSpPr>
            <p:spPr>
              <a:xfrm>
                <a:off x="655761" y="4743750"/>
                <a:ext cx="107196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BAE02B8-807B-41AC-BB91-9D22DF39D242}"/>
                  </a:ext>
                </a:extLst>
              </p:cNvPr>
              <p:cNvCxnSpPr/>
              <p:nvPr/>
            </p:nvCxnSpPr>
            <p:spPr>
              <a:xfrm>
                <a:off x="655761" y="5671050"/>
                <a:ext cx="107196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1EB7E93-81BE-476B-8554-A187BC732879}"/>
                  </a:ext>
                </a:extLst>
              </p:cNvPr>
              <p:cNvCxnSpPr/>
              <p:nvPr/>
            </p:nvCxnSpPr>
            <p:spPr>
              <a:xfrm>
                <a:off x="655761" y="6134706"/>
                <a:ext cx="107196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grpSp>
      <p:cxnSp>
        <p:nvCxnSpPr>
          <p:cNvPr id="26" name="Straight Connector 25">
            <a:extLst>
              <a:ext uri="{FF2B5EF4-FFF2-40B4-BE49-F238E27FC236}">
                <a16:creationId xmlns:a16="http://schemas.microsoft.com/office/drawing/2014/main" id="{E173112F-CD46-441B-8BF2-E43702244DC9}"/>
              </a:ext>
            </a:extLst>
          </p:cNvPr>
          <p:cNvCxnSpPr/>
          <p:nvPr/>
        </p:nvCxnSpPr>
        <p:spPr>
          <a:xfrm>
            <a:off x="2648249" y="1851380"/>
            <a:ext cx="0" cy="439379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F9CF48D-B549-4964-96F5-D423353719B5}"/>
              </a:ext>
            </a:extLst>
          </p:cNvPr>
          <p:cNvSpPr txBox="1"/>
          <p:nvPr/>
        </p:nvSpPr>
        <p:spPr>
          <a:xfrm>
            <a:off x="2648249" y="2070565"/>
            <a:ext cx="2742417" cy="246221"/>
          </a:xfrm>
          <a:prstGeom prst="rect">
            <a:avLst/>
          </a:prstGeom>
          <a:noFill/>
        </p:spPr>
        <p:txBody>
          <a:bodyPr wrap="none" lIns="182880" rtlCol="0">
            <a:spAutoFit/>
          </a:bodyPr>
          <a:lstStyle/>
          <a:p>
            <a:r>
              <a:rPr lang="en-US" sz="1000" dirty="0">
                <a:solidFill>
                  <a:srgbClr val="000000"/>
                </a:solidFill>
                <a:latin typeface="Montserrat" panose="00000500000000000000" pitchFamily="50" charset="0"/>
              </a:rPr>
              <a:t>Material Collection &amp; Content Creation</a:t>
            </a:r>
          </a:p>
        </p:txBody>
      </p:sp>
      <p:sp>
        <p:nvSpPr>
          <p:cNvPr id="49" name="TextBox 48">
            <a:extLst>
              <a:ext uri="{FF2B5EF4-FFF2-40B4-BE49-F238E27FC236}">
                <a16:creationId xmlns:a16="http://schemas.microsoft.com/office/drawing/2014/main" id="{759BD901-5560-4DCB-BB5E-F3E01EC2BD4C}"/>
              </a:ext>
            </a:extLst>
          </p:cNvPr>
          <p:cNvSpPr txBox="1"/>
          <p:nvPr/>
        </p:nvSpPr>
        <p:spPr>
          <a:xfrm>
            <a:off x="2648249" y="2534216"/>
            <a:ext cx="2461892" cy="246221"/>
          </a:xfrm>
          <a:prstGeom prst="rect">
            <a:avLst/>
          </a:prstGeom>
          <a:noFill/>
        </p:spPr>
        <p:txBody>
          <a:bodyPr wrap="none" lIns="182880" rtlCol="0">
            <a:spAutoFit/>
          </a:bodyPr>
          <a:lstStyle/>
          <a:p>
            <a:r>
              <a:rPr lang="en-US" sz="1000" dirty="0">
                <a:solidFill>
                  <a:srgbClr val="000000"/>
                </a:solidFill>
                <a:latin typeface="Montserrat" panose="00000500000000000000" pitchFamily="50" charset="0"/>
              </a:rPr>
              <a:t>Content Review by Business Units</a:t>
            </a:r>
          </a:p>
        </p:txBody>
      </p:sp>
      <p:sp>
        <p:nvSpPr>
          <p:cNvPr id="52" name="TextBox 51">
            <a:extLst>
              <a:ext uri="{FF2B5EF4-FFF2-40B4-BE49-F238E27FC236}">
                <a16:creationId xmlns:a16="http://schemas.microsoft.com/office/drawing/2014/main" id="{EE86CBCC-0340-456D-B661-08B35391727F}"/>
              </a:ext>
            </a:extLst>
          </p:cNvPr>
          <p:cNvSpPr txBox="1"/>
          <p:nvPr/>
        </p:nvSpPr>
        <p:spPr>
          <a:xfrm>
            <a:off x="2648249" y="2997867"/>
            <a:ext cx="1163460" cy="246221"/>
          </a:xfrm>
          <a:prstGeom prst="rect">
            <a:avLst/>
          </a:prstGeom>
          <a:noFill/>
        </p:spPr>
        <p:txBody>
          <a:bodyPr wrap="none" lIns="182880" rtlCol="0">
            <a:spAutoFit/>
          </a:bodyPr>
          <a:lstStyle/>
          <a:p>
            <a:r>
              <a:rPr lang="en-US" sz="1000" dirty="0">
                <a:solidFill>
                  <a:srgbClr val="000000"/>
                </a:solidFill>
                <a:latin typeface="Montserrat" panose="00000500000000000000" pitchFamily="50" charset="0"/>
              </a:rPr>
              <a:t>Draft Content</a:t>
            </a:r>
          </a:p>
        </p:txBody>
      </p:sp>
      <p:sp>
        <p:nvSpPr>
          <p:cNvPr id="53" name="TextBox 52">
            <a:extLst>
              <a:ext uri="{FF2B5EF4-FFF2-40B4-BE49-F238E27FC236}">
                <a16:creationId xmlns:a16="http://schemas.microsoft.com/office/drawing/2014/main" id="{3F65356E-6A95-47E4-8427-901C22DB1E2A}"/>
              </a:ext>
            </a:extLst>
          </p:cNvPr>
          <p:cNvSpPr txBox="1"/>
          <p:nvPr/>
        </p:nvSpPr>
        <p:spPr>
          <a:xfrm>
            <a:off x="2648249" y="3461518"/>
            <a:ext cx="1939313" cy="246221"/>
          </a:xfrm>
          <a:prstGeom prst="rect">
            <a:avLst/>
          </a:prstGeom>
          <a:noFill/>
        </p:spPr>
        <p:txBody>
          <a:bodyPr wrap="none" lIns="182880" rtlCol="0">
            <a:spAutoFit/>
          </a:bodyPr>
          <a:lstStyle/>
          <a:p>
            <a:r>
              <a:rPr lang="en-US" sz="1000" dirty="0">
                <a:solidFill>
                  <a:srgbClr val="000000"/>
                </a:solidFill>
                <a:latin typeface="Montserrat" panose="00000500000000000000" pitchFamily="50" charset="0"/>
              </a:rPr>
              <a:t>Design Layout by vendors</a:t>
            </a:r>
          </a:p>
        </p:txBody>
      </p:sp>
      <p:sp>
        <p:nvSpPr>
          <p:cNvPr id="54" name="TextBox 53">
            <a:extLst>
              <a:ext uri="{FF2B5EF4-FFF2-40B4-BE49-F238E27FC236}">
                <a16:creationId xmlns:a16="http://schemas.microsoft.com/office/drawing/2014/main" id="{95C54C53-6D54-4F9A-8998-D53715AEE203}"/>
              </a:ext>
            </a:extLst>
          </p:cNvPr>
          <p:cNvSpPr txBox="1"/>
          <p:nvPr/>
        </p:nvSpPr>
        <p:spPr>
          <a:xfrm>
            <a:off x="2648249" y="3925169"/>
            <a:ext cx="2089996" cy="246221"/>
          </a:xfrm>
          <a:prstGeom prst="rect">
            <a:avLst/>
          </a:prstGeom>
          <a:noFill/>
        </p:spPr>
        <p:txBody>
          <a:bodyPr wrap="none" lIns="182880" rtlCol="0">
            <a:spAutoFit/>
          </a:bodyPr>
          <a:lstStyle/>
          <a:p>
            <a:r>
              <a:rPr lang="en-US" sz="1000" dirty="0">
                <a:solidFill>
                  <a:srgbClr val="000000"/>
                </a:solidFill>
                <a:latin typeface="Montserrat" panose="00000500000000000000" pitchFamily="50" charset="0"/>
              </a:rPr>
              <a:t>Corporate Attribute Design</a:t>
            </a:r>
          </a:p>
        </p:txBody>
      </p:sp>
      <p:sp>
        <p:nvSpPr>
          <p:cNvPr id="55" name="TextBox 54">
            <a:extLst>
              <a:ext uri="{FF2B5EF4-FFF2-40B4-BE49-F238E27FC236}">
                <a16:creationId xmlns:a16="http://schemas.microsoft.com/office/drawing/2014/main" id="{FB342661-E30D-49A2-BF65-A2C8711D31C6}"/>
              </a:ext>
            </a:extLst>
          </p:cNvPr>
          <p:cNvSpPr txBox="1"/>
          <p:nvPr/>
        </p:nvSpPr>
        <p:spPr>
          <a:xfrm>
            <a:off x="2648249" y="4388820"/>
            <a:ext cx="2423420" cy="246221"/>
          </a:xfrm>
          <a:prstGeom prst="rect">
            <a:avLst/>
          </a:prstGeom>
          <a:noFill/>
        </p:spPr>
        <p:txBody>
          <a:bodyPr wrap="none" lIns="182880" rtlCol="0">
            <a:spAutoFit/>
          </a:bodyPr>
          <a:lstStyle/>
          <a:p>
            <a:r>
              <a:rPr lang="en-US" sz="1000" dirty="0">
                <a:solidFill>
                  <a:srgbClr val="000000"/>
                </a:solidFill>
                <a:latin typeface="Montserrat" panose="00000500000000000000" pitchFamily="50" charset="0"/>
              </a:rPr>
              <a:t>Indonesia Management Approval</a:t>
            </a:r>
          </a:p>
        </p:txBody>
      </p:sp>
      <p:sp>
        <p:nvSpPr>
          <p:cNvPr id="56" name="TextBox 55">
            <a:extLst>
              <a:ext uri="{FF2B5EF4-FFF2-40B4-BE49-F238E27FC236}">
                <a16:creationId xmlns:a16="http://schemas.microsoft.com/office/drawing/2014/main" id="{9B5F5B4B-813C-4AFA-A38D-98C63D9047CC}"/>
              </a:ext>
            </a:extLst>
          </p:cNvPr>
          <p:cNvSpPr txBox="1"/>
          <p:nvPr/>
        </p:nvSpPr>
        <p:spPr>
          <a:xfrm>
            <a:off x="2648249" y="4852471"/>
            <a:ext cx="3902992" cy="246221"/>
          </a:xfrm>
          <a:prstGeom prst="rect">
            <a:avLst/>
          </a:prstGeom>
          <a:noFill/>
        </p:spPr>
        <p:txBody>
          <a:bodyPr wrap="none" lIns="182880" rtlCol="0">
            <a:spAutoFit/>
          </a:bodyPr>
          <a:lstStyle/>
          <a:p>
            <a:r>
              <a:rPr lang="en-US" sz="1000" dirty="0">
                <a:solidFill>
                  <a:srgbClr val="000000"/>
                </a:solidFill>
                <a:latin typeface="Montserrat" panose="00000500000000000000" pitchFamily="50" charset="0"/>
              </a:rPr>
              <a:t>Building partnership with Universities and Communities</a:t>
            </a:r>
          </a:p>
        </p:txBody>
      </p:sp>
      <p:sp>
        <p:nvSpPr>
          <p:cNvPr id="57" name="TextBox 56">
            <a:extLst>
              <a:ext uri="{FF2B5EF4-FFF2-40B4-BE49-F238E27FC236}">
                <a16:creationId xmlns:a16="http://schemas.microsoft.com/office/drawing/2014/main" id="{A85D3997-A231-4DAC-94DE-E0B3C8ADE1C2}"/>
              </a:ext>
            </a:extLst>
          </p:cNvPr>
          <p:cNvSpPr txBox="1"/>
          <p:nvPr/>
        </p:nvSpPr>
        <p:spPr>
          <a:xfrm>
            <a:off x="2648249" y="5316122"/>
            <a:ext cx="2617383" cy="246221"/>
          </a:xfrm>
          <a:prstGeom prst="rect">
            <a:avLst/>
          </a:prstGeom>
          <a:noFill/>
        </p:spPr>
        <p:txBody>
          <a:bodyPr wrap="none" lIns="182880" rtlCol="0">
            <a:spAutoFit/>
          </a:bodyPr>
          <a:lstStyle/>
          <a:p>
            <a:r>
              <a:rPr lang="en-US" sz="1000" dirty="0">
                <a:solidFill>
                  <a:srgbClr val="000000"/>
                </a:solidFill>
                <a:latin typeface="Montserrat" panose="00000500000000000000" pitchFamily="50" charset="0"/>
              </a:rPr>
              <a:t>Joint Event with youth communities</a:t>
            </a:r>
          </a:p>
        </p:txBody>
      </p:sp>
      <p:sp>
        <p:nvSpPr>
          <p:cNvPr id="58" name="TextBox 57">
            <a:extLst>
              <a:ext uri="{FF2B5EF4-FFF2-40B4-BE49-F238E27FC236}">
                <a16:creationId xmlns:a16="http://schemas.microsoft.com/office/drawing/2014/main" id="{E6DCD1F9-11DB-4F0B-B349-B05D2A068C93}"/>
              </a:ext>
            </a:extLst>
          </p:cNvPr>
          <p:cNvSpPr txBox="1"/>
          <p:nvPr/>
        </p:nvSpPr>
        <p:spPr>
          <a:xfrm>
            <a:off x="2648249" y="5779773"/>
            <a:ext cx="1738938" cy="246221"/>
          </a:xfrm>
          <a:prstGeom prst="rect">
            <a:avLst/>
          </a:prstGeom>
          <a:noFill/>
        </p:spPr>
        <p:txBody>
          <a:bodyPr wrap="none" lIns="182880" rtlCol="0">
            <a:spAutoFit/>
          </a:bodyPr>
          <a:lstStyle/>
          <a:p>
            <a:r>
              <a:rPr lang="en-US" sz="1000" dirty="0">
                <a:solidFill>
                  <a:srgbClr val="000000"/>
                </a:solidFill>
                <a:latin typeface="Montserrat" panose="00000500000000000000" pitchFamily="50" charset="0"/>
              </a:rPr>
              <a:t>Personal Visit to Media</a:t>
            </a:r>
          </a:p>
        </p:txBody>
      </p:sp>
      <p:sp>
        <p:nvSpPr>
          <p:cNvPr id="59" name="TextBox 58">
            <a:extLst>
              <a:ext uri="{FF2B5EF4-FFF2-40B4-BE49-F238E27FC236}">
                <a16:creationId xmlns:a16="http://schemas.microsoft.com/office/drawing/2014/main" id="{E9512541-8515-4162-A824-C95E954E7D81}"/>
              </a:ext>
            </a:extLst>
          </p:cNvPr>
          <p:cNvSpPr txBox="1"/>
          <p:nvPr/>
        </p:nvSpPr>
        <p:spPr>
          <a:xfrm>
            <a:off x="655761" y="2287002"/>
            <a:ext cx="1789272" cy="276999"/>
          </a:xfrm>
          <a:prstGeom prst="rect">
            <a:avLst/>
          </a:prstGeom>
          <a:noFill/>
        </p:spPr>
        <p:txBody>
          <a:bodyPr wrap="none" lIns="91440" rtlCol="0" anchor="ctr" anchorCtr="0">
            <a:spAutoFit/>
          </a:bodyPr>
          <a:lstStyle/>
          <a:p>
            <a:r>
              <a:rPr lang="en-US" sz="1200" b="1" dirty="0">
                <a:solidFill>
                  <a:schemeClr val="accent2"/>
                </a:solidFill>
                <a:latin typeface="Montserrat" panose="00000500000000000000" pitchFamily="50" charset="0"/>
              </a:rPr>
              <a:t>Corporate Brochure</a:t>
            </a:r>
          </a:p>
        </p:txBody>
      </p:sp>
      <p:sp>
        <p:nvSpPr>
          <p:cNvPr id="60" name="TextBox 59">
            <a:extLst>
              <a:ext uri="{FF2B5EF4-FFF2-40B4-BE49-F238E27FC236}">
                <a16:creationId xmlns:a16="http://schemas.microsoft.com/office/drawing/2014/main" id="{6C6AC659-65C6-4AE4-B839-06CFA1AE5D98}"/>
              </a:ext>
            </a:extLst>
          </p:cNvPr>
          <p:cNvSpPr txBox="1"/>
          <p:nvPr/>
        </p:nvSpPr>
        <p:spPr>
          <a:xfrm>
            <a:off x="655761" y="3214305"/>
            <a:ext cx="861133" cy="276999"/>
          </a:xfrm>
          <a:prstGeom prst="rect">
            <a:avLst/>
          </a:prstGeom>
          <a:noFill/>
        </p:spPr>
        <p:txBody>
          <a:bodyPr wrap="none" lIns="91440" rtlCol="0" anchor="ctr" anchorCtr="0">
            <a:spAutoFit/>
          </a:bodyPr>
          <a:lstStyle/>
          <a:p>
            <a:r>
              <a:rPr lang="en-US" sz="1200" b="1" dirty="0">
                <a:solidFill>
                  <a:schemeClr val="accent2"/>
                </a:solidFill>
                <a:latin typeface="Montserrat" panose="00000500000000000000" pitchFamily="50" charset="0"/>
              </a:rPr>
              <a:t>Website</a:t>
            </a:r>
          </a:p>
        </p:txBody>
      </p:sp>
      <p:sp>
        <p:nvSpPr>
          <p:cNvPr id="61" name="TextBox 60">
            <a:extLst>
              <a:ext uri="{FF2B5EF4-FFF2-40B4-BE49-F238E27FC236}">
                <a16:creationId xmlns:a16="http://schemas.microsoft.com/office/drawing/2014/main" id="{AE13BFD6-C439-4170-A938-920140A7190E}"/>
              </a:ext>
            </a:extLst>
          </p:cNvPr>
          <p:cNvSpPr txBox="1"/>
          <p:nvPr/>
        </p:nvSpPr>
        <p:spPr>
          <a:xfrm>
            <a:off x="655761" y="4141608"/>
            <a:ext cx="1609736" cy="276999"/>
          </a:xfrm>
          <a:prstGeom prst="rect">
            <a:avLst/>
          </a:prstGeom>
          <a:noFill/>
        </p:spPr>
        <p:txBody>
          <a:bodyPr wrap="none" lIns="91440" rtlCol="0" anchor="ctr" anchorCtr="0">
            <a:spAutoFit/>
          </a:bodyPr>
          <a:lstStyle/>
          <a:p>
            <a:r>
              <a:rPr lang="en-US" sz="1200" b="1" dirty="0">
                <a:solidFill>
                  <a:schemeClr val="accent2"/>
                </a:solidFill>
                <a:latin typeface="Montserrat" panose="00000500000000000000" pitchFamily="50" charset="0"/>
              </a:rPr>
              <a:t>Internal Branding</a:t>
            </a:r>
          </a:p>
        </p:txBody>
      </p:sp>
      <p:sp>
        <p:nvSpPr>
          <p:cNvPr id="62" name="TextBox 61">
            <a:extLst>
              <a:ext uri="{FF2B5EF4-FFF2-40B4-BE49-F238E27FC236}">
                <a16:creationId xmlns:a16="http://schemas.microsoft.com/office/drawing/2014/main" id="{36CACA3C-E075-46D0-BBBA-69262D7A111A}"/>
              </a:ext>
            </a:extLst>
          </p:cNvPr>
          <p:cNvSpPr txBox="1"/>
          <p:nvPr/>
        </p:nvSpPr>
        <p:spPr>
          <a:xfrm>
            <a:off x="655761" y="5068911"/>
            <a:ext cx="1749197" cy="276999"/>
          </a:xfrm>
          <a:prstGeom prst="rect">
            <a:avLst/>
          </a:prstGeom>
          <a:noFill/>
        </p:spPr>
        <p:txBody>
          <a:bodyPr wrap="none" lIns="91440" rtlCol="0" anchor="ctr" anchorCtr="0">
            <a:spAutoFit/>
          </a:bodyPr>
          <a:lstStyle/>
          <a:p>
            <a:r>
              <a:rPr lang="en-US" sz="1200" b="1" dirty="0">
                <a:solidFill>
                  <a:schemeClr val="accent2"/>
                </a:solidFill>
                <a:latin typeface="Montserrat" panose="00000500000000000000" pitchFamily="50" charset="0"/>
              </a:rPr>
              <a:t>Employer Branding</a:t>
            </a:r>
          </a:p>
        </p:txBody>
      </p:sp>
      <p:sp>
        <p:nvSpPr>
          <p:cNvPr id="63" name="TextBox 62">
            <a:extLst>
              <a:ext uri="{FF2B5EF4-FFF2-40B4-BE49-F238E27FC236}">
                <a16:creationId xmlns:a16="http://schemas.microsoft.com/office/drawing/2014/main" id="{3B150072-96F9-4955-B910-FE03F9B83DAD}"/>
              </a:ext>
            </a:extLst>
          </p:cNvPr>
          <p:cNvSpPr txBox="1"/>
          <p:nvPr/>
        </p:nvSpPr>
        <p:spPr>
          <a:xfrm>
            <a:off x="655761" y="5764384"/>
            <a:ext cx="1899879" cy="276999"/>
          </a:xfrm>
          <a:prstGeom prst="rect">
            <a:avLst/>
          </a:prstGeom>
          <a:noFill/>
        </p:spPr>
        <p:txBody>
          <a:bodyPr wrap="none" lIns="91440" rtlCol="0" anchor="ctr" anchorCtr="0">
            <a:spAutoFit/>
          </a:bodyPr>
          <a:lstStyle/>
          <a:p>
            <a:r>
              <a:rPr lang="en-US" sz="1200" b="1" dirty="0">
                <a:solidFill>
                  <a:schemeClr val="accent2"/>
                </a:solidFill>
                <a:latin typeface="Montserrat" panose="00000500000000000000" pitchFamily="50" charset="0"/>
              </a:rPr>
              <a:t>Media &amp; PR Activities</a:t>
            </a:r>
          </a:p>
        </p:txBody>
      </p:sp>
      <p:cxnSp>
        <p:nvCxnSpPr>
          <p:cNvPr id="16391" name="Straight Connector 16390">
            <a:extLst>
              <a:ext uri="{FF2B5EF4-FFF2-40B4-BE49-F238E27FC236}">
                <a16:creationId xmlns:a16="http://schemas.microsoft.com/office/drawing/2014/main" id="{A0C28457-32ED-4F7A-B188-3546F2AD67BA}"/>
              </a:ext>
            </a:extLst>
          </p:cNvPr>
          <p:cNvCxnSpPr>
            <a:cxnSpLocks/>
          </p:cNvCxnSpPr>
          <p:nvPr/>
        </p:nvCxnSpPr>
        <p:spPr>
          <a:xfrm>
            <a:off x="6972790" y="2193675"/>
            <a:ext cx="1465735" cy="0"/>
          </a:xfrm>
          <a:prstGeom prst="line">
            <a:avLst/>
          </a:prstGeom>
          <a:ln w="76200" cap="rnd">
            <a:gradFill>
              <a:gsLst>
                <a:gs pos="0">
                  <a:schemeClr val="accent4"/>
                </a:gs>
                <a:gs pos="100000">
                  <a:schemeClr val="accent2"/>
                </a:gs>
              </a:gsLst>
              <a:lin ang="5400000" scaled="1"/>
            </a:gradFill>
          </a:ln>
          <a:effectLst>
            <a:outerShdw blurRad="101600" algn="ctr" rotWithShape="0">
              <a:schemeClr val="accent4">
                <a:alpha val="15000"/>
              </a:schemeClr>
            </a:outerShdw>
          </a:effectLst>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E0E0413-6C49-4C42-803A-53DB3C27DBC9}"/>
              </a:ext>
            </a:extLst>
          </p:cNvPr>
          <p:cNvCxnSpPr>
            <a:cxnSpLocks/>
          </p:cNvCxnSpPr>
          <p:nvPr/>
        </p:nvCxnSpPr>
        <p:spPr>
          <a:xfrm>
            <a:off x="8072091" y="2657325"/>
            <a:ext cx="732868" cy="0"/>
          </a:xfrm>
          <a:prstGeom prst="line">
            <a:avLst/>
          </a:prstGeom>
          <a:ln w="76200" cap="rnd">
            <a:gradFill>
              <a:gsLst>
                <a:gs pos="0">
                  <a:schemeClr val="accent4"/>
                </a:gs>
                <a:gs pos="100000">
                  <a:schemeClr val="accent2"/>
                </a:gs>
              </a:gsLst>
              <a:lin ang="5400000" scaled="1"/>
            </a:gradFill>
          </a:ln>
          <a:effectLst>
            <a:outerShdw blurRad="101600" algn="ctr" rotWithShape="0">
              <a:schemeClr val="accent4">
                <a:alpha val="15000"/>
              </a:schemeClr>
            </a:outerShdw>
          </a:effectLst>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A3E2088-8816-4E2A-8DDD-E70174C5502C}"/>
              </a:ext>
            </a:extLst>
          </p:cNvPr>
          <p:cNvCxnSpPr>
            <a:cxnSpLocks/>
          </p:cNvCxnSpPr>
          <p:nvPr/>
        </p:nvCxnSpPr>
        <p:spPr>
          <a:xfrm>
            <a:off x="8072091" y="3120975"/>
            <a:ext cx="1832169" cy="0"/>
          </a:xfrm>
          <a:prstGeom prst="line">
            <a:avLst/>
          </a:prstGeom>
          <a:ln w="76200" cap="rnd">
            <a:gradFill>
              <a:gsLst>
                <a:gs pos="0">
                  <a:schemeClr val="accent4"/>
                </a:gs>
                <a:gs pos="100000">
                  <a:schemeClr val="accent2"/>
                </a:gs>
              </a:gsLst>
              <a:lin ang="5400000" scaled="1"/>
            </a:gradFill>
          </a:ln>
          <a:effectLst>
            <a:outerShdw blurRad="101600" algn="ctr" rotWithShape="0">
              <a:schemeClr val="accent4">
                <a:alpha val="15000"/>
              </a:schemeClr>
            </a:outerShdw>
          </a:effectLst>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B815B71B-6984-4DA9-90B5-4A7555F7387C}"/>
              </a:ext>
            </a:extLst>
          </p:cNvPr>
          <p:cNvCxnSpPr>
            <a:cxnSpLocks/>
          </p:cNvCxnSpPr>
          <p:nvPr/>
        </p:nvCxnSpPr>
        <p:spPr>
          <a:xfrm>
            <a:off x="9904260" y="3584625"/>
            <a:ext cx="1460374" cy="0"/>
          </a:xfrm>
          <a:prstGeom prst="line">
            <a:avLst/>
          </a:prstGeom>
          <a:ln w="76200" cap="rnd">
            <a:gradFill>
              <a:gsLst>
                <a:gs pos="0">
                  <a:schemeClr val="accent4"/>
                </a:gs>
                <a:gs pos="100000">
                  <a:schemeClr val="accent2"/>
                </a:gs>
              </a:gsLst>
              <a:lin ang="5400000" scaled="1"/>
            </a:gradFill>
          </a:ln>
          <a:effectLst>
            <a:outerShdw blurRad="101600" algn="ctr" rotWithShape="0">
              <a:schemeClr val="accent4">
                <a:alpha val="15000"/>
              </a:schemeClr>
            </a:outerShdw>
          </a:effectLst>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A40C782-4B89-453D-B66F-FCFA03DBA8D3}"/>
              </a:ext>
            </a:extLst>
          </p:cNvPr>
          <p:cNvCxnSpPr>
            <a:cxnSpLocks/>
          </p:cNvCxnSpPr>
          <p:nvPr/>
        </p:nvCxnSpPr>
        <p:spPr>
          <a:xfrm>
            <a:off x="6972790" y="4048275"/>
            <a:ext cx="2931470" cy="0"/>
          </a:xfrm>
          <a:prstGeom prst="line">
            <a:avLst/>
          </a:prstGeom>
          <a:ln w="76200" cap="rnd">
            <a:gradFill>
              <a:gsLst>
                <a:gs pos="0">
                  <a:schemeClr val="accent4"/>
                </a:gs>
                <a:gs pos="100000">
                  <a:schemeClr val="accent2"/>
                </a:gs>
              </a:gsLst>
              <a:lin ang="5400000" scaled="1"/>
            </a:gradFill>
          </a:ln>
          <a:effectLst>
            <a:outerShdw blurRad="101600" algn="ctr" rotWithShape="0">
              <a:schemeClr val="accent4">
                <a:alpha val="15000"/>
              </a:schemeClr>
            </a:outerShdw>
          </a:effectLst>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8F86D12-C7F2-4396-8638-7A1A42BA08C0}"/>
              </a:ext>
            </a:extLst>
          </p:cNvPr>
          <p:cNvCxnSpPr>
            <a:cxnSpLocks/>
          </p:cNvCxnSpPr>
          <p:nvPr/>
        </p:nvCxnSpPr>
        <p:spPr>
          <a:xfrm>
            <a:off x="9904260" y="4511925"/>
            <a:ext cx="732867" cy="0"/>
          </a:xfrm>
          <a:prstGeom prst="line">
            <a:avLst/>
          </a:prstGeom>
          <a:ln w="76200" cap="rnd">
            <a:gradFill>
              <a:gsLst>
                <a:gs pos="0">
                  <a:schemeClr val="accent4"/>
                </a:gs>
                <a:gs pos="100000">
                  <a:schemeClr val="accent2"/>
                </a:gs>
              </a:gsLst>
              <a:lin ang="5400000" scaled="1"/>
            </a:gradFill>
          </a:ln>
          <a:effectLst>
            <a:outerShdw blurRad="101600" algn="ctr" rotWithShape="0">
              <a:schemeClr val="accent4">
                <a:alpha val="15000"/>
              </a:schemeClr>
            </a:outerShdw>
          </a:effectLst>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A8E0381-9246-4049-B4E1-A9395D644148}"/>
              </a:ext>
            </a:extLst>
          </p:cNvPr>
          <p:cNvCxnSpPr/>
          <p:nvPr/>
        </p:nvCxnSpPr>
        <p:spPr>
          <a:xfrm>
            <a:off x="8072091" y="4975575"/>
            <a:ext cx="1099301" cy="0"/>
          </a:xfrm>
          <a:prstGeom prst="line">
            <a:avLst/>
          </a:prstGeom>
          <a:ln w="76200" cap="rnd">
            <a:gradFill>
              <a:gsLst>
                <a:gs pos="0">
                  <a:schemeClr val="accent4"/>
                </a:gs>
                <a:gs pos="100000">
                  <a:schemeClr val="accent2"/>
                </a:gs>
              </a:gsLst>
              <a:lin ang="5400000" scaled="1"/>
            </a:gradFill>
          </a:ln>
          <a:effectLst>
            <a:outerShdw blurRad="101600" algn="ctr" rotWithShape="0">
              <a:schemeClr val="accent4">
                <a:alpha val="15000"/>
              </a:schemeClr>
            </a:outerShdw>
          </a:effectLst>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68EDF50-6E89-4E07-B1A1-12E87F5F87EE}"/>
              </a:ext>
            </a:extLst>
          </p:cNvPr>
          <p:cNvCxnSpPr>
            <a:cxnSpLocks/>
          </p:cNvCxnSpPr>
          <p:nvPr/>
        </p:nvCxnSpPr>
        <p:spPr>
          <a:xfrm>
            <a:off x="9537826" y="5439225"/>
            <a:ext cx="1465735" cy="0"/>
          </a:xfrm>
          <a:prstGeom prst="line">
            <a:avLst/>
          </a:prstGeom>
          <a:ln w="76200" cap="rnd">
            <a:gradFill>
              <a:gsLst>
                <a:gs pos="0">
                  <a:schemeClr val="accent4"/>
                </a:gs>
                <a:gs pos="100000">
                  <a:schemeClr val="accent2"/>
                </a:gs>
              </a:gsLst>
              <a:lin ang="5400000" scaled="1"/>
            </a:gradFill>
          </a:ln>
          <a:effectLst>
            <a:outerShdw blurRad="101600" algn="ctr" rotWithShape="0">
              <a:schemeClr val="accent4">
                <a:alpha val="15000"/>
              </a:schemeClr>
            </a:outerShdw>
          </a:effectLst>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F3FCD42-D6A1-4A58-88C4-133370C2710E}"/>
              </a:ext>
            </a:extLst>
          </p:cNvPr>
          <p:cNvCxnSpPr>
            <a:cxnSpLocks/>
          </p:cNvCxnSpPr>
          <p:nvPr/>
        </p:nvCxnSpPr>
        <p:spPr>
          <a:xfrm>
            <a:off x="8438525" y="5902875"/>
            <a:ext cx="732867" cy="0"/>
          </a:xfrm>
          <a:prstGeom prst="line">
            <a:avLst/>
          </a:prstGeom>
          <a:ln w="76200" cap="rnd">
            <a:gradFill>
              <a:gsLst>
                <a:gs pos="0">
                  <a:schemeClr val="accent4"/>
                </a:gs>
                <a:gs pos="100000">
                  <a:schemeClr val="accent2"/>
                </a:gs>
              </a:gsLst>
              <a:lin ang="5400000" scaled="1"/>
            </a:gradFill>
          </a:ln>
          <a:effectLst>
            <a:outerShdw blurRad="101600" algn="ctr" rotWithShape="0">
              <a:schemeClr val="accent4">
                <a:alpha val="15000"/>
              </a:schemeClr>
            </a:outerShdw>
          </a:effectLst>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64DECC94-61AA-40DE-A5C6-C47A158EDEAA}"/>
              </a:ext>
            </a:extLst>
          </p:cNvPr>
          <p:cNvGrpSpPr/>
          <p:nvPr/>
        </p:nvGrpSpPr>
        <p:grpSpPr>
          <a:xfrm>
            <a:off x="6318763" y="1576179"/>
            <a:ext cx="5217477" cy="261610"/>
            <a:chOff x="6318763" y="1576179"/>
            <a:chExt cx="5217477" cy="261610"/>
          </a:xfrm>
        </p:grpSpPr>
        <p:sp>
          <p:nvSpPr>
            <p:cNvPr id="16385" name="TextBox 16384">
              <a:extLst>
                <a:ext uri="{FF2B5EF4-FFF2-40B4-BE49-F238E27FC236}">
                  <a16:creationId xmlns:a16="http://schemas.microsoft.com/office/drawing/2014/main" id="{C7696E20-1D72-4F63-8348-475E9F6B8F19}"/>
                </a:ext>
              </a:extLst>
            </p:cNvPr>
            <p:cNvSpPr txBox="1"/>
            <p:nvPr/>
          </p:nvSpPr>
          <p:spPr>
            <a:xfrm>
              <a:off x="6853790" y="1576179"/>
              <a:ext cx="243833" cy="261610"/>
            </a:xfrm>
            <a:prstGeom prst="rect">
              <a:avLst/>
            </a:prstGeom>
            <a:noFill/>
          </p:spPr>
          <p:txBody>
            <a:bodyPr wrap="none" rtlCol="0">
              <a:spAutoFit/>
            </a:bodyPr>
            <a:lstStyle/>
            <a:p>
              <a:pPr algn="ctr"/>
              <a:r>
                <a:rPr lang="en-US" sz="1100" b="1" dirty="0">
                  <a:solidFill>
                    <a:schemeClr val="tx2"/>
                  </a:solidFill>
                  <a:latin typeface="Montserrat" panose="00000500000000000000" pitchFamily="50" charset="0"/>
                </a:rPr>
                <a:t>1</a:t>
              </a:r>
            </a:p>
          </p:txBody>
        </p:sp>
        <p:sp>
          <p:nvSpPr>
            <p:cNvPr id="67" name="TextBox 66">
              <a:extLst>
                <a:ext uri="{FF2B5EF4-FFF2-40B4-BE49-F238E27FC236}">
                  <a16:creationId xmlns:a16="http://schemas.microsoft.com/office/drawing/2014/main" id="{3A001786-09AA-4D0C-8107-24E53F8EB9CF}"/>
                </a:ext>
              </a:extLst>
            </p:cNvPr>
            <p:cNvSpPr txBox="1"/>
            <p:nvPr/>
          </p:nvSpPr>
          <p:spPr>
            <a:xfrm>
              <a:off x="7205316" y="1576179"/>
              <a:ext cx="273650" cy="261610"/>
            </a:xfrm>
            <a:prstGeom prst="rect">
              <a:avLst/>
            </a:prstGeom>
            <a:noFill/>
          </p:spPr>
          <p:txBody>
            <a:bodyPr wrap="none" rtlCol="0">
              <a:spAutoFit/>
            </a:bodyPr>
            <a:lstStyle/>
            <a:p>
              <a:pPr algn="ctr"/>
              <a:r>
                <a:rPr lang="en-US" sz="1100" b="1" dirty="0">
                  <a:solidFill>
                    <a:schemeClr val="tx2"/>
                  </a:solidFill>
                  <a:latin typeface="Montserrat" panose="00000500000000000000" pitchFamily="50" charset="0"/>
                </a:rPr>
                <a:t>2</a:t>
              </a:r>
            </a:p>
          </p:txBody>
        </p:sp>
        <p:sp>
          <p:nvSpPr>
            <p:cNvPr id="68" name="TextBox 67">
              <a:extLst>
                <a:ext uri="{FF2B5EF4-FFF2-40B4-BE49-F238E27FC236}">
                  <a16:creationId xmlns:a16="http://schemas.microsoft.com/office/drawing/2014/main" id="{2D47A3B9-48B8-4CAB-B7F1-2642E633AB66}"/>
                </a:ext>
              </a:extLst>
            </p:cNvPr>
            <p:cNvSpPr txBox="1"/>
            <p:nvPr/>
          </p:nvSpPr>
          <p:spPr>
            <a:xfrm>
              <a:off x="7571749" y="1576179"/>
              <a:ext cx="273650" cy="261610"/>
            </a:xfrm>
            <a:prstGeom prst="rect">
              <a:avLst/>
            </a:prstGeom>
            <a:noFill/>
          </p:spPr>
          <p:txBody>
            <a:bodyPr wrap="none" rtlCol="0">
              <a:spAutoFit/>
            </a:bodyPr>
            <a:lstStyle/>
            <a:p>
              <a:pPr algn="ctr"/>
              <a:r>
                <a:rPr lang="en-US" sz="1100" b="1" dirty="0">
                  <a:solidFill>
                    <a:schemeClr val="tx2"/>
                  </a:solidFill>
                  <a:latin typeface="Montserrat" panose="00000500000000000000" pitchFamily="50" charset="0"/>
                </a:rPr>
                <a:t>3</a:t>
              </a:r>
            </a:p>
          </p:txBody>
        </p:sp>
        <p:sp>
          <p:nvSpPr>
            <p:cNvPr id="69" name="TextBox 68">
              <a:extLst>
                <a:ext uri="{FF2B5EF4-FFF2-40B4-BE49-F238E27FC236}">
                  <a16:creationId xmlns:a16="http://schemas.microsoft.com/office/drawing/2014/main" id="{B0E0EC6B-FA16-4136-B751-09B9B4B1BD87}"/>
                </a:ext>
              </a:extLst>
            </p:cNvPr>
            <p:cNvSpPr txBox="1"/>
            <p:nvPr/>
          </p:nvSpPr>
          <p:spPr>
            <a:xfrm>
              <a:off x="7931557" y="1576179"/>
              <a:ext cx="286901" cy="261610"/>
            </a:xfrm>
            <a:prstGeom prst="rect">
              <a:avLst/>
            </a:prstGeom>
            <a:noFill/>
          </p:spPr>
          <p:txBody>
            <a:bodyPr wrap="none" rtlCol="0">
              <a:spAutoFit/>
            </a:bodyPr>
            <a:lstStyle/>
            <a:p>
              <a:pPr algn="ctr"/>
              <a:r>
                <a:rPr lang="en-US" sz="1100" b="1" dirty="0">
                  <a:solidFill>
                    <a:schemeClr val="tx2"/>
                  </a:solidFill>
                  <a:latin typeface="Montserrat" panose="00000500000000000000" pitchFamily="50" charset="0"/>
                </a:rPr>
                <a:t>4</a:t>
              </a:r>
            </a:p>
          </p:txBody>
        </p:sp>
        <p:sp>
          <p:nvSpPr>
            <p:cNvPr id="70" name="TextBox 69">
              <a:extLst>
                <a:ext uri="{FF2B5EF4-FFF2-40B4-BE49-F238E27FC236}">
                  <a16:creationId xmlns:a16="http://schemas.microsoft.com/office/drawing/2014/main" id="{59FCCDEE-BE7D-4A53-AB5D-409AF8ECA1B3}"/>
                </a:ext>
              </a:extLst>
            </p:cNvPr>
            <p:cNvSpPr txBox="1"/>
            <p:nvPr/>
          </p:nvSpPr>
          <p:spPr>
            <a:xfrm>
              <a:off x="8304617" y="1576179"/>
              <a:ext cx="273650" cy="261610"/>
            </a:xfrm>
            <a:prstGeom prst="rect">
              <a:avLst/>
            </a:prstGeom>
            <a:noFill/>
          </p:spPr>
          <p:txBody>
            <a:bodyPr wrap="none" rtlCol="0">
              <a:spAutoFit/>
            </a:bodyPr>
            <a:lstStyle/>
            <a:p>
              <a:pPr algn="ctr"/>
              <a:r>
                <a:rPr lang="en-US" sz="1100" b="1" dirty="0">
                  <a:solidFill>
                    <a:schemeClr val="tx2"/>
                  </a:solidFill>
                  <a:latin typeface="Montserrat" panose="00000500000000000000" pitchFamily="50" charset="0"/>
                </a:rPr>
                <a:t>5</a:t>
              </a:r>
            </a:p>
          </p:txBody>
        </p:sp>
        <p:sp>
          <p:nvSpPr>
            <p:cNvPr id="71" name="TextBox 70">
              <a:extLst>
                <a:ext uri="{FF2B5EF4-FFF2-40B4-BE49-F238E27FC236}">
                  <a16:creationId xmlns:a16="http://schemas.microsoft.com/office/drawing/2014/main" id="{A3583E3A-D89C-4341-871A-0AA49C655FEE}"/>
                </a:ext>
              </a:extLst>
            </p:cNvPr>
            <p:cNvSpPr txBox="1"/>
            <p:nvPr/>
          </p:nvSpPr>
          <p:spPr>
            <a:xfrm>
              <a:off x="8667738" y="1576179"/>
              <a:ext cx="280276" cy="261610"/>
            </a:xfrm>
            <a:prstGeom prst="rect">
              <a:avLst/>
            </a:prstGeom>
            <a:noFill/>
          </p:spPr>
          <p:txBody>
            <a:bodyPr wrap="none" rtlCol="0">
              <a:spAutoFit/>
            </a:bodyPr>
            <a:lstStyle/>
            <a:p>
              <a:pPr algn="ctr"/>
              <a:r>
                <a:rPr lang="en-US" sz="1100" b="1" dirty="0">
                  <a:solidFill>
                    <a:schemeClr val="tx2"/>
                  </a:solidFill>
                  <a:latin typeface="Montserrat" panose="00000500000000000000" pitchFamily="50" charset="0"/>
                </a:rPr>
                <a:t>6</a:t>
              </a:r>
            </a:p>
          </p:txBody>
        </p:sp>
        <p:sp>
          <p:nvSpPr>
            <p:cNvPr id="72" name="TextBox 71">
              <a:extLst>
                <a:ext uri="{FF2B5EF4-FFF2-40B4-BE49-F238E27FC236}">
                  <a16:creationId xmlns:a16="http://schemas.microsoft.com/office/drawing/2014/main" id="{E43F7545-0603-4284-BF1C-1C47A49A72A6}"/>
                </a:ext>
              </a:extLst>
            </p:cNvPr>
            <p:cNvSpPr txBox="1"/>
            <p:nvPr/>
          </p:nvSpPr>
          <p:spPr>
            <a:xfrm>
              <a:off x="9035828" y="1576179"/>
              <a:ext cx="276964" cy="261610"/>
            </a:xfrm>
            <a:prstGeom prst="rect">
              <a:avLst/>
            </a:prstGeom>
            <a:noFill/>
          </p:spPr>
          <p:txBody>
            <a:bodyPr wrap="none" rtlCol="0">
              <a:spAutoFit/>
            </a:bodyPr>
            <a:lstStyle/>
            <a:p>
              <a:pPr algn="ctr"/>
              <a:r>
                <a:rPr lang="en-US" sz="1100" b="1" dirty="0">
                  <a:solidFill>
                    <a:schemeClr val="tx2"/>
                  </a:solidFill>
                  <a:latin typeface="Montserrat" panose="00000500000000000000" pitchFamily="50" charset="0"/>
                </a:rPr>
                <a:t>7</a:t>
              </a:r>
            </a:p>
          </p:txBody>
        </p:sp>
        <p:sp>
          <p:nvSpPr>
            <p:cNvPr id="73" name="TextBox 72">
              <a:extLst>
                <a:ext uri="{FF2B5EF4-FFF2-40B4-BE49-F238E27FC236}">
                  <a16:creationId xmlns:a16="http://schemas.microsoft.com/office/drawing/2014/main" id="{1FC437D1-1D5F-4343-9C29-6C8889FDE6C5}"/>
                </a:ext>
              </a:extLst>
            </p:cNvPr>
            <p:cNvSpPr txBox="1"/>
            <p:nvPr/>
          </p:nvSpPr>
          <p:spPr>
            <a:xfrm>
              <a:off x="9398949" y="1576179"/>
              <a:ext cx="283589" cy="261610"/>
            </a:xfrm>
            <a:prstGeom prst="rect">
              <a:avLst/>
            </a:prstGeom>
            <a:noFill/>
          </p:spPr>
          <p:txBody>
            <a:bodyPr wrap="none" rtlCol="0">
              <a:spAutoFit/>
            </a:bodyPr>
            <a:lstStyle/>
            <a:p>
              <a:pPr algn="ctr"/>
              <a:r>
                <a:rPr lang="en-US" sz="1100" b="1" dirty="0">
                  <a:solidFill>
                    <a:schemeClr val="tx2"/>
                  </a:solidFill>
                  <a:latin typeface="Montserrat" panose="00000500000000000000" pitchFamily="50" charset="0"/>
                </a:rPr>
                <a:t>8</a:t>
              </a:r>
            </a:p>
          </p:txBody>
        </p:sp>
        <p:sp>
          <p:nvSpPr>
            <p:cNvPr id="74" name="TextBox 73">
              <a:extLst>
                <a:ext uri="{FF2B5EF4-FFF2-40B4-BE49-F238E27FC236}">
                  <a16:creationId xmlns:a16="http://schemas.microsoft.com/office/drawing/2014/main" id="{58D124D5-5BAD-450D-B127-9977C3491009}"/>
                </a:ext>
              </a:extLst>
            </p:cNvPr>
            <p:cNvSpPr txBox="1"/>
            <p:nvPr/>
          </p:nvSpPr>
          <p:spPr>
            <a:xfrm>
              <a:off x="9767039" y="1576179"/>
              <a:ext cx="280276" cy="261610"/>
            </a:xfrm>
            <a:prstGeom prst="rect">
              <a:avLst/>
            </a:prstGeom>
            <a:noFill/>
          </p:spPr>
          <p:txBody>
            <a:bodyPr wrap="none" rtlCol="0">
              <a:spAutoFit/>
            </a:bodyPr>
            <a:lstStyle/>
            <a:p>
              <a:pPr algn="ctr"/>
              <a:r>
                <a:rPr lang="en-US" sz="1100" b="1" dirty="0">
                  <a:solidFill>
                    <a:schemeClr val="tx2"/>
                  </a:solidFill>
                  <a:latin typeface="Montserrat" panose="00000500000000000000" pitchFamily="50" charset="0"/>
                </a:rPr>
                <a:t>9</a:t>
              </a:r>
            </a:p>
          </p:txBody>
        </p:sp>
        <p:sp>
          <p:nvSpPr>
            <p:cNvPr id="75" name="TextBox 74">
              <a:extLst>
                <a:ext uri="{FF2B5EF4-FFF2-40B4-BE49-F238E27FC236}">
                  <a16:creationId xmlns:a16="http://schemas.microsoft.com/office/drawing/2014/main" id="{B673778E-AB24-4171-A2DB-7A3F01375975}"/>
                </a:ext>
              </a:extLst>
            </p:cNvPr>
            <p:cNvSpPr txBox="1"/>
            <p:nvPr/>
          </p:nvSpPr>
          <p:spPr>
            <a:xfrm>
              <a:off x="10103656" y="1576179"/>
              <a:ext cx="339909" cy="261610"/>
            </a:xfrm>
            <a:prstGeom prst="rect">
              <a:avLst/>
            </a:prstGeom>
            <a:noFill/>
          </p:spPr>
          <p:txBody>
            <a:bodyPr wrap="none" rtlCol="0">
              <a:spAutoFit/>
            </a:bodyPr>
            <a:lstStyle/>
            <a:p>
              <a:pPr algn="ctr"/>
              <a:r>
                <a:rPr lang="en-US" sz="1100" b="1" dirty="0">
                  <a:solidFill>
                    <a:schemeClr val="tx2"/>
                  </a:solidFill>
                  <a:latin typeface="Montserrat" panose="00000500000000000000" pitchFamily="50" charset="0"/>
                </a:rPr>
                <a:t>10</a:t>
              </a:r>
            </a:p>
          </p:txBody>
        </p:sp>
        <p:sp>
          <p:nvSpPr>
            <p:cNvPr id="76" name="TextBox 75">
              <a:extLst>
                <a:ext uri="{FF2B5EF4-FFF2-40B4-BE49-F238E27FC236}">
                  <a16:creationId xmlns:a16="http://schemas.microsoft.com/office/drawing/2014/main" id="{5ED1B1E1-8819-47AA-9612-5C079D5409AF}"/>
                </a:ext>
              </a:extLst>
            </p:cNvPr>
            <p:cNvSpPr txBox="1"/>
            <p:nvPr/>
          </p:nvSpPr>
          <p:spPr>
            <a:xfrm>
              <a:off x="10491624" y="1576179"/>
              <a:ext cx="296841" cy="261610"/>
            </a:xfrm>
            <a:prstGeom prst="rect">
              <a:avLst/>
            </a:prstGeom>
            <a:noFill/>
          </p:spPr>
          <p:txBody>
            <a:bodyPr wrap="none" rtlCol="0">
              <a:spAutoFit/>
            </a:bodyPr>
            <a:lstStyle/>
            <a:p>
              <a:pPr algn="ctr"/>
              <a:r>
                <a:rPr lang="en-US" sz="1100" b="1" dirty="0">
                  <a:solidFill>
                    <a:schemeClr val="tx2"/>
                  </a:solidFill>
                  <a:latin typeface="Montserrat" panose="00000500000000000000" pitchFamily="50" charset="0"/>
                </a:rPr>
                <a:t>11</a:t>
              </a:r>
            </a:p>
          </p:txBody>
        </p:sp>
        <p:sp>
          <p:nvSpPr>
            <p:cNvPr id="77" name="TextBox 76">
              <a:extLst>
                <a:ext uri="{FF2B5EF4-FFF2-40B4-BE49-F238E27FC236}">
                  <a16:creationId xmlns:a16="http://schemas.microsoft.com/office/drawing/2014/main" id="{D4C77DDD-9027-4B63-B953-E15027F60BE3}"/>
                </a:ext>
              </a:extLst>
            </p:cNvPr>
            <p:cNvSpPr txBox="1"/>
            <p:nvPr/>
          </p:nvSpPr>
          <p:spPr>
            <a:xfrm>
              <a:off x="10843150" y="1576179"/>
              <a:ext cx="326657" cy="261610"/>
            </a:xfrm>
            <a:prstGeom prst="rect">
              <a:avLst/>
            </a:prstGeom>
            <a:noFill/>
          </p:spPr>
          <p:txBody>
            <a:bodyPr wrap="none" rtlCol="0">
              <a:spAutoFit/>
            </a:bodyPr>
            <a:lstStyle/>
            <a:p>
              <a:pPr algn="ctr"/>
              <a:r>
                <a:rPr lang="en-US" sz="1100" b="1" dirty="0">
                  <a:solidFill>
                    <a:schemeClr val="tx2"/>
                  </a:solidFill>
                  <a:latin typeface="Montserrat" panose="00000500000000000000" pitchFamily="50" charset="0"/>
                </a:rPr>
                <a:t>12</a:t>
              </a:r>
            </a:p>
          </p:txBody>
        </p:sp>
        <p:sp>
          <p:nvSpPr>
            <p:cNvPr id="78" name="TextBox 77">
              <a:extLst>
                <a:ext uri="{FF2B5EF4-FFF2-40B4-BE49-F238E27FC236}">
                  <a16:creationId xmlns:a16="http://schemas.microsoft.com/office/drawing/2014/main" id="{19E2DE33-8470-40B6-86D5-76BAB9B52E29}"/>
                </a:ext>
              </a:extLst>
            </p:cNvPr>
            <p:cNvSpPr txBox="1"/>
            <p:nvPr/>
          </p:nvSpPr>
          <p:spPr>
            <a:xfrm>
              <a:off x="11209583" y="1576179"/>
              <a:ext cx="326657" cy="261610"/>
            </a:xfrm>
            <a:prstGeom prst="rect">
              <a:avLst/>
            </a:prstGeom>
            <a:noFill/>
          </p:spPr>
          <p:txBody>
            <a:bodyPr wrap="none" rtlCol="0">
              <a:spAutoFit/>
            </a:bodyPr>
            <a:lstStyle/>
            <a:p>
              <a:pPr algn="ctr"/>
              <a:r>
                <a:rPr lang="en-US" sz="1100" b="1" dirty="0">
                  <a:solidFill>
                    <a:schemeClr val="tx2"/>
                  </a:solidFill>
                  <a:latin typeface="Montserrat" panose="00000500000000000000" pitchFamily="50" charset="0"/>
                </a:rPr>
                <a:t>13</a:t>
              </a:r>
            </a:p>
          </p:txBody>
        </p:sp>
        <p:sp>
          <p:nvSpPr>
            <p:cNvPr id="114" name="TextBox 113">
              <a:extLst>
                <a:ext uri="{FF2B5EF4-FFF2-40B4-BE49-F238E27FC236}">
                  <a16:creationId xmlns:a16="http://schemas.microsoft.com/office/drawing/2014/main" id="{EF728FCC-7515-4BC2-805A-EE1619BE70BD}"/>
                </a:ext>
              </a:extLst>
            </p:cNvPr>
            <p:cNvSpPr txBox="1"/>
            <p:nvPr/>
          </p:nvSpPr>
          <p:spPr>
            <a:xfrm>
              <a:off x="6318763" y="1576179"/>
              <a:ext cx="660758" cy="261610"/>
            </a:xfrm>
            <a:prstGeom prst="rect">
              <a:avLst/>
            </a:prstGeom>
            <a:noFill/>
          </p:spPr>
          <p:txBody>
            <a:bodyPr wrap="none" rtlCol="0">
              <a:spAutoFit/>
            </a:bodyPr>
            <a:lstStyle/>
            <a:p>
              <a:pPr algn="ctr"/>
              <a:r>
                <a:rPr lang="en-US" sz="1100" b="1" dirty="0">
                  <a:solidFill>
                    <a:schemeClr val="tx2"/>
                  </a:solidFill>
                  <a:latin typeface="Montserrat" panose="00000500000000000000" pitchFamily="50" charset="0"/>
                </a:rPr>
                <a:t>Week </a:t>
              </a:r>
            </a:p>
          </p:txBody>
        </p:sp>
      </p:grpSp>
      <p:sp>
        <p:nvSpPr>
          <p:cNvPr id="2" name="TextBox 1">
            <a:extLst>
              <a:ext uri="{FF2B5EF4-FFF2-40B4-BE49-F238E27FC236}">
                <a16:creationId xmlns:a16="http://schemas.microsoft.com/office/drawing/2014/main" id="{8B554ECA-2ADB-12B0-CB52-B0800B420C8A}"/>
              </a:ext>
            </a:extLst>
          </p:cNvPr>
          <p:cNvSpPr txBox="1"/>
          <p:nvPr/>
        </p:nvSpPr>
        <p:spPr>
          <a:xfrm>
            <a:off x="600394" y="380314"/>
            <a:ext cx="5627409" cy="956993"/>
          </a:xfrm>
          <a:prstGeom prst="rect">
            <a:avLst/>
          </a:prstGeom>
          <a:noFill/>
          <a:effectLst>
            <a:outerShdw blurRad="63500" sx="102000" sy="102000" algn="ctr" rotWithShape="0">
              <a:prstClr val="black">
                <a:alpha val="40000"/>
              </a:prstClr>
            </a:outerShdw>
          </a:effectLst>
        </p:spPr>
        <p:txBody>
          <a:bodyPr wrap="square" rtlCol="0">
            <a:spAutoFit/>
          </a:bodyPr>
          <a:lstStyle>
            <a:defPPr>
              <a:defRPr lang="en-US"/>
            </a:defPPr>
            <a:lvl1pPr algn="ctr">
              <a:defRPr sz="3500" b="1" spc="300">
                <a:solidFill>
                  <a:schemeClr val="accent2"/>
                </a:solidFill>
                <a:latin typeface="Montserrat" panose="00000500000000000000" pitchFamily="50" charset="0"/>
              </a:defRPr>
            </a:lvl1pPr>
          </a:lstStyle>
          <a:p>
            <a:pPr algn="l">
              <a:lnSpc>
                <a:spcPts val="3500"/>
              </a:lnSpc>
            </a:pPr>
            <a:r>
              <a:rPr lang="en-US" sz="2500" spc="0" dirty="0"/>
              <a:t>PR CORPORATE COMMUNICATIONS TIMELINE</a:t>
            </a:r>
          </a:p>
        </p:txBody>
      </p:sp>
      <p:grpSp>
        <p:nvGrpSpPr>
          <p:cNvPr id="11" name="Group 10">
            <a:extLst>
              <a:ext uri="{FF2B5EF4-FFF2-40B4-BE49-F238E27FC236}">
                <a16:creationId xmlns:a16="http://schemas.microsoft.com/office/drawing/2014/main" id="{E05B154A-C74C-4247-A6ED-DBDEE989A575}"/>
              </a:ext>
            </a:extLst>
          </p:cNvPr>
          <p:cNvGrpSpPr/>
          <p:nvPr/>
        </p:nvGrpSpPr>
        <p:grpSpPr>
          <a:xfrm>
            <a:off x="650404" y="1961850"/>
            <a:ext cx="1997844" cy="4172856"/>
            <a:chOff x="1034452" y="1961850"/>
            <a:chExt cx="10719604" cy="4172856"/>
          </a:xfrm>
        </p:grpSpPr>
        <p:cxnSp>
          <p:nvCxnSpPr>
            <p:cNvPr id="94" name="Straight Connector 93">
              <a:extLst>
                <a:ext uri="{FF2B5EF4-FFF2-40B4-BE49-F238E27FC236}">
                  <a16:creationId xmlns:a16="http://schemas.microsoft.com/office/drawing/2014/main" id="{4F1D0610-FC7C-413B-89B2-0D4A669D43F7}"/>
                </a:ext>
              </a:extLst>
            </p:cNvPr>
            <p:cNvCxnSpPr/>
            <p:nvPr/>
          </p:nvCxnSpPr>
          <p:spPr>
            <a:xfrm>
              <a:off x="1034452" y="1961850"/>
              <a:ext cx="107196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DBCA33D-82A5-4B58-BD67-ECC1E460B4CA}"/>
                </a:ext>
              </a:extLst>
            </p:cNvPr>
            <p:cNvCxnSpPr/>
            <p:nvPr/>
          </p:nvCxnSpPr>
          <p:spPr>
            <a:xfrm>
              <a:off x="1034452" y="2889150"/>
              <a:ext cx="107196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1DF5239-E61C-4C93-B932-E6C975D178D1}"/>
                </a:ext>
              </a:extLst>
            </p:cNvPr>
            <p:cNvCxnSpPr/>
            <p:nvPr/>
          </p:nvCxnSpPr>
          <p:spPr>
            <a:xfrm>
              <a:off x="1034452" y="3816450"/>
              <a:ext cx="107196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6D18DC4E-2872-4CFF-97DE-855482D21DB4}"/>
                </a:ext>
              </a:extLst>
            </p:cNvPr>
            <p:cNvCxnSpPr/>
            <p:nvPr/>
          </p:nvCxnSpPr>
          <p:spPr>
            <a:xfrm>
              <a:off x="1034452" y="4743750"/>
              <a:ext cx="107196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BCA2AA61-930C-4919-8487-20533D8079D0}"/>
                </a:ext>
              </a:extLst>
            </p:cNvPr>
            <p:cNvCxnSpPr/>
            <p:nvPr/>
          </p:nvCxnSpPr>
          <p:spPr>
            <a:xfrm>
              <a:off x="1034452" y="5671050"/>
              <a:ext cx="107196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3479DDC0-F2D8-4813-B189-7EFAAA4FE99C}"/>
                </a:ext>
              </a:extLst>
            </p:cNvPr>
            <p:cNvCxnSpPr/>
            <p:nvPr/>
          </p:nvCxnSpPr>
          <p:spPr>
            <a:xfrm>
              <a:off x="1034452" y="6134706"/>
              <a:ext cx="1071960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502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arn(outHorizontal)">
                                      <p:cBhvr>
                                        <p:cTn id="7" dur="1000"/>
                                        <p:tgtEl>
                                          <p:spTgt spid="26"/>
                                        </p:tgtEl>
                                      </p:cBhvr>
                                    </p:animEffect>
                                  </p:childTnLst>
                                </p:cTn>
                              </p:par>
                              <p:par>
                                <p:cTn id="8" presetID="17" presetClass="entr" presetSubtype="2" fill="hold" nodeType="withEffect">
                                  <p:stCondLst>
                                    <p:cond delay="750"/>
                                  </p:stCondLst>
                                  <p:childTnLst>
                                    <p:set>
                                      <p:cBhvr>
                                        <p:cTn id="9" dur="1" fill="hold">
                                          <p:stCondLst>
                                            <p:cond delay="0"/>
                                          </p:stCondLst>
                                        </p:cTn>
                                        <p:tgtEl>
                                          <p:spTgt spid="11"/>
                                        </p:tgtEl>
                                        <p:attrNameLst>
                                          <p:attrName>style.visibility</p:attrName>
                                        </p:attrNameLst>
                                      </p:cBhvr>
                                      <p:to>
                                        <p:strVal val="visible"/>
                                      </p:to>
                                    </p:set>
                                    <p:anim calcmode="lin" valueType="num">
                                      <p:cBhvr>
                                        <p:cTn id="10" dur="1000" fill="hold"/>
                                        <p:tgtEl>
                                          <p:spTgt spid="11"/>
                                        </p:tgtEl>
                                        <p:attrNameLst>
                                          <p:attrName>ppt_x</p:attrName>
                                        </p:attrNameLst>
                                      </p:cBhvr>
                                      <p:tavLst>
                                        <p:tav tm="0">
                                          <p:val>
                                            <p:strVal val="#ppt_x+#ppt_w/2"/>
                                          </p:val>
                                        </p:tav>
                                        <p:tav tm="100000">
                                          <p:val>
                                            <p:strVal val="#ppt_x"/>
                                          </p:val>
                                        </p:tav>
                                      </p:tavLst>
                                    </p:anim>
                                    <p:anim calcmode="lin" valueType="num">
                                      <p:cBhvr>
                                        <p:cTn id="11" dur="1000" fill="hold"/>
                                        <p:tgtEl>
                                          <p:spTgt spid="11"/>
                                        </p:tgtEl>
                                        <p:attrNameLst>
                                          <p:attrName>ppt_y</p:attrName>
                                        </p:attrNameLst>
                                      </p:cBhvr>
                                      <p:tavLst>
                                        <p:tav tm="0">
                                          <p:val>
                                            <p:strVal val="#ppt_y"/>
                                          </p:val>
                                        </p:tav>
                                        <p:tav tm="100000">
                                          <p:val>
                                            <p:strVal val="#ppt_y"/>
                                          </p:val>
                                        </p:tav>
                                      </p:tavLst>
                                    </p:anim>
                                    <p:anim calcmode="lin" valueType="num">
                                      <p:cBhvr>
                                        <p:cTn id="12" dur="1000" fill="hold"/>
                                        <p:tgtEl>
                                          <p:spTgt spid="11"/>
                                        </p:tgtEl>
                                        <p:attrNameLst>
                                          <p:attrName>ppt_w</p:attrName>
                                        </p:attrNameLst>
                                      </p:cBhvr>
                                      <p:tavLst>
                                        <p:tav tm="0">
                                          <p:val>
                                            <p:fltVal val="0"/>
                                          </p:val>
                                        </p:tav>
                                        <p:tav tm="100000">
                                          <p:val>
                                            <p:strVal val="#ppt_w"/>
                                          </p:val>
                                        </p:tav>
                                      </p:tavLst>
                                    </p:anim>
                                    <p:anim calcmode="lin" valueType="num">
                                      <p:cBhvr>
                                        <p:cTn id="13" dur="1000" fill="hold"/>
                                        <p:tgtEl>
                                          <p:spTgt spid="11"/>
                                        </p:tgtEl>
                                        <p:attrNameLst>
                                          <p:attrName>ppt_h</p:attrName>
                                        </p:attrNameLst>
                                      </p:cBhvr>
                                      <p:tavLst>
                                        <p:tav tm="0">
                                          <p:val>
                                            <p:strVal val="#ppt_h"/>
                                          </p:val>
                                        </p:tav>
                                        <p:tav tm="100000">
                                          <p:val>
                                            <p:strVal val="#ppt_h"/>
                                          </p:val>
                                        </p:tav>
                                      </p:tavLst>
                                    </p:anim>
                                  </p:childTnLst>
                                </p:cTn>
                              </p:par>
                              <p:par>
                                <p:cTn id="14" presetID="17" presetClass="entr" presetSubtype="8" fill="hold" nodeType="withEffect">
                                  <p:stCondLst>
                                    <p:cond delay="750"/>
                                  </p:stCondLst>
                                  <p:childTnLst>
                                    <p:set>
                                      <p:cBhvr>
                                        <p:cTn id="15" dur="1" fill="hold">
                                          <p:stCondLst>
                                            <p:cond delay="0"/>
                                          </p:stCondLst>
                                        </p:cTn>
                                        <p:tgtEl>
                                          <p:spTgt spid="14"/>
                                        </p:tgtEl>
                                        <p:attrNameLst>
                                          <p:attrName>style.visibility</p:attrName>
                                        </p:attrNameLst>
                                      </p:cBhvr>
                                      <p:to>
                                        <p:strVal val="visible"/>
                                      </p:to>
                                    </p:set>
                                    <p:anim calcmode="lin" valueType="num">
                                      <p:cBhvr>
                                        <p:cTn id="16" dur="2000" fill="hold"/>
                                        <p:tgtEl>
                                          <p:spTgt spid="14"/>
                                        </p:tgtEl>
                                        <p:attrNameLst>
                                          <p:attrName>ppt_x</p:attrName>
                                        </p:attrNameLst>
                                      </p:cBhvr>
                                      <p:tavLst>
                                        <p:tav tm="0">
                                          <p:val>
                                            <p:strVal val="#ppt_x-#ppt_w/2"/>
                                          </p:val>
                                        </p:tav>
                                        <p:tav tm="100000">
                                          <p:val>
                                            <p:strVal val="#ppt_x"/>
                                          </p:val>
                                        </p:tav>
                                      </p:tavLst>
                                    </p:anim>
                                    <p:anim calcmode="lin" valueType="num">
                                      <p:cBhvr>
                                        <p:cTn id="17" dur="2000" fill="hold"/>
                                        <p:tgtEl>
                                          <p:spTgt spid="14"/>
                                        </p:tgtEl>
                                        <p:attrNameLst>
                                          <p:attrName>ppt_y</p:attrName>
                                        </p:attrNameLst>
                                      </p:cBhvr>
                                      <p:tavLst>
                                        <p:tav tm="0">
                                          <p:val>
                                            <p:strVal val="#ppt_y"/>
                                          </p:val>
                                        </p:tav>
                                        <p:tav tm="100000">
                                          <p:val>
                                            <p:strVal val="#ppt_y"/>
                                          </p:val>
                                        </p:tav>
                                      </p:tavLst>
                                    </p:anim>
                                    <p:anim calcmode="lin" valueType="num">
                                      <p:cBhvr>
                                        <p:cTn id="18" dur="2000" fill="hold"/>
                                        <p:tgtEl>
                                          <p:spTgt spid="14"/>
                                        </p:tgtEl>
                                        <p:attrNameLst>
                                          <p:attrName>ppt_w</p:attrName>
                                        </p:attrNameLst>
                                      </p:cBhvr>
                                      <p:tavLst>
                                        <p:tav tm="0">
                                          <p:val>
                                            <p:fltVal val="0"/>
                                          </p:val>
                                        </p:tav>
                                        <p:tav tm="100000">
                                          <p:val>
                                            <p:strVal val="#ppt_w"/>
                                          </p:val>
                                        </p:tav>
                                      </p:tavLst>
                                    </p:anim>
                                    <p:anim calcmode="lin" valueType="num">
                                      <p:cBhvr>
                                        <p:cTn id="19" dur="2000" fill="hold"/>
                                        <p:tgtEl>
                                          <p:spTgt spid="14"/>
                                        </p:tgtEl>
                                        <p:attrNameLst>
                                          <p:attrName>ppt_h</p:attrName>
                                        </p:attrNameLst>
                                      </p:cBhvr>
                                      <p:tavLst>
                                        <p:tav tm="0">
                                          <p:val>
                                            <p:strVal val="#ppt_h"/>
                                          </p:val>
                                        </p:tav>
                                        <p:tav tm="100000">
                                          <p:val>
                                            <p:strVal val="#ppt_h"/>
                                          </p:val>
                                        </p:tav>
                                      </p:tavLst>
                                    </p:anim>
                                  </p:childTnLst>
                                </p:cTn>
                              </p:par>
                              <p:par>
                                <p:cTn id="20" presetID="22" presetClass="entr" presetSubtype="8" fill="hold" grpId="0" nodeType="withEffect">
                                  <p:stCondLst>
                                    <p:cond delay="1250"/>
                                  </p:stCondLst>
                                  <p:childTnLst>
                                    <p:set>
                                      <p:cBhvr>
                                        <p:cTn id="21" dur="1" fill="hold">
                                          <p:stCondLst>
                                            <p:cond delay="0"/>
                                          </p:stCondLst>
                                        </p:cTn>
                                        <p:tgtEl>
                                          <p:spTgt spid="59"/>
                                        </p:tgtEl>
                                        <p:attrNameLst>
                                          <p:attrName>style.visibility</p:attrName>
                                        </p:attrNameLst>
                                      </p:cBhvr>
                                      <p:to>
                                        <p:strVal val="visible"/>
                                      </p:to>
                                    </p:set>
                                    <p:animEffect transition="in" filter="wipe(left)">
                                      <p:cBhvr>
                                        <p:cTn id="22" dur="1000"/>
                                        <p:tgtEl>
                                          <p:spTgt spid="59"/>
                                        </p:tgtEl>
                                      </p:cBhvr>
                                    </p:animEffect>
                                  </p:childTnLst>
                                </p:cTn>
                              </p:par>
                              <p:par>
                                <p:cTn id="23" presetID="22" presetClass="entr" presetSubtype="8" fill="hold" grpId="0" nodeType="withEffect">
                                  <p:stCondLst>
                                    <p:cond delay="1250"/>
                                  </p:stCondLst>
                                  <p:childTnLst>
                                    <p:set>
                                      <p:cBhvr>
                                        <p:cTn id="24" dur="1" fill="hold">
                                          <p:stCondLst>
                                            <p:cond delay="0"/>
                                          </p:stCondLst>
                                        </p:cTn>
                                        <p:tgtEl>
                                          <p:spTgt spid="60"/>
                                        </p:tgtEl>
                                        <p:attrNameLst>
                                          <p:attrName>style.visibility</p:attrName>
                                        </p:attrNameLst>
                                      </p:cBhvr>
                                      <p:to>
                                        <p:strVal val="visible"/>
                                      </p:to>
                                    </p:set>
                                    <p:animEffect transition="in" filter="wipe(left)">
                                      <p:cBhvr>
                                        <p:cTn id="25" dur="1000"/>
                                        <p:tgtEl>
                                          <p:spTgt spid="60"/>
                                        </p:tgtEl>
                                      </p:cBhvr>
                                    </p:animEffect>
                                  </p:childTnLst>
                                </p:cTn>
                              </p:par>
                              <p:par>
                                <p:cTn id="26" presetID="22" presetClass="entr" presetSubtype="8" fill="hold" grpId="0" nodeType="withEffect">
                                  <p:stCondLst>
                                    <p:cond delay="1250"/>
                                  </p:stCondLst>
                                  <p:childTnLst>
                                    <p:set>
                                      <p:cBhvr>
                                        <p:cTn id="27" dur="1" fill="hold">
                                          <p:stCondLst>
                                            <p:cond delay="0"/>
                                          </p:stCondLst>
                                        </p:cTn>
                                        <p:tgtEl>
                                          <p:spTgt spid="61"/>
                                        </p:tgtEl>
                                        <p:attrNameLst>
                                          <p:attrName>style.visibility</p:attrName>
                                        </p:attrNameLst>
                                      </p:cBhvr>
                                      <p:to>
                                        <p:strVal val="visible"/>
                                      </p:to>
                                    </p:set>
                                    <p:animEffect transition="in" filter="wipe(left)">
                                      <p:cBhvr>
                                        <p:cTn id="28" dur="1000"/>
                                        <p:tgtEl>
                                          <p:spTgt spid="61"/>
                                        </p:tgtEl>
                                      </p:cBhvr>
                                    </p:animEffect>
                                  </p:childTnLst>
                                </p:cTn>
                              </p:par>
                              <p:par>
                                <p:cTn id="29" presetID="22" presetClass="entr" presetSubtype="8" fill="hold" grpId="0" nodeType="withEffect">
                                  <p:stCondLst>
                                    <p:cond delay="1250"/>
                                  </p:stCondLst>
                                  <p:childTnLst>
                                    <p:set>
                                      <p:cBhvr>
                                        <p:cTn id="30" dur="1" fill="hold">
                                          <p:stCondLst>
                                            <p:cond delay="0"/>
                                          </p:stCondLst>
                                        </p:cTn>
                                        <p:tgtEl>
                                          <p:spTgt spid="62"/>
                                        </p:tgtEl>
                                        <p:attrNameLst>
                                          <p:attrName>style.visibility</p:attrName>
                                        </p:attrNameLst>
                                      </p:cBhvr>
                                      <p:to>
                                        <p:strVal val="visible"/>
                                      </p:to>
                                    </p:set>
                                    <p:animEffect transition="in" filter="wipe(left)">
                                      <p:cBhvr>
                                        <p:cTn id="31" dur="1000"/>
                                        <p:tgtEl>
                                          <p:spTgt spid="62"/>
                                        </p:tgtEl>
                                      </p:cBhvr>
                                    </p:animEffect>
                                  </p:childTnLst>
                                </p:cTn>
                              </p:par>
                              <p:par>
                                <p:cTn id="32" presetID="22" presetClass="entr" presetSubtype="8" fill="hold" grpId="0" nodeType="withEffect">
                                  <p:stCondLst>
                                    <p:cond delay="1250"/>
                                  </p:stCondLst>
                                  <p:childTnLst>
                                    <p:set>
                                      <p:cBhvr>
                                        <p:cTn id="33" dur="1" fill="hold">
                                          <p:stCondLst>
                                            <p:cond delay="0"/>
                                          </p:stCondLst>
                                        </p:cTn>
                                        <p:tgtEl>
                                          <p:spTgt spid="63"/>
                                        </p:tgtEl>
                                        <p:attrNameLst>
                                          <p:attrName>style.visibility</p:attrName>
                                        </p:attrNameLst>
                                      </p:cBhvr>
                                      <p:to>
                                        <p:strVal val="visible"/>
                                      </p:to>
                                    </p:set>
                                    <p:animEffect transition="in" filter="wipe(left)">
                                      <p:cBhvr>
                                        <p:cTn id="34" dur="1000"/>
                                        <p:tgtEl>
                                          <p:spTgt spid="63"/>
                                        </p:tgtEl>
                                      </p:cBhvr>
                                    </p:animEffect>
                                  </p:childTnLst>
                                </p:cTn>
                              </p:par>
                              <p:par>
                                <p:cTn id="35" presetID="22" presetClass="entr" presetSubtype="8" fill="hold" grpId="0" nodeType="withEffect">
                                  <p:stCondLst>
                                    <p:cond delay="1250"/>
                                  </p:stCondLst>
                                  <p:childTnLst>
                                    <p:set>
                                      <p:cBhvr>
                                        <p:cTn id="36" dur="1" fill="hold">
                                          <p:stCondLst>
                                            <p:cond delay="0"/>
                                          </p:stCondLst>
                                        </p:cTn>
                                        <p:tgtEl>
                                          <p:spTgt spid="47"/>
                                        </p:tgtEl>
                                        <p:attrNameLst>
                                          <p:attrName>style.visibility</p:attrName>
                                        </p:attrNameLst>
                                      </p:cBhvr>
                                      <p:to>
                                        <p:strVal val="visible"/>
                                      </p:to>
                                    </p:set>
                                    <p:animEffect transition="in" filter="wipe(left)">
                                      <p:cBhvr>
                                        <p:cTn id="37" dur="1000"/>
                                        <p:tgtEl>
                                          <p:spTgt spid="47"/>
                                        </p:tgtEl>
                                      </p:cBhvr>
                                    </p:animEffect>
                                  </p:childTnLst>
                                </p:cTn>
                              </p:par>
                              <p:par>
                                <p:cTn id="38" presetID="22" presetClass="entr" presetSubtype="8" fill="hold" grpId="0" nodeType="withEffect">
                                  <p:stCondLst>
                                    <p:cond delay="1250"/>
                                  </p:stCondLst>
                                  <p:childTnLst>
                                    <p:set>
                                      <p:cBhvr>
                                        <p:cTn id="39" dur="1" fill="hold">
                                          <p:stCondLst>
                                            <p:cond delay="0"/>
                                          </p:stCondLst>
                                        </p:cTn>
                                        <p:tgtEl>
                                          <p:spTgt spid="49"/>
                                        </p:tgtEl>
                                        <p:attrNameLst>
                                          <p:attrName>style.visibility</p:attrName>
                                        </p:attrNameLst>
                                      </p:cBhvr>
                                      <p:to>
                                        <p:strVal val="visible"/>
                                      </p:to>
                                    </p:set>
                                    <p:animEffect transition="in" filter="wipe(left)">
                                      <p:cBhvr>
                                        <p:cTn id="40" dur="1000"/>
                                        <p:tgtEl>
                                          <p:spTgt spid="49"/>
                                        </p:tgtEl>
                                      </p:cBhvr>
                                    </p:animEffect>
                                  </p:childTnLst>
                                </p:cTn>
                              </p:par>
                              <p:par>
                                <p:cTn id="41" presetID="22" presetClass="entr" presetSubtype="8" fill="hold" grpId="0" nodeType="withEffect">
                                  <p:stCondLst>
                                    <p:cond delay="1250"/>
                                  </p:stCondLst>
                                  <p:childTnLst>
                                    <p:set>
                                      <p:cBhvr>
                                        <p:cTn id="42" dur="1" fill="hold">
                                          <p:stCondLst>
                                            <p:cond delay="0"/>
                                          </p:stCondLst>
                                        </p:cTn>
                                        <p:tgtEl>
                                          <p:spTgt spid="52"/>
                                        </p:tgtEl>
                                        <p:attrNameLst>
                                          <p:attrName>style.visibility</p:attrName>
                                        </p:attrNameLst>
                                      </p:cBhvr>
                                      <p:to>
                                        <p:strVal val="visible"/>
                                      </p:to>
                                    </p:set>
                                    <p:animEffect transition="in" filter="wipe(left)">
                                      <p:cBhvr>
                                        <p:cTn id="43" dur="1000"/>
                                        <p:tgtEl>
                                          <p:spTgt spid="52"/>
                                        </p:tgtEl>
                                      </p:cBhvr>
                                    </p:animEffect>
                                  </p:childTnLst>
                                </p:cTn>
                              </p:par>
                              <p:par>
                                <p:cTn id="44" presetID="22" presetClass="entr" presetSubtype="8" fill="hold" grpId="0" nodeType="withEffect">
                                  <p:stCondLst>
                                    <p:cond delay="1250"/>
                                  </p:stCondLst>
                                  <p:childTnLst>
                                    <p:set>
                                      <p:cBhvr>
                                        <p:cTn id="45" dur="1" fill="hold">
                                          <p:stCondLst>
                                            <p:cond delay="0"/>
                                          </p:stCondLst>
                                        </p:cTn>
                                        <p:tgtEl>
                                          <p:spTgt spid="53"/>
                                        </p:tgtEl>
                                        <p:attrNameLst>
                                          <p:attrName>style.visibility</p:attrName>
                                        </p:attrNameLst>
                                      </p:cBhvr>
                                      <p:to>
                                        <p:strVal val="visible"/>
                                      </p:to>
                                    </p:set>
                                    <p:animEffect transition="in" filter="wipe(left)">
                                      <p:cBhvr>
                                        <p:cTn id="46" dur="1000"/>
                                        <p:tgtEl>
                                          <p:spTgt spid="53"/>
                                        </p:tgtEl>
                                      </p:cBhvr>
                                    </p:animEffect>
                                  </p:childTnLst>
                                </p:cTn>
                              </p:par>
                              <p:par>
                                <p:cTn id="47" presetID="22" presetClass="entr" presetSubtype="8" fill="hold" grpId="0" nodeType="withEffect">
                                  <p:stCondLst>
                                    <p:cond delay="1250"/>
                                  </p:stCondLst>
                                  <p:childTnLst>
                                    <p:set>
                                      <p:cBhvr>
                                        <p:cTn id="48" dur="1" fill="hold">
                                          <p:stCondLst>
                                            <p:cond delay="0"/>
                                          </p:stCondLst>
                                        </p:cTn>
                                        <p:tgtEl>
                                          <p:spTgt spid="54"/>
                                        </p:tgtEl>
                                        <p:attrNameLst>
                                          <p:attrName>style.visibility</p:attrName>
                                        </p:attrNameLst>
                                      </p:cBhvr>
                                      <p:to>
                                        <p:strVal val="visible"/>
                                      </p:to>
                                    </p:set>
                                    <p:animEffect transition="in" filter="wipe(left)">
                                      <p:cBhvr>
                                        <p:cTn id="49" dur="1000"/>
                                        <p:tgtEl>
                                          <p:spTgt spid="54"/>
                                        </p:tgtEl>
                                      </p:cBhvr>
                                    </p:animEffect>
                                  </p:childTnLst>
                                </p:cTn>
                              </p:par>
                              <p:par>
                                <p:cTn id="50" presetID="22" presetClass="entr" presetSubtype="8" fill="hold" grpId="0" nodeType="withEffect">
                                  <p:stCondLst>
                                    <p:cond delay="1250"/>
                                  </p:stCondLst>
                                  <p:childTnLst>
                                    <p:set>
                                      <p:cBhvr>
                                        <p:cTn id="51" dur="1" fill="hold">
                                          <p:stCondLst>
                                            <p:cond delay="0"/>
                                          </p:stCondLst>
                                        </p:cTn>
                                        <p:tgtEl>
                                          <p:spTgt spid="55"/>
                                        </p:tgtEl>
                                        <p:attrNameLst>
                                          <p:attrName>style.visibility</p:attrName>
                                        </p:attrNameLst>
                                      </p:cBhvr>
                                      <p:to>
                                        <p:strVal val="visible"/>
                                      </p:to>
                                    </p:set>
                                    <p:animEffect transition="in" filter="wipe(left)">
                                      <p:cBhvr>
                                        <p:cTn id="52" dur="1000"/>
                                        <p:tgtEl>
                                          <p:spTgt spid="55"/>
                                        </p:tgtEl>
                                      </p:cBhvr>
                                    </p:animEffect>
                                  </p:childTnLst>
                                </p:cTn>
                              </p:par>
                              <p:par>
                                <p:cTn id="53" presetID="22" presetClass="entr" presetSubtype="8" fill="hold" grpId="0" nodeType="withEffect">
                                  <p:stCondLst>
                                    <p:cond delay="1250"/>
                                  </p:stCondLst>
                                  <p:childTnLst>
                                    <p:set>
                                      <p:cBhvr>
                                        <p:cTn id="54" dur="1" fill="hold">
                                          <p:stCondLst>
                                            <p:cond delay="0"/>
                                          </p:stCondLst>
                                        </p:cTn>
                                        <p:tgtEl>
                                          <p:spTgt spid="56"/>
                                        </p:tgtEl>
                                        <p:attrNameLst>
                                          <p:attrName>style.visibility</p:attrName>
                                        </p:attrNameLst>
                                      </p:cBhvr>
                                      <p:to>
                                        <p:strVal val="visible"/>
                                      </p:to>
                                    </p:set>
                                    <p:animEffect transition="in" filter="wipe(left)">
                                      <p:cBhvr>
                                        <p:cTn id="55" dur="1000"/>
                                        <p:tgtEl>
                                          <p:spTgt spid="56"/>
                                        </p:tgtEl>
                                      </p:cBhvr>
                                    </p:animEffect>
                                  </p:childTnLst>
                                </p:cTn>
                              </p:par>
                              <p:par>
                                <p:cTn id="56" presetID="22" presetClass="entr" presetSubtype="8" fill="hold" grpId="0" nodeType="withEffect">
                                  <p:stCondLst>
                                    <p:cond delay="1250"/>
                                  </p:stCondLst>
                                  <p:childTnLst>
                                    <p:set>
                                      <p:cBhvr>
                                        <p:cTn id="57" dur="1" fill="hold">
                                          <p:stCondLst>
                                            <p:cond delay="0"/>
                                          </p:stCondLst>
                                        </p:cTn>
                                        <p:tgtEl>
                                          <p:spTgt spid="57"/>
                                        </p:tgtEl>
                                        <p:attrNameLst>
                                          <p:attrName>style.visibility</p:attrName>
                                        </p:attrNameLst>
                                      </p:cBhvr>
                                      <p:to>
                                        <p:strVal val="visible"/>
                                      </p:to>
                                    </p:set>
                                    <p:animEffect transition="in" filter="wipe(left)">
                                      <p:cBhvr>
                                        <p:cTn id="58" dur="1000"/>
                                        <p:tgtEl>
                                          <p:spTgt spid="57"/>
                                        </p:tgtEl>
                                      </p:cBhvr>
                                    </p:animEffect>
                                  </p:childTnLst>
                                </p:cTn>
                              </p:par>
                              <p:par>
                                <p:cTn id="59" presetID="22" presetClass="entr" presetSubtype="8" fill="hold" grpId="0" nodeType="withEffect">
                                  <p:stCondLst>
                                    <p:cond delay="1250"/>
                                  </p:stCondLst>
                                  <p:childTnLst>
                                    <p:set>
                                      <p:cBhvr>
                                        <p:cTn id="60" dur="1" fill="hold">
                                          <p:stCondLst>
                                            <p:cond delay="0"/>
                                          </p:stCondLst>
                                        </p:cTn>
                                        <p:tgtEl>
                                          <p:spTgt spid="58"/>
                                        </p:tgtEl>
                                        <p:attrNameLst>
                                          <p:attrName>style.visibility</p:attrName>
                                        </p:attrNameLst>
                                      </p:cBhvr>
                                      <p:to>
                                        <p:strVal val="visible"/>
                                      </p:to>
                                    </p:set>
                                    <p:animEffect transition="in" filter="wipe(left)">
                                      <p:cBhvr>
                                        <p:cTn id="61" dur="1000"/>
                                        <p:tgtEl>
                                          <p:spTgt spid="58"/>
                                        </p:tgtEl>
                                      </p:cBhvr>
                                    </p:animEffect>
                                  </p:childTnLst>
                                </p:cTn>
                              </p:par>
                              <p:par>
                                <p:cTn id="62" presetID="12" presetClass="entr" presetSubtype="4" fill="hold" nodeType="withEffect">
                                  <p:stCondLst>
                                    <p:cond delay="2000"/>
                                  </p:stCondLst>
                                  <p:childTnLst>
                                    <p:set>
                                      <p:cBhvr>
                                        <p:cTn id="63" dur="1" fill="hold">
                                          <p:stCondLst>
                                            <p:cond delay="0"/>
                                          </p:stCondLst>
                                        </p:cTn>
                                        <p:tgtEl>
                                          <p:spTgt spid="24"/>
                                        </p:tgtEl>
                                        <p:attrNameLst>
                                          <p:attrName>style.visibility</p:attrName>
                                        </p:attrNameLst>
                                      </p:cBhvr>
                                      <p:to>
                                        <p:strVal val="visible"/>
                                      </p:to>
                                    </p:set>
                                    <p:anim calcmode="lin" valueType="num">
                                      <p:cBhvr additive="base">
                                        <p:cTn id="64" dur="1000"/>
                                        <p:tgtEl>
                                          <p:spTgt spid="24"/>
                                        </p:tgtEl>
                                        <p:attrNameLst>
                                          <p:attrName>ppt_y</p:attrName>
                                        </p:attrNameLst>
                                      </p:cBhvr>
                                      <p:tavLst>
                                        <p:tav tm="0">
                                          <p:val>
                                            <p:strVal val="#ppt_y+#ppt_h*1.125000"/>
                                          </p:val>
                                        </p:tav>
                                        <p:tav tm="100000">
                                          <p:val>
                                            <p:strVal val="#ppt_y"/>
                                          </p:val>
                                        </p:tav>
                                      </p:tavLst>
                                    </p:anim>
                                    <p:animEffect transition="in" filter="wipe(up)">
                                      <p:cBhvr>
                                        <p:cTn id="65" dur="1000"/>
                                        <p:tgtEl>
                                          <p:spTgt spid="24"/>
                                        </p:tgtEl>
                                      </p:cBhvr>
                                    </p:animEffect>
                                  </p:childTnLst>
                                </p:cTn>
                              </p:par>
                              <p:par>
                                <p:cTn id="66" presetID="17" presetClass="entr" presetSubtype="1" fill="hold" nodeType="withEffect">
                                  <p:stCondLst>
                                    <p:cond delay="2000"/>
                                  </p:stCondLst>
                                  <p:childTnLst>
                                    <p:set>
                                      <p:cBhvr>
                                        <p:cTn id="67" dur="1" fill="hold">
                                          <p:stCondLst>
                                            <p:cond delay="0"/>
                                          </p:stCondLst>
                                        </p:cTn>
                                        <p:tgtEl>
                                          <p:spTgt spid="16384"/>
                                        </p:tgtEl>
                                        <p:attrNameLst>
                                          <p:attrName>style.visibility</p:attrName>
                                        </p:attrNameLst>
                                      </p:cBhvr>
                                      <p:to>
                                        <p:strVal val="visible"/>
                                      </p:to>
                                    </p:set>
                                    <p:anim calcmode="lin" valueType="num">
                                      <p:cBhvr>
                                        <p:cTn id="68" dur="1250" fill="hold"/>
                                        <p:tgtEl>
                                          <p:spTgt spid="16384"/>
                                        </p:tgtEl>
                                        <p:attrNameLst>
                                          <p:attrName>ppt_x</p:attrName>
                                        </p:attrNameLst>
                                      </p:cBhvr>
                                      <p:tavLst>
                                        <p:tav tm="0">
                                          <p:val>
                                            <p:strVal val="#ppt_x"/>
                                          </p:val>
                                        </p:tav>
                                        <p:tav tm="100000">
                                          <p:val>
                                            <p:strVal val="#ppt_x"/>
                                          </p:val>
                                        </p:tav>
                                      </p:tavLst>
                                    </p:anim>
                                    <p:anim calcmode="lin" valueType="num">
                                      <p:cBhvr>
                                        <p:cTn id="69" dur="1250" fill="hold"/>
                                        <p:tgtEl>
                                          <p:spTgt spid="16384"/>
                                        </p:tgtEl>
                                        <p:attrNameLst>
                                          <p:attrName>ppt_y</p:attrName>
                                        </p:attrNameLst>
                                      </p:cBhvr>
                                      <p:tavLst>
                                        <p:tav tm="0">
                                          <p:val>
                                            <p:strVal val="#ppt_y-#ppt_h/2"/>
                                          </p:val>
                                        </p:tav>
                                        <p:tav tm="100000">
                                          <p:val>
                                            <p:strVal val="#ppt_y"/>
                                          </p:val>
                                        </p:tav>
                                      </p:tavLst>
                                    </p:anim>
                                    <p:anim calcmode="lin" valueType="num">
                                      <p:cBhvr>
                                        <p:cTn id="70" dur="1250" fill="hold"/>
                                        <p:tgtEl>
                                          <p:spTgt spid="16384"/>
                                        </p:tgtEl>
                                        <p:attrNameLst>
                                          <p:attrName>ppt_w</p:attrName>
                                        </p:attrNameLst>
                                      </p:cBhvr>
                                      <p:tavLst>
                                        <p:tav tm="0">
                                          <p:val>
                                            <p:strVal val="#ppt_w"/>
                                          </p:val>
                                        </p:tav>
                                        <p:tav tm="100000">
                                          <p:val>
                                            <p:strVal val="#ppt_w"/>
                                          </p:val>
                                        </p:tav>
                                      </p:tavLst>
                                    </p:anim>
                                    <p:anim calcmode="lin" valueType="num">
                                      <p:cBhvr>
                                        <p:cTn id="71" dur="1250" fill="hold"/>
                                        <p:tgtEl>
                                          <p:spTgt spid="16384"/>
                                        </p:tgtEl>
                                        <p:attrNameLst>
                                          <p:attrName>ppt_h</p:attrName>
                                        </p:attrNameLst>
                                      </p:cBhvr>
                                      <p:tavLst>
                                        <p:tav tm="0">
                                          <p:val>
                                            <p:fltVal val="0"/>
                                          </p:val>
                                        </p:tav>
                                        <p:tav tm="100000">
                                          <p:val>
                                            <p:strVal val="#ppt_h"/>
                                          </p:val>
                                        </p:tav>
                                      </p:tavLst>
                                    </p:anim>
                                  </p:childTnLst>
                                </p:cTn>
                              </p:par>
                              <p:par>
                                <p:cTn id="72" presetID="10" presetClass="entr" presetSubtype="0" fill="hold" grpId="0" nodeType="withEffect">
                                  <p:stCondLst>
                                    <p:cond delay="3000"/>
                                  </p:stCondLst>
                                  <p:childTnLst>
                                    <p:set>
                                      <p:cBhvr>
                                        <p:cTn id="73" dur="1" fill="hold">
                                          <p:stCondLst>
                                            <p:cond delay="0"/>
                                          </p:stCondLst>
                                        </p:cTn>
                                        <p:tgtEl>
                                          <p:spTgt spid="16410"/>
                                        </p:tgtEl>
                                        <p:attrNameLst>
                                          <p:attrName>style.visibility</p:attrName>
                                        </p:attrNameLst>
                                      </p:cBhvr>
                                      <p:to>
                                        <p:strVal val="visible"/>
                                      </p:to>
                                    </p:set>
                                    <p:animEffect transition="in" filter="fade">
                                      <p:cBhvr>
                                        <p:cTn id="74" dur="500"/>
                                        <p:tgtEl>
                                          <p:spTgt spid="16410"/>
                                        </p:tgtEl>
                                      </p:cBhvr>
                                    </p:animEffect>
                                  </p:childTnLst>
                                </p:cTn>
                              </p:par>
                              <p:par>
                                <p:cTn id="75" presetID="22" presetClass="entr" presetSubtype="8" fill="hold" nodeType="withEffect">
                                  <p:stCondLst>
                                    <p:cond delay="3000"/>
                                  </p:stCondLst>
                                  <p:childTnLst>
                                    <p:set>
                                      <p:cBhvr>
                                        <p:cTn id="76" dur="1" fill="hold">
                                          <p:stCondLst>
                                            <p:cond delay="0"/>
                                          </p:stCondLst>
                                        </p:cTn>
                                        <p:tgtEl>
                                          <p:spTgt spid="16391"/>
                                        </p:tgtEl>
                                        <p:attrNameLst>
                                          <p:attrName>style.visibility</p:attrName>
                                        </p:attrNameLst>
                                      </p:cBhvr>
                                      <p:to>
                                        <p:strVal val="visible"/>
                                      </p:to>
                                    </p:set>
                                    <p:animEffect transition="in" filter="wipe(left)">
                                      <p:cBhvr>
                                        <p:cTn id="77" dur="1250"/>
                                        <p:tgtEl>
                                          <p:spTgt spid="16391"/>
                                        </p:tgtEl>
                                      </p:cBhvr>
                                    </p:animEffect>
                                  </p:childTnLst>
                                </p:cTn>
                              </p:par>
                              <p:par>
                                <p:cTn id="78" presetID="22" presetClass="entr" presetSubtype="8" fill="hold" nodeType="withEffect">
                                  <p:stCondLst>
                                    <p:cond delay="3000"/>
                                  </p:stCondLst>
                                  <p:childTnLst>
                                    <p:set>
                                      <p:cBhvr>
                                        <p:cTn id="79" dur="1" fill="hold">
                                          <p:stCondLst>
                                            <p:cond delay="0"/>
                                          </p:stCondLst>
                                        </p:cTn>
                                        <p:tgtEl>
                                          <p:spTgt spid="86"/>
                                        </p:tgtEl>
                                        <p:attrNameLst>
                                          <p:attrName>style.visibility</p:attrName>
                                        </p:attrNameLst>
                                      </p:cBhvr>
                                      <p:to>
                                        <p:strVal val="visible"/>
                                      </p:to>
                                    </p:set>
                                    <p:animEffect transition="in" filter="wipe(left)">
                                      <p:cBhvr>
                                        <p:cTn id="80" dur="1250"/>
                                        <p:tgtEl>
                                          <p:spTgt spid="86"/>
                                        </p:tgtEl>
                                      </p:cBhvr>
                                    </p:animEffect>
                                  </p:childTnLst>
                                </p:cTn>
                              </p:par>
                              <p:par>
                                <p:cTn id="81" presetID="22" presetClass="entr" presetSubtype="8" fill="hold" nodeType="withEffect">
                                  <p:stCondLst>
                                    <p:cond delay="3000"/>
                                  </p:stCondLst>
                                  <p:childTnLst>
                                    <p:set>
                                      <p:cBhvr>
                                        <p:cTn id="82" dur="1" fill="hold">
                                          <p:stCondLst>
                                            <p:cond delay="0"/>
                                          </p:stCondLst>
                                        </p:cTn>
                                        <p:tgtEl>
                                          <p:spTgt spid="87"/>
                                        </p:tgtEl>
                                        <p:attrNameLst>
                                          <p:attrName>style.visibility</p:attrName>
                                        </p:attrNameLst>
                                      </p:cBhvr>
                                      <p:to>
                                        <p:strVal val="visible"/>
                                      </p:to>
                                    </p:set>
                                    <p:animEffect transition="in" filter="wipe(left)">
                                      <p:cBhvr>
                                        <p:cTn id="83" dur="1250"/>
                                        <p:tgtEl>
                                          <p:spTgt spid="87"/>
                                        </p:tgtEl>
                                      </p:cBhvr>
                                    </p:animEffect>
                                  </p:childTnLst>
                                </p:cTn>
                              </p:par>
                              <p:par>
                                <p:cTn id="84" presetID="22" presetClass="entr" presetSubtype="8" fill="hold" nodeType="withEffect">
                                  <p:stCondLst>
                                    <p:cond delay="3000"/>
                                  </p:stCondLst>
                                  <p:childTnLst>
                                    <p:set>
                                      <p:cBhvr>
                                        <p:cTn id="85" dur="1" fill="hold">
                                          <p:stCondLst>
                                            <p:cond delay="0"/>
                                          </p:stCondLst>
                                        </p:cTn>
                                        <p:tgtEl>
                                          <p:spTgt spid="88"/>
                                        </p:tgtEl>
                                        <p:attrNameLst>
                                          <p:attrName>style.visibility</p:attrName>
                                        </p:attrNameLst>
                                      </p:cBhvr>
                                      <p:to>
                                        <p:strVal val="visible"/>
                                      </p:to>
                                    </p:set>
                                    <p:animEffect transition="in" filter="wipe(left)">
                                      <p:cBhvr>
                                        <p:cTn id="86" dur="1250"/>
                                        <p:tgtEl>
                                          <p:spTgt spid="88"/>
                                        </p:tgtEl>
                                      </p:cBhvr>
                                    </p:animEffect>
                                  </p:childTnLst>
                                </p:cTn>
                              </p:par>
                              <p:par>
                                <p:cTn id="87" presetID="22" presetClass="entr" presetSubtype="8" fill="hold" nodeType="withEffect">
                                  <p:stCondLst>
                                    <p:cond delay="3000"/>
                                  </p:stCondLst>
                                  <p:childTnLst>
                                    <p:set>
                                      <p:cBhvr>
                                        <p:cTn id="88" dur="1" fill="hold">
                                          <p:stCondLst>
                                            <p:cond delay="0"/>
                                          </p:stCondLst>
                                        </p:cTn>
                                        <p:tgtEl>
                                          <p:spTgt spid="89"/>
                                        </p:tgtEl>
                                        <p:attrNameLst>
                                          <p:attrName>style.visibility</p:attrName>
                                        </p:attrNameLst>
                                      </p:cBhvr>
                                      <p:to>
                                        <p:strVal val="visible"/>
                                      </p:to>
                                    </p:set>
                                    <p:animEffect transition="in" filter="wipe(left)">
                                      <p:cBhvr>
                                        <p:cTn id="89" dur="1250"/>
                                        <p:tgtEl>
                                          <p:spTgt spid="89"/>
                                        </p:tgtEl>
                                      </p:cBhvr>
                                    </p:animEffect>
                                  </p:childTnLst>
                                </p:cTn>
                              </p:par>
                              <p:par>
                                <p:cTn id="90" presetID="22" presetClass="entr" presetSubtype="8" fill="hold" nodeType="withEffect">
                                  <p:stCondLst>
                                    <p:cond delay="3000"/>
                                  </p:stCondLst>
                                  <p:childTnLst>
                                    <p:set>
                                      <p:cBhvr>
                                        <p:cTn id="91" dur="1" fill="hold">
                                          <p:stCondLst>
                                            <p:cond delay="0"/>
                                          </p:stCondLst>
                                        </p:cTn>
                                        <p:tgtEl>
                                          <p:spTgt spid="90"/>
                                        </p:tgtEl>
                                        <p:attrNameLst>
                                          <p:attrName>style.visibility</p:attrName>
                                        </p:attrNameLst>
                                      </p:cBhvr>
                                      <p:to>
                                        <p:strVal val="visible"/>
                                      </p:to>
                                    </p:set>
                                    <p:animEffect transition="in" filter="wipe(left)">
                                      <p:cBhvr>
                                        <p:cTn id="92" dur="1250"/>
                                        <p:tgtEl>
                                          <p:spTgt spid="90"/>
                                        </p:tgtEl>
                                      </p:cBhvr>
                                    </p:animEffect>
                                  </p:childTnLst>
                                </p:cTn>
                              </p:par>
                              <p:par>
                                <p:cTn id="93" presetID="22" presetClass="entr" presetSubtype="8" fill="hold" nodeType="withEffect">
                                  <p:stCondLst>
                                    <p:cond delay="3000"/>
                                  </p:stCondLst>
                                  <p:childTnLst>
                                    <p:set>
                                      <p:cBhvr>
                                        <p:cTn id="94" dur="1" fill="hold">
                                          <p:stCondLst>
                                            <p:cond delay="0"/>
                                          </p:stCondLst>
                                        </p:cTn>
                                        <p:tgtEl>
                                          <p:spTgt spid="91"/>
                                        </p:tgtEl>
                                        <p:attrNameLst>
                                          <p:attrName>style.visibility</p:attrName>
                                        </p:attrNameLst>
                                      </p:cBhvr>
                                      <p:to>
                                        <p:strVal val="visible"/>
                                      </p:to>
                                    </p:set>
                                    <p:animEffect transition="in" filter="wipe(left)">
                                      <p:cBhvr>
                                        <p:cTn id="95" dur="1250"/>
                                        <p:tgtEl>
                                          <p:spTgt spid="91"/>
                                        </p:tgtEl>
                                      </p:cBhvr>
                                    </p:animEffect>
                                  </p:childTnLst>
                                </p:cTn>
                              </p:par>
                              <p:par>
                                <p:cTn id="96" presetID="22" presetClass="entr" presetSubtype="8" fill="hold" nodeType="withEffect">
                                  <p:stCondLst>
                                    <p:cond delay="3000"/>
                                  </p:stCondLst>
                                  <p:childTnLst>
                                    <p:set>
                                      <p:cBhvr>
                                        <p:cTn id="97" dur="1" fill="hold">
                                          <p:stCondLst>
                                            <p:cond delay="0"/>
                                          </p:stCondLst>
                                        </p:cTn>
                                        <p:tgtEl>
                                          <p:spTgt spid="92"/>
                                        </p:tgtEl>
                                        <p:attrNameLst>
                                          <p:attrName>style.visibility</p:attrName>
                                        </p:attrNameLst>
                                      </p:cBhvr>
                                      <p:to>
                                        <p:strVal val="visible"/>
                                      </p:to>
                                    </p:set>
                                    <p:animEffect transition="in" filter="wipe(left)">
                                      <p:cBhvr>
                                        <p:cTn id="98" dur="1250"/>
                                        <p:tgtEl>
                                          <p:spTgt spid="92"/>
                                        </p:tgtEl>
                                      </p:cBhvr>
                                    </p:animEffect>
                                  </p:childTnLst>
                                </p:cTn>
                              </p:par>
                              <p:par>
                                <p:cTn id="99" presetID="22" presetClass="entr" presetSubtype="8" fill="hold" nodeType="withEffect">
                                  <p:stCondLst>
                                    <p:cond delay="3000"/>
                                  </p:stCondLst>
                                  <p:childTnLst>
                                    <p:set>
                                      <p:cBhvr>
                                        <p:cTn id="100" dur="1" fill="hold">
                                          <p:stCondLst>
                                            <p:cond delay="0"/>
                                          </p:stCondLst>
                                        </p:cTn>
                                        <p:tgtEl>
                                          <p:spTgt spid="93"/>
                                        </p:tgtEl>
                                        <p:attrNameLst>
                                          <p:attrName>style.visibility</p:attrName>
                                        </p:attrNameLst>
                                      </p:cBhvr>
                                      <p:to>
                                        <p:strVal val="visible"/>
                                      </p:to>
                                    </p:set>
                                    <p:animEffect transition="in" filter="wipe(left)">
                                      <p:cBhvr>
                                        <p:cTn id="101" dur="1250"/>
                                        <p:tgtEl>
                                          <p:spTgt spid="93"/>
                                        </p:tgtEl>
                                      </p:cBhvr>
                                    </p:animEffect>
                                  </p:childTnLst>
                                </p:cTn>
                              </p:par>
                              <p:par>
                                <p:cTn id="102" presetID="22" presetClass="entr" presetSubtype="1" fill="hold" nodeType="withEffect">
                                  <p:stCondLst>
                                    <p:cond delay="2000"/>
                                  </p:stCondLst>
                                  <p:childTnLst>
                                    <p:set>
                                      <p:cBhvr>
                                        <p:cTn id="103" dur="1" fill="hold">
                                          <p:stCondLst>
                                            <p:cond delay="0"/>
                                          </p:stCondLst>
                                        </p:cTn>
                                        <p:tgtEl>
                                          <p:spTgt spid="119"/>
                                        </p:tgtEl>
                                        <p:attrNameLst>
                                          <p:attrName>style.visibility</p:attrName>
                                        </p:attrNameLst>
                                      </p:cBhvr>
                                      <p:to>
                                        <p:strVal val="visible"/>
                                      </p:to>
                                    </p:set>
                                    <p:animEffect transition="in" filter="wipe(up)">
                                      <p:cBhvr>
                                        <p:cTn id="104" dur="1500"/>
                                        <p:tgtEl>
                                          <p:spTgt spid="119"/>
                                        </p:tgtEl>
                                      </p:cBhvr>
                                    </p:animEffect>
                                  </p:childTnLst>
                                </p:cTn>
                              </p:par>
                              <p:par>
                                <p:cTn id="105" presetID="22" presetClass="entr" presetSubtype="4" fill="hold" nodeType="withEffect">
                                  <p:stCondLst>
                                    <p:cond delay="2500"/>
                                  </p:stCondLst>
                                  <p:childTnLst>
                                    <p:set>
                                      <p:cBhvr>
                                        <p:cTn id="106" dur="1" fill="hold">
                                          <p:stCondLst>
                                            <p:cond delay="0"/>
                                          </p:stCondLst>
                                        </p:cTn>
                                        <p:tgtEl>
                                          <p:spTgt spid="122"/>
                                        </p:tgtEl>
                                        <p:attrNameLst>
                                          <p:attrName>style.visibility</p:attrName>
                                        </p:attrNameLst>
                                      </p:cBhvr>
                                      <p:to>
                                        <p:strVal val="visible"/>
                                      </p:to>
                                    </p:set>
                                    <p:animEffect transition="in" filter="wipe(down)">
                                      <p:cBhvr>
                                        <p:cTn id="107" dur="1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10" grpId="0" animBg="1"/>
      <p:bldP spid="47" grpId="0"/>
      <p:bldP spid="49" grpId="0"/>
      <p:bldP spid="52" grpId="0"/>
      <p:bldP spid="53" grpId="0"/>
      <p:bldP spid="54" grpId="0"/>
      <p:bldP spid="55" grpId="0"/>
      <p:bldP spid="56" grpId="0"/>
      <p:bldP spid="57" grpId="0"/>
      <p:bldP spid="58" grpId="0"/>
      <p:bldP spid="59" grpId="0"/>
      <p:bldP spid="60" grpId="0"/>
      <p:bldP spid="61" grpId="0"/>
      <p:bldP spid="62" grpId="0"/>
      <p:bldP spid="6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30F8816-7973-4935-97C5-B0E5A1256CA8}"/>
              </a:ext>
            </a:extLst>
          </p:cNvPr>
          <p:cNvGrpSpPr/>
          <p:nvPr/>
        </p:nvGrpSpPr>
        <p:grpSpPr>
          <a:xfrm>
            <a:off x="816298" y="3385678"/>
            <a:ext cx="10559408" cy="642366"/>
            <a:chOff x="816298" y="3385678"/>
            <a:chExt cx="10559408" cy="642366"/>
          </a:xfrm>
        </p:grpSpPr>
        <p:sp>
          <p:nvSpPr>
            <p:cNvPr id="44" name="Rectangle 43">
              <a:extLst>
                <a:ext uri="{FF2B5EF4-FFF2-40B4-BE49-F238E27FC236}">
                  <a16:creationId xmlns:a16="http://schemas.microsoft.com/office/drawing/2014/main" id="{A63F9EEE-4E31-4F83-986C-C485A570F172}"/>
                </a:ext>
              </a:extLst>
            </p:cNvPr>
            <p:cNvSpPr/>
            <p:nvPr/>
          </p:nvSpPr>
          <p:spPr>
            <a:xfrm>
              <a:off x="1049855" y="3385678"/>
              <a:ext cx="10094393" cy="642366"/>
            </a:xfrm>
            <a:prstGeom prst="rect">
              <a:avLst/>
            </a:prstGeom>
            <a:gradFill>
              <a:gsLst>
                <a:gs pos="0">
                  <a:schemeClr val="accent4">
                    <a:alpha val="0"/>
                  </a:schemeClr>
                </a:gs>
                <a:gs pos="100000">
                  <a:schemeClr val="accent4">
                    <a:alpha val="0"/>
                  </a:schemeClr>
                </a:gs>
                <a:gs pos="50000">
                  <a:schemeClr val="accent4">
                    <a:alpha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nchorCtr="0"/>
            <a:lstStyle/>
            <a:p>
              <a:pPr algn="ctr"/>
              <a:endParaRPr lang="en-US" dirty="0"/>
            </a:p>
          </p:txBody>
        </p:sp>
        <p:sp>
          <p:nvSpPr>
            <p:cNvPr id="1024" name="TextBox 1023">
              <a:extLst>
                <a:ext uri="{FF2B5EF4-FFF2-40B4-BE49-F238E27FC236}">
                  <a16:creationId xmlns:a16="http://schemas.microsoft.com/office/drawing/2014/main" id="{A501D810-F3F2-4B8E-B509-E276119BB6EB}"/>
                </a:ext>
              </a:extLst>
            </p:cNvPr>
            <p:cNvSpPr txBox="1"/>
            <p:nvPr/>
          </p:nvSpPr>
          <p:spPr>
            <a:xfrm>
              <a:off x="5073567" y="3568361"/>
              <a:ext cx="430246" cy="276999"/>
            </a:xfrm>
            <a:prstGeom prst="rect">
              <a:avLst/>
            </a:prstGeom>
            <a:noFill/>
          </p:spPr>
          <p:txBody>
            <a:bodyPr wrap="none" lIns="182880" rIns="182880" rtlCol="0" anchor="ctr" anchorCtr="0">
              <a:spAutoFit/>
            </a:bodyPr>
            <a:lstStyle/>
            <a:p>
              <a:pPr algn="ctr"/>
              <a:r>
                <a:rPr lang="en-US" sz="1200" b="1" dirty="0">
                  <a:solidFill>
                    <a:schemeClr val="accent2"/>
                  </a:solidFill>
                  <a:latin typeface="Montserrat" panose="00000500000000000000" pitchFamily="50" charset="0"/>
                </a:rPr>
                <a:t>1</a:t>
              </a:r>
            </a:p>
          </p:txBody>
        </p:sp>
        <p:sp>
          <p:nvSpPr>
            <p:cNvPr id="66" name="TextBox 65">
              <a:extLst>
                <a:ext uri="{FF2B5EF4-FFF2-40B4-BE49-F238E27FC236}">
                  <a16:creationId xmlns:a16="http://schemas.microsoft.com/office/drawing/2014/main" id="{8D573630-8320-4700-8BD9-FDB0680052D7}"/>
                </a:ext>
              </a:extLst>
            </p:cNvPr>
            <p:cNvSpPr txBox="1"/>
            <p:nvPr/>
          </p:nvSpPr>
          <p:spPr>
            <a:xfrm>
              <a:off x="4212174" y="3568361"/>
              <a:ext cx="457498" cy="276999"/>
            </a:xfrm>
            <a:prstGeom prst="rect">
              <a:avLst/>
            </a:prstGeom>
            <a:noFill/>
          </p:spPr>
          <p:txBody>
            <a:bodyPr wrap="none" lIns="182880" rIns="182880" rtlCol="0" anchor="ctr" anchorCtr="0">
              <a:spAutoFit/>
            </a:bodyPr>
            <a:lstStyle/>
            <a:p>
              <a:pPr algn="ctr"/>
              <a:r>
                <a:rPr lang="en-US" sz="1200" b="1" dirty="0">
                  <a:solidFill>
                    <a:schemeClr val="accent2"/>
                  </a:solidFill>
                  <a:latin typeface="Montserrat" panose="00000500000000000000" pitchFamily="50" charset="0"/>
                </a:rPr>
                <a:t>2</a:t>
              </a:r>
            </a:p>
          </p:txBody>
        </p:sp>
        <p:sp>
          <p:nvSpPr>
            <p:cNvPr id="67" name="TextBox 66">
              <a:extLst>
                <a:ext uri="{FF2B5EF4-FFF2-40B4-BE49-F238E27FC236}">
                  <a16:creationId xmlns:a16="http://schemas.microsoft.com/office/drawing/2014/main" id="{EDCF012C-B054-49C9-95D3-C26A23E7F48F}"/>
                </a:ext>
              </a:extLst>
            </p:cNvPr>
            <p:cNvSpPr txBox="1"/>
            <p:nvPr/>
          </p:nvSpPr>
          <p:spPr>
            <a:xfrm>
              <a:off x="816298" y="3568361"/>
              <a:ext cx="467116" cy="276999"/>
            </a:xfrm>
            <a:prstGeom prst="rect">
              <a:avLst/>
            </a:prstGeom>
            <a:noFill/>
          </p:spPr>
          <p:txBody>
            <a:bodyPr wrap="none" lIns="182880" rIns="182880" rtlCol="0" anchor="ctr" anchorCtr="0">
              <a:spAutoFit/>
            </a:bodyPr>
            <a:lstStyle/>
            <a:p>
              <a:pPr algn="ctr"/>
              <a:r>
                <a:rPr lang="en-US" sz="1200" b="1" dirty="0">
                  <a:solidFill>
                    <a:schemeClr val="accent2"/>
                  </a:solidFill>
                  <a:latin typeface="Montserrat" panose="00000500000000000000" pitchFamily="50" charset="0"/>
                </a:rPr>
                <a:t>6</a:t>
              </a:r>
            </a:p>
          </p:txBody>
        </p:sp>
        <p:sp>
          <p:nvSpPr>
            <p:cNvPr id="68" name="TextBox 67">
              <a:extLst>
                <a:ext uri="{FF2B5EF4-FFF2-40B4-BE49-F238E27FC236}">
                  <a16:creationId xmlns:a16="http://schemas.microsoft.com/office/drawing/2014/main" id="{DDD84C40-E1E2-4022-8DD6-F4281709B8F5}"/>
                </a:ext>
              </a:extLst>
            </p:cNvPr>
            <p:cNvSpPr txBox="1"/>
            <p:nvPr/>
          </p:nvSpPr>
          <p:spPr>
            <a:xfrm>
              <a:off x="1667270" y="3568361"/>
              <a:ext cx="460704" cy="276999"/>
            </a:xfrm>
            <a:prstGeom prst="rect">
              <a:avLst/>
            </a:prstGeom>
            <a:noFill/>
          </p:spPr>
          <p:txBody>
            <a:bodyPr wrap="none" lIns="182880" rIns="182880" rtlCol="0" anchor="ctr" anchorCtr="0">
              <a:spAutoFit/>
            </a:bodyPr>
            <a:lstStyle/>
            <a:p>
              <a:pPr algn="ctr"/>
              <a:r>
                <a:rPr lang="en-US" sz="1200" b="1" dirty="0">
                  <a:solidFill>
                    <a:schemeClr val="accent2"/>
                  </a:solidFill>
                  <a:latin typeface="Montserrat" panose="00000500000000000000" pitchFamily="50" charset="0"/>
                </a:rPr>
                <a:t>5</a:t>
              </a:r>
            </a:p>
          </p:txBody>
        </p:sp>
        <p:sp>
          <p:nvSpPr>
            <p:cNvPr id="69" name="TextBox 68">
              <a:extLst>
                <a:ext uri="{FF2B5EF4-FFF2-40B4-BE49-F238E27FC236}">
                  <a16:creationId xmlns:a16="http://schemas.microsoft.com/office/drawing/2014/main" id="{F08B9380-44D9-4094-AB06-3DCFDD32C00F}"/>
                </a:ext>
              </a:extLst>
            </p:cNvPr>
            <p:cNvSpPr txBox="1"/>
            <p:nvPr/>
          </p:nvSpPr>
          <p:spPr>
            <a:xfrm>
              <a:off x="2507825" y="3568361"/>
              <a:ext cx="475130" cy="276999"/>
            </a:xfrm>
            <a:prstGeom prst="rect">
              <a:avLst/>
            </a:prstGeom>
            <a:noFill/>
          </p:spPr>
          <p:txBody>
            <a:bodyPr wrap="none" lIns="182880" rIns="182880" rtlCol="0" anchor="ctr" anchorCtr="0">
              <a:spAutoFit/>
            </a:bodyPr>
            <a:lstStyle/>
            <a:p>
              <a:pPr algn="ctr"/>
              <a:r>
                <a:rPr lang="en-US" sz="1200" b="1" dirty="0">
                  <a:solidFill>
                    <a:schemeClr val="accent2"/>
                  </a:solidFill>
                  <a:latin typeface="Montserrat" panose="00000500000000000000" pitchFamily="50" charset="0"/>
                </a:rPr>
                <a:t>4</a:t>
              </a:r>
            </a:p>
          </p:txBody>
        </p:sp>
        <p:sp>
          <p:nvSpPr>
            <p:cNvPr id="70" name="TextBox 69">
              <a:extLst>
                <a:ext uri="{FF2B5EF4-FFF2-40B4-BE49-F238E27FC236}">
                  <a16:creationId xmlns:a16="http://schemas.microsoft.com/office/drawing/2014/main" id="{F10AB585-134C-493A-900A-06E8CB7B64F2}"/>
                </a:ext>
              </a:extLst>
            </p:cNvPr>
            <p:cNvSpPr txBox="1"/>
            <p:nvPr/>
          </p:nvSpPr>
          <p:spPr>
            <a:xfrm>
              <a:off x="3362803" y="3568361"/>
              <a:ext cx="460704" cy="276999"/>
            </a:xfrm>
            <a:prstGeom prst="rect">
              <a:avLst/>
            </a:prstGeom>
            <a:noFill/>
          </p:spPr>
          <p:txBody>
            <a:bodyPr wrap="none" lIns="182880" rIns="182880" rtlCol="0" anchor="ctr" anchorCtr="0">
              <a:spAutoFit/>
            </a:bodyPr>
            <a:lstStyle/>
            <a:p>
              <a:pPr algn="ctr"/>
              <a:r>
                <a:rPr lang="en-US" sz="1200" b="1" dirty="0">
                  <a:solidFill>
                    <a:schemeClr val="accent2"/>
                  </a:solidFill>
                  <a:latin typeface="Montserrat" panose="00000500000000000000" pitchFamily="50" charset="0"/>
                </a:rPr>
                <a:t>3</a:t>
              </a:r>
            </a:p>
          </p:txBody>
        </p:sp>
        <p:sp>
          <p:nvSpPr>
            <p:cNvPr id="73" name="TextBox 72">
              <a:extLst>
                <a:ext uri="{FF2B5EF4-FFF2-40B4-BE49-F238E27FC236}">
                  <a16:creationId xmlns:a16="http://schemas.microsoft.com/office/drawing/2014/main" id="{BADB41AB-7460-4D59-9F77-83E83D765D6B}"/>
                </a:ext>
              </a:extLst>
            </p:cNvPr>
            <p:cNvSpPr txBox="1"/>
            <p:nvPr/>
          </p:nvSpPr>
          <p:spPr>
            <a:xfrm>
              <a:off x="10908590" y="3568361"/>
              <a:ext cx="467116" cy="276999"/>
            </a:xfrm>
            <a:prstGeom prst="rect">
              <a:avLst/>
            </a:prstGeom>
            <a:noFill/>
          </p:spPr>
          <p:txBody>
            <a:bodyPr wrap="none" lIns="182880" rIns="182880" rtlCol="0" anchor="ctr" anchorCtr="0">
              <a:spAutoFit/>
            </a:bodyPr>
            <a:lstStyle/>
            <a:p>
              <a:pPr algn="ctr"/>
              <a:r>
                <a:rPr lang="en-US" sz="1200" b="1" dirty="0">
                  <a:solidFill>
                    <a:schemeClr val="accent2"/>
                  </a:solidFill>
                  <a:latin typeface="Montserrat" panose="00000500000000000000" pitchFamily="50" charset="0"/>
                </a:rPr>
                <a:t>6</a:t>
              </a:r>
            </a:p>
          </p:txBody>
        </p:sp>
        <p:sp>
          <p:nvSpPr>
            <p:cNvPr id="74" name="TextBox 73">
              <a:extLst>
                <a:ext uri="{FF2B5EF4-FFF2-40B4-BE49-F238E27FC236}">
                  <a16:creationId xmlns:a16="http://schemas.microsoft.com/office/drawing/2014/main" id="{E37A9FA8-1AD1-48AA-A634-B6816BC8DDFA}"/>
                </a:ext>
              </a:extLst>
            </p:cNvPr>
            <p:cNvSpPr txBox="1"/>
            <p:nvPr/>
          </p:nvSpPr>
          <p:spPr>
            <a:xfrm>
              <a:off x="10064029" y="3568361"/>
              <a:ext cx="460704" cy="276999"/>
            </a:xfrm>
            <a:prstGeom prst="rect">
              <a:avLst/>
            </a:prstGeom>
            <a:noFill/>
          </p:spPr>
          <p:txBody>
            <a:bodyPr wrap="none" lIns="182880" rIns="182880" rtlCol="0" anchor="ctr" anchorCtr="0">
              <a:spAutoFit/>
            </a:bodyPr>
            <a:lstStyle/>
            <a:p>
              <a:pPr algn="ctr"/>
              <a:r>
                <a:rPr lang="en-US" sz="1200" b="1" dirty="0">
                  <a:solidFill>
                    <a:schemeClr val="accent2"/>
                  </a:solidFill>
                  <a:latin typeface="Montserrat" panose="00000500000000000000" pitchFamily="50" charset="0"/>
                </a:rPr>
                <a:t>5</a:t>
              </a:r>
            </a:p>
          </p:txBody>
        </p:sp>
        <p:sp>
          <p:nvSpPr>
            <p:cNvPr id="75" name="TextBox 74">
              <a:extLst>
                <a:ext uri="{FF2B5EF4-FFF2-40B4-BE49-F238E27FC236}">
                  <a16:creationId xmlns:a16="http://schemas.microsoft.com/office/drawing/2014/main" id="{A3B3E651-B148-44B6-8B3C-EB13BF740B9E}"/>
                </a:ext>
              </a:extLst>
            </p:cNvPr>
            <p:cNvSpPr txBox="1"/>
            <p:nvPr/>
          </p:nvSpPr>
          <p:spPr>
            <a:xfrm>
              <a:off x="6688191" y="3568361"/>
              <a:ext cx="430246" cy="276999"/>
            </a:xfrm>
            <a:prstGeom prst="rect">
              <a:avLst/>
            </a:prstGeom>
            <a:noFill/>
          </p:spPr>
          <p:txBody>
            <a:bodyPr wrap="none" lIns="182880" rIns="182880" rtlCol="0" anchor="ctr" anchorCtr="0">
              <a:spAutoFit/>
            </a:bodyPr>
            <a:lstStyle/>
            <a:p>
              <a:pPr algn="ctr"/>
              <a:r>
                <a:rPr lang="en-US" sz="1200" b="1" dirty="0">
                  <a:solidFill>
                    <a:schemeClr val="accent2"/>
                  </a:solidFill>
                  <a:latin typeface="Montserrat" panose="00000500000000000000" pitchFamily="50" charset="0"/>
                </a:rPr>
                <a:t>1</a:t>
              </a:r>
            </a:p>
          </p:txBody>
        </p:sp>
        <p:sp>
          <p:nvSpPr>
            <p:cNvPr id="76" name="TextBox 75">
              <a:extLst>
                <a:ext uri="{FF2B5EF4-FFF2-40B4-BE49-F238E27FC236}">
                  <a16:creationId xmlns:a16="http://schemas.microsoft.com/office/drawing/2014/main" id="{80F616C9-CD8E-41BB-B33F-E8AC3E314FA1}"/>
                </a:ext>
              </a:extLst>
            </p:cNvPr>
            <p:cNvSpPr txBox="1"/>
            <p:nvPr/>
          </p:nvSpPr>
          <p:spPr>
            <a:xfrm>
              <a:off x="7522333" y="3568361"/>
              <a:ext cx="457498" cy="276999"/>
            </a:xfrm>
            <a:prstGeom prst="rect">
              <a:avLst/>
            </a:prstGeom>
            <a:noFill/>
          </p:spPr>
          <p:txBody>
            <a:bodyPr wrap="none" lIns="182880" rIns="182880" rtlCol="0" anchor="ctr" anchorCtr="0">
              <a:spAutoFit/>
            </a:bodyPr>
            <a:lstStyle/>
            <a:p>
              <a:pPr algn="ctr"/>
              <a:r>
                <a:rPr lang="en-US" sz="1200" b="1" dirty="0">
                  <a:solidFill>
                    <a:schemeClr val="accent2"/>
                  </a:solidFill>
                  <a:latin typeface="Montserrat" panose="00000500000000000000" pitchFamily="50" charset="0"/>
                </a:rPr>
                <a:t>2</a:t>
              </a:r>
            </a:p>
          </p:txBody>
        </p:sp>
        <p:sp>
          <p:nvSpPr>
            <p:cNvPr id="77" name="TextBox 76">
              <a:extLst>
                <a:ext uri="{FF2B5EF4-FFF2-40B4-BE49-F238E27FC236}">
                  <a16:creationId xmlns:a16="http://schemas.microsoft.com/office/drawing/2014/main" id="{A9BF11EB-E71A-469C-AB9D-A2FB5C7FEB50}"/>
                </a:ext>
              </a:extLst>
            </p:cNvPr>
            <p:cNvSpPr txBox="1"/>
            <p:nvPr/>
          </p:nvSpPr>
          <p:spPr>
            <a:xfrm>
              <a:off x="8368496" y="3568361"/>
              <a:ext cx="460704" cy="276999"/>
            </a:xfrm>
            <a:prstGeom prst="rect">
              <a:avLst/>
            </a:prstGeom>
            <a:noFill/>
          </p:spPr>
          <p:txBody>
            <a:bodyPr wrap="none" lIns="182880" rIns="182880" rtlCol="0" anchor="ctr" anchorCtr="0">
              <a:spAutoFit/>
            </a:bodyPr>
            <a:lstStyle/>
            <a:p>
              <a:pPr algn="ctr"/>
              <a:r>
                <a:rPr lang="en-US" sz="1200" b="1" dirty="0">
                  <a:solidFill>
                    <a:schemeClr val="accent2"/>
                  </a:solidFill>
                  <a:latin typeface="Montserrat" panose="00000500000000000000" pitchFamily="50" charset="0"/>
                </a:rPr>
                <a:t>3</a:t>
              </a:r>
            </a:p>
          </p:txBody>
        </p:sp>
        <p:sp>
          <p:nvSpPr>
            <p:cNvPr id="78" name="TextBox 77">
              <a:extLst>
                <a:ext uri="{FF2B5EF4-FFF2-40B4-BE49-F238E27FC236}">
                  <a16:creationId xmlns:a16="http://schemas.microsoft.com/office/drawing/2014/main" id="{B5CFB049-15F9-4487-9F3B-CE60C714698D}"/>
                </a:ext>
              </a:extLst>
            </p:cNvPr>
            <p:cNvSpPr txBox="1"/>
            <p:nvPr/>
          </p:nvSpPr>
          <p:spPr>
            <a:xfrm>
              <a:off x="9209047" y="3568361"/>
              <a:ext cx="475130" cy="276999"/>
            </a:xfrm>
            <a:prstGeom prst="rect">
              <a:avLst/>
            </a:prstGeom>
            <a:noFill/>
          </p:spPr>
          <p:txBody>
            <a:bodyPr wrap="none" lIns="182880" rIns="182880" rtlCol="0" anchor="ctr" anchorCtr="0">
              <a:spAutoFit/>
            </a:bodyPr>
            <a:lstStyle/>
            <a:p>
              <a:pPr algn="ctr"/>
              <a:r>
                <a:rPr lang="en-US" sz="1200" b="1" dirty="0">
                  <a:solidFill>
                    <a:schemeClr val="accent2"/>
                  </a:solidFill>
                  <a:latin typeface="Montserrat" panose="00000500000000000000" pitchFamily="50" charset="0"/>
                </a:rPr>
                <a:t>4</a:t>
              </a:r>
            </a:p>
          </p:txBody>
        </p:sp>
      </p:grpSp>
      <p:grpSp>
        <p:nvGrpSpPr>
          <p:cNvPr id="5" name="Group 4">
            <a:extLst>
              <a:ext uri="{FF2B5EF4-FFF2-40B4-BE49-F238E27FC236}">
                <a16:creationId xmlns:a16="http://schemas.microsoft.com/office/drawing/2014/main" id="{29889279-6568-4F80-8DAE-0AEFB2235598}"/>
              </a:ext>
            </a:extLst>
          </p:cNvPr>
          <p:cNvGrpSpPr/>
          <p:nvPr/>
        </p:nvGrpSpPr>
        <p:grpSpPr>
          <a:xfrm>
            <a:off x="1049856" y="3030440"/>
            <a:ext cx="10094441" cy="296885"/>
            <a:chOff x="1049856" y="3030440"/>
            <a:chExt cx="10094441" cy="296885"/>
          </a:xfrm>
        </p:grpSpPr>
        <p:sp>
          <p:nvSpPr>
            <p:cNvPr id="7" name="Graphic 5">
              <a:extLst>
                <a:ext uri="{FF2B5EF4-FFF2-40B4-BE49-F238E27FC236}">
                  <a16:creationId xmlns:a16="http://schemas.microsoft.com/office/drawing/2014/main" id="{A2AF5CA9-0189-493A-80F0-7BFF03745C28}"/>
                </a:ext>
              </a:extLst>
            </p:cNvPr>
            <p:cNvSpPr/>
            <p:nvPr/>
          </p:nvSpPr>
          <p:spPr>
            <a:xfrm flipV="1">
              <a:off x="1049856" y="3030440"/>
              <a:ext cx="65675" cy="296885"/>
            </a:xfrm>
            <a:custGeom>
              <a:avLst/>
              <a:gdLst>
                <a:gd name="connsiteX0" fmla="*/ 0 w 156210"/>
                <a:gd name="connsiteY0" fmla="*/ 715053 h 702946"/>
                <a:gd name="connsiteX1" fmla="*/ 0 w 156210"/>
                <a:gd name="connsiteY1" fmla="*/ 174565 h 702946"/>
                <a:gd name="connsiteX2" fmla="*/ 174565 w 156210"/>
                <a:gd name="connsiteY2" fmla="*/ 0 h 702946"/>
              </a:gdLst>
              <a:ahLst/>
              <a:cxnLst>
                <a:cxn ang="0">
                  <a:pos x="connsiteX0" y="connsiteY0"/>
                </a:cxn>
                <a:cxn ang="0">
                  <a:pos x="connsiteX1" y="connsiteY1"/>
                </a:cxn>
                <a:cxn ang="0">
                  <a:pos x="connsiteX2" y="connsiteY2"/>
                </a:cxn>
              </a:cxnLst>
              <a:rect l="l" t="t" r="r" b="b"/>
              <a:pathLst>
                <a:path w="156210" h="702946">
                  <a:moveTo>
                    <a:pt x="0" y="715053"/>
                  </a:moveTo>
                  <a:lnTo>
                    <a:pt x="0" y="174565"/>
                  </a:lnTo>
                  <a:cubicBezTo>
                    <a:pt x="0" y="78105"/>
                    <a:pt x="78105" y="0"/>
                    <a:pt x="174565" y="0"/>
                  </a:cubicBezTo>
                </a:path>
              </a:pathLst>
            </a:custGeom>
            <a:noFill/>
            <a:ln w="12700" cap="flat">
              <a:solidFill>
                <a:schemeClr val="bg2"/>
              </a:solidFill>
              <a:prstDash val="solid"/>
              <a:miter/>
            </a:ln>
          </p:spPr>
          <p:txBody>
            <a:bodyPr lIns="182880" rIns="182880" rtlCol="0" anchor="ctr" anchorCtr="0"/>
            <a:lstStyle/>
            <a:p>
              <a:endParaRPr lang="en-US"/>
            </a:p>
          </p:txBody>
        </p:sp>
        <p:sp>
          <p:nvSpPr>
            <p:cNvPr id="35" name="Graphic 5">
              <a:extLst>
                <a:ext uri="{FF2B5EF4-FFF2-40B4-BE49-F238E27FC236}">
                  <a16:creationId xmlns:a16="http://schemas.microsoft.com/office/drawing/2014/main" id="{91C958E4-0AC2-4E0B-B663-AEA21F95B20C}"/>
                </a:ext>
              </a:extLst>
            </p:cNvPr>
            <p:cNvSpPr/>
            <p:nvPr/>
          </p:nvSpPr>
          <p:spPr>
            <a:xfrm flipH="1" flipV="1">
              <a:off x="11078622" y="3030440"/>
              <a:ext cx="65675" cy="296885"/>
            </a:xfrm>
            <a:custGeom>
              <a:avLst/>
              <a:gdLst>
                <a:gd name="connsiteX0" fmla="*/ 0 w 156210"/>
                <a:gd name="connsiteY0" fmla="*/ 715053 h 702946"/>
                <a:gd name="connsiteX1" fmla="*/ 0 w 156210"/>
                <a:gd name="connsiteY1" fmla="*/ 174565 h 702946"/>
                <a:gd name="connsiteX2" fmla="*/ 174565 w 156210"/>
                <a:gd name="connsiteY2" fmla="*/ 0 h 702946"/>
              </a:gdLst>
              <a:ahLst/>
              <a:cxnLst>
                <a:cxn ang="0">
                  <a:pos x="connsiteX0" y="connsiteY0"/>
                </a:cxn>
                <a:cxn ang="0">
                  <a:pos x="connsiteX1" y="connsiteY1"/>
                </a:cxn>
                <a:cxn ang="0">
                  <a:pos x="connsiteX2" y="connsiteY2"/>
                </a:cxn>
              </a:cxnLst>
              <a:rect l="l" t="t" r="r" b="b"/>
              <a:pathLst>
                <a:path w="156210" h="702946">
                  <a:moveTo>
                    <a:pt x="0" y="715053"/>
                  </a:moveTo>
                  <a:lnTo>
                    <a:pt x="0" y="174565"/>
                  </a:lnTo>
                  <a:cubicBezTo>
                    <a:pt x="0" y="78105"/>
                    <a:pt x="78105" y="0"/>
                    <a:pt x="174565" y="0"/>
                  </a:cubicBezTo>
                </a:path>
              </a:pathLst>
            </a:custGeom>
            <a:noFill/>
            <a:ln w="12700" cap="flat">
              <a:solidFill>
                <a:schemeClr val="bg2"/>
              </a:solidFill>
              <a:prstDash val="solid"/>
              <a:miter/>
            </a:ln>
          </p:spPr>
          <p:txBody>
            <a:bodyPr lIns="182880" rIns="182880" rtlCol="0" anchor="ctr" anchorCtr="0"/>
            <a:lstStyle/>
            <a:p>
              <a:endParaRPr lang="en-US"/>
            </a:p>
          </p:txBody>
        </p:sp>
        <p:cxnSp>
          <p:nvCxnSpPr>
            <p:cNvPr id="39" name="Straight Connector 38">
              <a:extLst>
                <a:ext uri="{FF2B5EF4-FFF2-40B4-BE49-F238E27FC236}">
                  <a16:creationId xmlns:a16="http://schemas.microsoft.com/office/drawing/2014/main" id="{AD182216-264D-4754-AE4A-D8B692714A12}"/>
                </a:ext>
              </a:extLst>
            </p:cNvPr>
            <p:cNvCxnSpPr>
              <a:cxnSpLocks/>
              <a:stCxn id="7" idx="2"/>
              <a:endCxn id="35" idx="2"/>
            </p:cNvCxnSpPr>
            <p:nvPr/>
          </p:nvCxnSpPr>
          <p:spPr>
            <a:xfrm>
              <a:off x="1123248" y="3327324"/>
              <a:ext cx="9947608" cy="0"/>
            </a:xfrm>
            <a:prstGeom prst="line">
              <a:avLst/>
            </a:prstGeom>
            <a:noFill/>
            <a:ln w="12700" cap="flat">
              <a:solidFill>
                <a:schemeClr val="bg2"/>
              </a:solidFill>
              <a:prstDash val="solid"/>
              <a:miter/>
            </a:ln>
          </p:spPr>
        </p:cxnSp>
      </p:grpSp>
      <p:grpSp>
        <p:nvGrpSpPr>
          <p:cNvPr id="6" name="Group 5">
            <a:extLst>
              <a:ext uri="{FF2B5EF4-FFF2-40B4-BE49-F238E27FC236}">
                <a16:creationId xmlns:a16="http://schemas.microsoft.com/office/drawing/2014/main" id="{99A9161D-DD4E-471E-BD9B-1C0B4D5B463B}"/>
              </a:ext>
            </a:extLst>
          </p:cNvPr>
          <p:cNvGrpSpPr/>
          <p:nvPr/>
        </p:nvGrpSpPr>
        <p:grpSpPr>
          <a:xfrm>
            <a:off x="1049856" y="4086396"/>
            <a:ext cx="10094441" cy="296885"/>
            <a:chOff x="1049856" y="4086396"/>
            <a:chExt cx="10094441" cy="296885"/>
          </a:xfrm>
        </p:grpSpPr>
        <p:sp>
          <p:nvSpPr>
            <p:cNvPr id="50" name="Graphic 5">
              <a:extLst>
                <a:ext uri="{FF2B5EF4-FFF2-40B4-BE49-F238E27FC236}">
                  <a16:creationId xmlns:a16="http://schemas.microsoft.com/office/drawing/2014/main" id="{D30DE69A-EAD1-47E7-86B3-5FABA8CCB9C1}"/>
                </a:ext>
              </a:extLst>
            </p:cNvPr>
            <p:cNvSpPr/>
            <p:nvPr/>
          </p:nvSpPr>
          <p:spPr>
            <a:xfrm>
              <a:off x="1049856" y="4086396"/>
              <a:ext cx="65675" cy="296885"/>
            </a:xfrm>
            <a:custGeom>
              <a:avLst/>
              <a:gdLst>
                <a:gd name="connsiteX0" fmla="*/ 0 w 156210"/>
                <a:gd name="connsiteY0" fmla="*/ 715053 h 702946"/>
                <a:gd name="connsiteX1" fmla="*/ 0 w 156210"/>
                <a:gd name="connsiteY1" fmla="*/ 174565 h 702946"/>
                <a:gd name="connsiteX2" fmla="*/ 174565 w 156210"/>
                <a:gd name="connsiteY2" fmla="*/ 0 h 702946"/>
              </a:gdLst>
              <a:ahLst/>
              <a:cxnLst>
                <a:cxn ang="0">
                  <a:pos x="connsiteX0" y="connsiteY0"/>
                </a:cxn>
                <a:cxn ang="0">
                  <a:pos x="connsiteX1" y="connsiteY1"/>
                </a:cxn>
                <a:cxn ang="0">
                  <a:pos x="connsiteX2" y="connsiteY2"/>
                </a:cxn>
              </a:cxnLst>
              <a:rect l="l" t="t" r="r" b="b"/>
              <a:pathLst>
                <a:path w="156210" h="702946">
                  <a:moveTo>
                    <a:pt x="0" y="715053"/>
                  </a:moveTo>
                  <a:lnTo>
                    <a:pt x="0" y="174565"/>
                  </a:lnTo>
                  <a:cubicBezTo>
                    <a:pt x="0" y="78105"/>
                    <a:pt x="78105" y="0"/>
                    <a:pt x="174565" y="0"/>
                  </a:cubicBezTo>
                </a:path>
              </a:pathLst>
            </a:custGeom>
            <a:noFill/>
            <a:ln w="12700" cap="flat">
              <a:solidFill>
                <a:schemeClr val="bg2"/>
              </a:solidFill>
              <a:prstDash val="solid"/>
              <a:miter/>
            </a:ln>
          </p:spPr>
          <p:txBody>
            <a:bodyPr lIns="182880" rIns="182880" rtlCol="0" anchor="ctr" anchorCtr="0"/>
            <a:lstStyle/>
            <a:p>
              <a:endParaRPr lang="en-US"/>
            </a:p>
          </p:txBody>
        </p:sp>
        <p:sp>
          <p:nvSpPr>
            <p:cNvPr id="61" name="Graphic 5">
              <a:extLst>
                <a:ext uri="{FF2B5EF4-FFF2-40B4-BE49-F238E27FC236}">
                  <a16:creationId xmlns:a16="http://schemas.microsoft.com/office/drawing/2014/main" id="{84408601-EEEA-4885-84AF-3AE62B6E5E0B}"/>
                </a:ext>
              </a:extLst>
            </p:cNvPr>
            <p:cNvSpPr/>
            <p:nvPr/>
          </p:nvSpPr>
          <p:spPr>
            <a:xfrm flipH="1">
              <a:off x="11078622" y="4086396"/>
              <a:ext cx="65675" cy="296885"/>
            </a:xfrm>
            <a:custGeom>
              <a:avLst/>
              <a:gdLst>
                <a:gd name="connsiteX0" fmla="*/ 0 w 156210"/>
                <a:gd name="connsiteY0" fmla="*/ 715053 h 702946"/>
                <a:gd name="connsiteX1" fmla="*/ 0 w 156210"/>
                <a:gd name="connsiteY1" fmla="*/ 174565 h 702946"/>
                <a:gd name="connsiteX2" fmla="*/ 174565 w 156210"/>
                <a:gd name="connsiteY2" fmla="*/ 0 h 702946"/>
              </a:gdLst>
              <a:ahLst/>
              <a:cxnLst>
                <a:cxn ang="0">
                  <a:pos x="connsiteX0" y="connsiteY0"/>
                </a:cxn>
                <a:cxn ang="0">
                  <a:pos x="connsiteX1" y="connsiteY1"/>
                </a:cxn>
                <a:cxn ang="0">
                  <a:pos x="connsiteX2" y="connsiteY2"/>
                </a:cxn>
              </a:cxnLst>
              <a:rect l="l" t="t" r="r" b="b"/>
              <a:pathLst>
                <a:path w="156210" h="702946">
                  <a:moveTo>
                    <a:pt x="0" y="715053"/>
                  </a:moveTo>
                  <a:lnTo>
                    <a:pt x="0" y="174565"/>
                  </a:lnTo>
                  <a:cubicBezTo>
                    <a:pt x="0" y="78105"/>
                    <a:pt x="78105" y="0"/>
                    <a:pt x="174565" y="0"/>
                  </a:cubicBezTo>
                </a:path>
              </a:pathLst>
            </a:custGeom>
            <a:noFill/>
            <a:ln w="12700" cap="flat">
              <a:solidFill>
                <a:schemeClr val="bg2"/>
              </a:solidFill>
              <a:prstDash val="solid"/>
              <a:miter/>
            </a:ln>
          </p:spPr>
          <p:txBody>
            <a:bodyPr lIns="182880" rIns="182880" rtlCol="0" anchor="ctr" anchorCtr="0"/>
            <a:lstStyle/>
            <a:p>
              <a:endParaRPr lang="en-US"/>
            </a:p>
          </p:txBody>
        </p:sp>
        <p:cxnSp>
          <p:nvCxnSpPr>
            <p:cNvPr id="47" name="Straight Connector 46">
              <a:extLst>
                <a:ext uri="{FF2B5EF4-FFF2-40B4-BE49-F238E27FC236}">
                  <a16:creationId xmlns:a16="http://schemas.microsoft.com/office/drawing/2014/main" id="{91AA5DE1-D7FA-4956-98B3-15B3FEA011D1}"/>
                </a:ext>
              </a:extLst>
            </p:cNvPr>
            <p:cNvCxnSpPr>
              <a:cxnSpLocks/>
              <a:stCxn id="50" idx="2"/>
              <a:endCxn id="61" idx="2"/>
            </p:cNvCxnSpPr>
            <p:nvPr/>
          </p:nvCxnSpPr>
          <p:spPr>
            <a:xfrm flipV="1">
              <a:off x="1123248" y="4086396"/>
              <a:ext cx="9947608" cy="0"/>
            </a:xfrm>
            <a:prstGeom prst="line">
              <a:avLst/>
            </a:prstGeom>
            <a:noFill/>
            <a:ln w="12700" cap="flat">
              <a:solidFill>
                <a:schemeClr val="bg2"/>
              </a:solidFill>
              <a:prstDash val="solid"/>
              <a:miter/>
            </a:ln>
          </p:spPr>
        </p:cxnSp>
      </p:grpSp>
      <p:sp>
        <p:nvSpPr>
          <p:cNvPr id="62" name="TextBox 61">
            <a:extLst>
              <a:ext uri="{FF2B5EF4-FFF2-40B4-BE49-F238E27FC236}">
                <a16:creationId xmlns:a16="http://schemas.microsoft.com/office/drawing/2014/main" id="{E5D4CF38-075C-49E2-8CAE-D47528A43369}"/>
              </a:ext>
            </a:extLst>
          </p:cNvPr>
          <p:cNvSpPr txBox="1"/>
          <p:nvPr/>
        </p:nvSpPr>
        <p:spPr>
          <a:xfrm>
            <a:off x="5494005" y="3445250"/>
            <a:ext cx="1206099" cy="523220"/>
          </a:xfrm>
          <a:prstGeom prst="rect">
            <a:avLst/>
          </a:prstGeom>
          <a:noFill/>
        </p:spPr>
        <p:txBody>
          <a:bodyPr wrap="none" lIns="182880" rIns="182880" rtlCol="0" anchor="ctr" anchorCtr="0">
            <a:spAutoFit/>
          </a:bodyPr>
          <a:lstStyle/>
          <a:p>
            <a:pPr algn="ctr"/>
            <a:r>
              <a:rPr lang="en-US" sz="1400" b="1" dirty="0">
                <a:solidFill>
                  <a:schemeClr val="accent2"/>
                </a:solidFill>
                <a:latin typeface="Montserrat" panose="00000500000000000000" pitchFamily="50" charset="0"/>
              </a:rPr>
              <a:t>PUBLISH</a:t>
            </a:r>
            <a:br>
              <a:rPr lang="en-US" sz="1400" b="1" dirty="0">
                <a:solidFill>
                  <a:schemeClr val="accent2"/>
                </a:solidFill>
                <a:latin typeface="Montserrat" panose="00000500000000000000" pitchFamily="50" charset="0"/>
              </a:rPr>
            </a:br>
            <a:r>
              <a:rPr lang="en-US" sz="1400" b="1" dirty="0">
                <a:solidFill>
                  <a:schemeClr val="accent2"/>
                </a:solidFill>
                <a:latin typeface="Montserrat" panose="00000500000000000000" pitchFamily="50" charset="0"/>
              </a:rPr>
              <a:t>DATE</a:t>
            </a:r>
          </a:p>
        </p:txBody>
      </p:sp>
      <p:cxnSp>
        <p:nvCxnSpPr>
          <p:cNvPr id="16" name="Straight Connector 15">
            <a:extLst>
              <a:ext uri="{FF2B5EF4-FFF2-40B4-BE49-F238E27FC236}">
                <a16:creationId xmlns:a16="http://schemas.microsoft.com/office/drawing/2014/main" id="{1BE4A528-C854-4AF6-9D18-A47920EA1FDB}"/>
              </a:ext>
            </a:extLst>
          </p:cNvPr>
          <p:cNvCxnSpPr>
            <a:cxnSpLocks/>
          </p:cNvCxnSpPr>
          <p:nvPr/>
        </p:nvCxnSpPr>
        <p:spPr>
          <a:xfrm>
            <a:off x="6097606" y="3030440"/>
            <a:ext cx="0" cy="296885"/>
          </a:xfrm>
          <a:prstGeom prst="line">
            <a:avLst/>
          </a:prstGeom>
          <a:noFill/>
          <a:ln w="12700" cap="flat">
            <a:solidFill>
              <a:schemeClr val="accent2"/>
            </a:solidFill>
            <a:prstDash val="solid"/>
            <a:miter/>
            <a:tailEnd type="oval"/>
          </a:ln>
        </p:spPr>
      </p:cxnSp>
      <p:cxnSp>
        <p:nvCxnSpPr>
          <p:cNvPr id="48" name="Straight Connector 47">
            <a:extLst>
              <a:ext uri="{FF2B5EF4-FFF2-40B4-BE49-F238E27FC236}">
                <a16:creationId xmlns:a16="http://schemas.microsoft.com/office/drawing/2014/main" id="{6302E5D1-1617-4063-AC33-6DB612F69474}"/>
              </a:ext>
            </a:extLst>
          </p:cNvPr>
          <p:cNvCxnSpPr>
            <a:cxnSpLocks/>
          </p:cNvCxnSpPr>
          <p:nvPr/>
        </p:nvCxnSpPr>
        <p:spPr>
          <a:xfrm flipV="1">
            <a:off x="6097606" y="4086396"/>
            <a:ext cx="0" cy="296885"/>
          </a:xfrm>
          <a:prstGeom prst="line">
            <a:avLst/>
          </a:prstGeom>
          <a:noFill/>
          <a:ln w="12700" cap="flat">
            <a:solidFill>
              <a:schemeClr val="accent2"/>
            </a:solidFill>
            <a:prstDash val="solid"/>
            <a:miter/>
            <a:tailEnd type="oval"/>
          </a:ln>
        </p:spPr>
      </p:cxnSp>
      <p:sp>
        <p:nvSpPr>
          <p:cNvPr id="1029" name="TextBox 1028">
            <a:extLst>
              <a:ext uri="{FF2B5EF4-FFF2-40B4-BE49-F238E27FC236}">
                <a16:creationId xmlns:a16="http://schemas.microsoft.com/office/drawing/2014/main" id="{60DCD7EA-1D68-4307-BDA9-684EFF104B2B}"/>
              </a:ext>
            </a:extLst>
          </p:cNvPr>
          <p:cNvSpPr txBox="1"/>
          <p:nvPr/>
        </p:nvSpPr>
        <p:spPr>
          <a:xfrm rot="16200000">
            <a:off x="-239257" y="3552972"/>
            <a:ext cx="1714252" cy="307777"/>
          </a:xfrm>
          <a:prstGeom prst="rect">
            <a:avLst/>
          </a:prstGeom>
          <a:noFill/>
        </p:spPr>
        <p:txBody>
          <a:bodyPr wrap="none" lIns="182880" rIns="182880" rtlCol="0" anchor="ctr" anchorCtr="0">
            <a:spAutoFit/>
          </a:bodyPr>
          <a:lstStyle/>
          <a:p>
            <a:pPr algn="ctr"/>
            <a:r>
              <a:rPr lang="en-US" sz="1400" dirty="0">
                <a:solidFill>
                  <a:schemeClr val="accent2"/>
                </a:solidFill>
                <a:latin typeface="Montserrat" panose="00000500000000000000" pitchFamily="50" charset="0"/>
              </a:rPr>
              <a:t>Months (Prior)</a:t>
            </a:r>
          </a:p>
        </p:txBody>
      </p:sp>
      <p:sp>
        <p:nvSpPr>
          <p:cNvPr id="83" name="TextBox 82">
            <a:extLst>
              <a:ext uri="{FF2B5EF4-FFF2-40B4-BE49-F238E27FC236}">
                <a16:creationId xmlns:a16="http://schemas.microsoft.com/office/drawing/2014/main" id="{06B9F280-05D1-41F7-B5F0-638A2A785628}"/>
              </a:ext>
            </a:extLst>
          </p:cNvPr>
          <p:cNvSpPr txBox="1"/>
          <p:nvPr/>
        </p:nvSpPr>
        <p:spPr>
          <a:xfrm rot="5400000">
            <a:off x="10741857" y="3552973"/>
            <a:ext cx="1664558" cy="307777"/>
          </a:xfrm>
          <a:prstGeom prst="rect">
            <a:avLst/>
          </a:prstGeom>
          <a:noFill/>
        </p:spPr>
        <p:txBody>
          <a:bodyPr wrap="none" lIns="182880" rIns="182880" rtlCol="0" anchor="ctr" anchorCtr="0">
            <a:spAutoFit/>
          </a:bodyPr>
          <a:lstStyle/>
          <a:p>
            <a:pPr algn="ctr"/>
            <a:r>
              <a:rPr lang="en-US" sz="1400" dirty="0">
                <a:solidFill>
                  <a:schemeClr val="accent2"/>
                </a:solidFill>
                <a:latin typeface="Montserrat" panose="00000500000000000000" pitchFamily="50" charset="0"/>
              </a:rPr>
              <a:t>Months (After)</a:t>
            </a:r>
          </a:p>
        </p:txBody>
      </p:sp>
      <p:sp>
        <p:nvSpPr>
          <p:cNvPr id="1038" name="TextBox 1037">
            <a:extLst>
              <a:ext uri="{FF2B5EF4-FFF2-40B4-BE49-F238E27FC236}">
                <a16:creationId xmlns:a16="http://schemas.microsoft.com/office/drawing/2014/main" id="{30DF7225-C4D4-40B6-A5F3-713B55AF2500}"/>
              </a:ext>
            </a:extLst>
          </p:cNvPr>
          <p:cNvSpPr txBox="1"/>
          <p:nvPr/>
        </p:nvSpPr>
        <p:spPr>
          <a:xfrm>
            <a:off x="1049855" y="4728437"/>
            <a:ext cx="1490485" cy="712375"/>
          </a:xfrm>
          <a:prstGeom prst="rect">
            <a:avLst/>
          </a:prstGeom>
          <a:solidFill>
            <a:schemeClr val="tx1"/>
          </a:solidFill>
          <a:effectLst>
            <a:outerShdw blurRad="266700" dist="190500" sx="88000" sy="88000" algn="l" rotWithShape="0">
              <a:schemeClr val="accent1">
                <a:alpha val="15000"/>
              </a:schemeClr>
            </a:outerShdw>
          </a:effectLst>
        </p:spPr>
        <p:txBody>
          <a:bodyPr wrap="square" lIns="182880" tIns="137160" rIns="182880" bIns="182880" rtlCol="0" anchor="ctr" anchorCtr="0">
            <a:spAutoFit/>
          </a:bodyPr>
          <a:lstStyle/>
          <a:p>
            <a:pPr>
              <a:lnSpc>
                <a:spcPts val="1600"/>
              </a:lnSpc>
            </a:pPr>
            <a:r>
              <a:rPr lang="en-US" sz="1000" dirty="0">
                <a:solidFill>
                  <a:srgbClr val="000000"/>
                </a:solidFill>
                <a:latin typeface="Montserrat" panose="00000500000000000000" pitchFamily="50" charset="0"/>
              </a:rPr>
              <a:t>Ongoing Social Media Activity</a:t>
            </a:r>
          </a:p>
        </p:txBody>
      </p:sp>
      <p:cxnSp>
        <p:nvCxnSpPr>
          <p:cNvPr id="1035" name="Straight Connector 1034">
            <a:extLst>
              <a:ext uri="{FF2B5EF4-FFF2-40B4-BE49-F238E27FC236}">
                <a16:creationId xmlns:a16="http://schemas.microsoft.com/office/drawing/2014/main" id="{6250F4C3-95D2-48F6-BCD3-92C8034D461B}"/>
              </a:ext>
            </a:extLst>
          </p:cNvPr>
          <p:cNvCxnSpPr>
            <a:cxnSpLocks/>
            <a:stCxn id="50" idx="0"/>
          </p:cNvCxnSpPr>
          <p:nvPr/>
        </p:nvCxnSpPr>
        <p:spPr>
          <a:xfrm>
            <a:off x="1049856" y="4388393"/>
            <a:ext cx="0" cy="1040675"/>
          </a:xfrm>
          <a:prstGeom prst="line">
            <a:avLst/>
          </a:prstGeom>
          <a:noFill/>
          <a:ln w="12700" cap="rnd">
            <a:solidFill>
              <a:schemeClr val="bg2"/>
            </a:solidFill>
            <a:prstDash val="dash"/>
            <a:miter/>
          </a:ln>
        </p:spPr>
      </p:cxnSp>
      <p:sp>
        <p:nvSpPr>
          <p:cNvPr id="95" name="TextBox 94">
            <a:extLst>
              <a:ext uri="{FF2B5EF4-FFF2-40B4-BE49-F238E27FC236}">
                <a16:creationId xmlns:a16="http://schemas.microsoft.com/office/drawing/2014/main" id="{11223D7D-F328-439B-802C-FC39C5D2CBF9}"/>
              </a:ext>
            </a:extLst>
          </p:cNvPr>
          <p:cNvSpPr txBox="1"/>
          <p:nvPr/>
        </p:nvSpPr>
        <p:spPr>
          <a:xfrm>
            <a:off x="4414927" y="4467726"/>
            <a:ext cx="1490485" cy="1533113"/>
          </a:xfrm>
          <a:prstGeom prst="rect">
            <a:avLst/>
          </a:prstGeom>
          <a:solidFill>
            <a:schemeClr val="tx1"/>
          </a:solidFill>
          <a:effectLst>
            <a:outerShdw blurRad="266700" dist="190500" sx="88000" sy="88000" algn="l" rotWithShape="0">
              <a:schemeClr val="accent1">
                <a:alpha val="15000"/>
              </a:schemeClr>
            </a:outerShdw>
          </a:effectLst>
        </p:spPr>
        <p:txBody>
          <a:bodyPr wrap="square" lIns="182880" tIns="137160" rIns="182880" bIns="182880" rtlCol="0" anchor="ctr" anchorCtr="0">
            <a:spAutoFit/>
          </a:bodyPr>
          <a:lstStyle/>
          <a:p>
            <a:pPr>
              <a:lnSpc>
                <a:spcPts val="1600"/>
              </a:lnSpc>
            </a:pPr>
            <a:r>
              <a:rPr lang="en-US" sz="1000" dirty="0">
                <a:solidFill>
                  <a:srgbClr val="000000"/>
                </a:solidFill>
                <a:latin typeface="Montserrat" panose="00000500000000000000" pitchFamily="50" charset="0"/>
              </a:rPr>
              <a:t>Marketing campaign begins. Original Marketing Materials Circulated</a:t>
            </a:r>
          </a:p>
        </p:txBody>
      </p:sp>
      <p:grpSp>
        <p:nvGrpSpPr>
          <p:cNvPr id="14" name="Group 13">
            <a:extLst>
              <a:ext uri="{FF2B5EF4-FFF2-40B4-BE49-F238E27FC236}">
                <a16:creationId xmlns:a16="http://schemas.microsoft.com/office/drawing/2014/main" id="{6FB4681D-4DB9-4DE5-906F-DC5CF1FF669B}"/>
              </a:ext>
            </a:extLst>
          </p:cNvPr>
          <p:cNvGrpSpPr/>
          <p:nvPr/>
        </p:nvGrpSpPr>
        <p:grpSpPr>
          <a:xfrm>
            <a:off x="4414653" y="4086396"/>
            <a:ext cx="65675" cy="1794013"/>
            <a:chOff x="4414653" y="4086396"/>
            <a:chExt cx="65675" cy="1794013"/>
          </a:xfrm>
        </p:grpSpPr>
        <p:sp>
          <p:nvSpPr>
            <p:cNvPr id="54" name="Graphic 5">
              <a:extLst>
                <a:ext uri="{FF2B5EF4-FFF2-40B4-BE49-F238E27FC236}">
                  <a16:creationId xmlns:a16="http://schemas.microsoft.com/office/drawing/2014/main" id="{BCB6A9A8-6A16-4A4D-80BF-E8BC97896C35}"/>
                </a:ext>
              </a:extLst>
            </p:cNvPr>
            <p:cNvSpPr/>
            <p:nvPr/>
          </p:nvSpPr>
          <p:spPr>
            <a:xfrm>
              <a:off x="4414653" y="4086396"/>
              <a:ext cx="65675" cy="296885"/>
            </a:xfrm>
            <a:custGeom>
              <a:avLst/>
              <a:gdLst>
                <a:gd name="connsiteX0" fmla="*/ 0 w 156210"/>
                <a:gd name="connsiteY0" fmla="*/ 715053 h 702946"/>
                <a:gd name="connsiteX1" fmla="*/ 0 w 156210"/>
                <a:gd name="connsiteY1" fmla="*/ 174565 h 702946"/>
                <a:gd name="connsiteX2" fmla="*/ 174565 w 156210"/>
                <a:gd name="connsiteY2" fmla="*/ 0 h 702946"/>
              </a:gdLst>
              <a:ahLst/>
              <a:cxnLst>
                <a:cxn ang="0">
                  <a:pos x="connsiteX0" y="connsiteY0"/>
                </a:cxn>
                <a:cxn ang="0">
                  <a:pos x="connsiteX1" y="connsiteY1"/>
                </a:cxn>
                <a:cxn ang="0">
                  <a:pos x="connsiteX2" y="connsiteY2"/>
                </a:cxn>
              </a:cxnLst>
              <a:rect l="l" t="t" r="r" b="b"/>
              <a:pathLst>
                <a:path w="156210" h="702946">
                  <a:moveTo>
                    <a:pt x="0" y="715053"/>
                  </a:moveTo>
                  <a:lnTo>
                    <a:pt x="0" y="174565"/>
                  </a:lnTo>
                  <a:cubicBezTo>
                    <a:pt x="0" y="78105"/>
                    <a:pt x="78105" y="0"/>
                    <a:pt x="174565" y="0"/>
                  </a:cubicBezTo>
                </a:path>
              </a:pathLst>
            </a:custGeom>
            <a:noFill/>
            <a:ln w="12700" cap="flat">
              <a:solidFill>
                <a:schemeClr val="bg2"/>
              </a:solidFill>
              <a:prstDash val="solid"/>
              <a:miter/>
            </a:ln>
          </p:spPr>
          <p:txBody>
            <a:bodyPr lIns="182880" rIns="182880" rtlCol="0" anchor="ctr" anchorCtr="0"/>
            <a:lstStyle/>
            <a:p>
              <a:endParaRPr lang="en-US"/>
            </a:p>
          </p:txBody>
        </p:sp>
        <p:cxnSp>
          <p:nvCxnSpPr>
            <p:cNvPr id="96" name="Straight Connector 95">
              <a:extLst>
                <a:ext uri="{FF2B5EF4-FFF2-40B4-BE49-F238E27FC236}">
                  <a16:creationId xmlns:a16="http://schemas.microsoft.com/office/drawing/2014/main" id="{84D9F734-8E38-40BD-AC27-62F201909000}"/>
                </a:ext>
              </a:extLst>
            </p:cNvPr>
            <p:cNvCxnSpPr>
              <a:cxnSpLocks/>
              <a:stCxn id="54" idx="0"/>
            </p:cNvCxnSpPr>
            <p:nvPr/>
          </p:nvCxnSpPr>
          <p:spPr>
            <a:xfrm>
              <a:off x="4414653" y="4388394"/>
              <a:ext cx="275" cy="1492015"/>
            </a:xfrm>
            <a:prstGeom prst="line">
              <a:avLst/>
            </a:prstGeom>
            <a:noFill/>
            <a:ln w="12700" cap="rnd">
              <a:solidFill>
                <a:schemeClr val="bg2"/>
              </a:solidFill>
              <a:prstDash val="dash"/>
              <a:miter/>
            </a:ln>
          </p:spPr>
        </p:cxnSp>
      </p:grpSp>
      <p:sp>
        <p:nvSpPr>
          <p:cNvPr id="100" name="TextBox 99">
            <a:extLst>
              <a:ext uri="{FF2B5EF4-FFF2-40B4-BE49-F238E27FC236}">
                <a16:creationId xmlns:a16="http://schemas.microsoft.com/office/drawing/2014/main" id="{DE74A01A-F975-4777-ADED-0E232970E928}"/>
              </a:ext>
            </a:extLst>
          </p:cNvPr>
          <p:cNvSpPr txBox="1"/>
          <p:nvPr/>
        </p:nvSpPr>
        <p:spPr>
          <a:xfrm>
            <a:off x="6938251" y="4732113"/>
            <a:ext cx="1490485" cy="507189"/>
          </a:xfrm>
          <a:prstGeom prst="rect">
            <a:avLst/>
          </a:prstGeom>
          <a:solidFill>
            <a:schemeClr val="tx1"/>
          </a:solidFill>
          <a:effectLst>
            <a:outerShdw blurRad="266700" dist="190500" sx="88000" sy="88000" algn="l" rotWithShape="0">
              <a:schemeClr val="accent1">
                <a:alpha val="15000"/>
              </a:schemeClr>
            </a:outerShdw>
          </a:effectLst>
        </p:spPr>
        <p:txBody>
          <a:bodyPr wrap="square" lIns="182880" tIns="137160" rIns="182880" bIns="182880" rtlCol="0" anchor="ctr" anchorCtr="0">
            <a:spAutoFit/>
          </a:bodyPr>
          <a:lstStyle/>
          <a:p>
            <a:pPr>
              <a:lnSpc>
                <a:spcPts val="1600"/>
              </a:lnSpc>
            </a:pPr>
            <a:r>
              <a:rPr lang="en-US" sz="1000" dirty="0">
                <a:solidFill>
                  <a:srgbClr val="000000"/>
                </a:solidFill>
                <a:latin typeface="Montserrat" panose="00000500000000000000" pitchFamily="50" charset="0"/>
              </a:rPr>
              <a:t>Promotion</a:t>
            </a:r>
          </a:p>
        </p:txBody>
      </p:sp>
      <p:grpSp>
        <p:nvGrpSpPr>
          <p:cNvPr id="12" name="Group 11">
            <a:extLst>
              <a:ext uri="{FF2B5EF4-FFF2-40B4-BE49-F238E27FC236}">
                <a16:creationId xmlns:a16="http://schemas.microsoft.com/office/drawing/2014/main" id="{A3AE39F4-D966-4518-92A2-1E08F0A65404}"/>
              </a:ext>
            </a:extLst>
          </p:cNvPr>
          <p:cNvGrpSpPr/>
          <p:nvPr/>
        </p:nvGrpSpPr>
        <p:grpSpPr>
          <a:xfrm>
            <a:off x="6872581" y="4086396"/>
            <a:ext cx="65675" cy="1143195"/>
            <a:chOff x="6872581" y="4086396"/>
            <a:chExt cx="65675" cy="1143195"/>
          </a:xfrm>
        </p:grpSpPr>
        <p:sp>
          <p:nvSpPr>
            <p:cNvPr id="56" name="Graphic 5">
              <a:extLst>
                <a:ext uri="{FF2B5EF4-FFF2-40B4-BE49-F238E27FC236}">
                  <a16:creationId xmlns:a16="http://schemas.microsoft.com/office/drawing/2014/main" id="{E245E78C-8EFE-47E3-9483-6D03A2C1A3FE}"/>
                </a:ext>
              </a:extLst>
            </p:cNvPr>
            <p:cNvSpPr/>
            <p:nvPr/>
          </p:nvSpPr>
          <p:spPr>
            <a:xfrm flipH="1">
              <a:off x="6872581" y="4086396"/>
              <a:ext cx="65675" cy="296885"/>
            </a:xfrm>
            <a:custGeom>
              <a:avLst/>
              <a:gdLst>
                <a:gd name="connsiteX0" fmla="*/ 0 w 156210"/>
                <a:gd name="connsiteY0" fmla="*/ 715053 h 702946"/>
                <a:gd name="connsiteX1" fmla="*/ 0 w 156210"/>
                <a:gd name="connsiteY1" fmla="*/ 174565 h 702946"/>
                <a:gd name="connsiteX2" fmla="*/ 174565 w 156210"/>
                <a:gd name="connsiteY2" fmla="*/ 0 h 702946"/>
              </a:gdLst>
              <a:ahLst/>
              <a:cxnLst>
                <a:cxn ang="0">
                  <a:pos x="connsiteX0" y="connsiteY0"/>
                </a:cxn>
                <a:cxn ang="0">
                  <a:pos x="connsiteX1" y="connsiteY1"/>
                </a:cxn>
                <a:cxn ang="0">
                  <a:pos x="connsiteX2" y="connsiteY2"/>
                </a:cxn>
              </a:cxnLst>
              <a:rect l="l" t="t" r="r" b="b"/>
              <a:pathLst>
                <a:path w="156210" h="702946">
                  <a:moveTo>
                    <a:pt x="0" y="715053"/>
                  </a:moveTo>
                  <a:lnTo>
                    <a:pt x="0" y="174565"/>
                  </a:lnTo>
                  <a:cubicBezTo>
                    <a:pt x="0" y="78105"/>
                    <a:pt x="78105" y="0"/>
                    <a:pt x="174565" y="0"/>
                  </a:cubicBezTo>
                </a:path>
              </a:pathLst>
            </a:custGeom>
            <a:noFill/>
            <a:ln w="12700" cap="flat">
              <a:solidFill>
                <a:schemeClr val="bg2"/>
              </a:solidFill>
              <a:prstDash val="solid"/>
              <a:miter/>
            </a:ln>
          </p:spPr>
          <p:txBody>
            <a:bodyPr lIns="182880" rIns="182880" rtlCol="0" anchor="ctr" anchorCtr="0"/>
            <a:lstStyle/>
            <a:p>
              <a:endParaRPr lang="en-US"/>
            </a:p>
          </p:txBody>
        </p:sp>
        <p:cxnSp>
          <p:nvCxnSpPr>
            <p:cNvPr id="101" name="Straight Connector 100">
              <a:extLst>
                <a:ext uri="{FF2B5EF4-FFF2-40B4-BE49-F238E27FC236}">
                  <a16:creationId xmlns:a16="http://schemas.microsoft.com/office/drawing/2014/main" id="{9922F5C6-8AD3-4303-A9B6-7CF01C7BEC0C}"/>
                </a:ext>
              </a:extLst>
            </p:cNvPr>
            <p:cNvCxnSpPr>
              <a:cxnSpLocks/>
              <a:stCxn id="56" idx="0"/>
            </p:cNvCxnSpPr>
            <p:nvPr/>
          </p:nvCxnSpPr>
          <p:spPr>
            <a:xfrm flipH="1">
              <a:off x="6938252" y="4388394"/>
              <a:ext cx="4" cy="841197"/>
            </a:xfrm>
            <a:prstGeom prst="line">
              <a:avLst/>
            </a:prstGeom>
            <a:noFill/>
            <a:ln w="12700" cap="rnd">
              <a:solidFill>
                <a:schemeClr val="bg2"/>
              </a:solidFill>
              <a:prstDash val="dash"/>
              <a:miter/>
            </a:ln>
          </p:spPr>
        </p:cxnSp>
      </p:grpSp>
      <p:sp>
        <p:nvSpPr>
          <p:cNvPr id="104" name="TextBox 103">
            <a:extLst>
              <a:ext uri="{FF2B5EF4-FFF2-40B4-BE49-F238E27FC236}">
                <a16:creationId xmlns:a16="http://schemas.microsoft.com/office/drawing/2014/main" id="{A6DB283C-58A6-4CD5-91B5-22FFA38C02FC}"/>
              </a:ext>
            </a:extLst>
          </p:cNvPr>
          <p:cNvSpPr txBox="1"/>
          <p:nvPr/>
        </p:nvSpPr>
        <p:spPr>
          <a:xfrm>
            <a:off x="8620650" y="4568286"/>
            <a:ext cx="1490485" cy="1533113"/>
          </a:xfrm>
          <a:prstGeom prst="rect">
            <a:avLst/>
          </a:prstGeom>
          <a:solidFill>
            <a:schemeClr val="tx1"/>
          </a:solidFill>
          <a:effectLst>
            <a:outerShdw blurRad="266700" dist="190500" sx="88000" sy="88000" algn="l" rotWithShape="0">
              <a:schemeClr val="accent1">
                <a:alpha val="15000"/>
              </a:schemeClr>
            </a:outerShdw>
          </a:effectLst>
        </p:spPr>
        <p:txBody>
          <a:bodyPr wrap="square" lIns="182880" tIns="137160" rIns="182880" bIns="182880" rtlCol="0" anchor="ctr" anchorCtr="0">
            <a:spAutoFit/>
          </a:bodyPr>
          <a:lstStyle/>
          <a:p>
            <a:pPr>
              <a:lnSpc>
                <a:spcPts val="1600"/>
              </a:lnSpc>
            </a:pPr>
            <a:r>
              <a:rPr lang="en-US" sz="1000" dirty="0">
                <a:solidFill>
                  <a:srgbClr val="000000"/>
                </a:solidFill>
                <a:latin typeface="Montserrat" panose="00000500000000000000" pitchFamily="50" charset="0"/>
              </a:rPr>
              <a:t>Review &amp; intermittent re-sharing of marketing materials &amp; PR news</a:t>
            </a:r>
          </a:p>
        </p:txBody>
      </p:sp>
      <p:grpSp>
        <p:nvGrpSpPr>
          <p:cNvPr id="13" name="Group 12">
            <a:extLst>
              <a:ext uri="{FF2B5EF4-FFF2-40B4-BE49-F238E27FC236}">
                <a16:creationId xmlns:a16="http://schemas.microsoft.com/office/drawing/2014/main" id="{3A578BFA-3B46-4984-9D5A-6B667D9B88FC}"/>
              </a:ext>
            </a:extLst>
          </p:cNvPr>
          <p:cNvGrpSpPr/>
          <p:nvPr/>
        </p:nvGrpSpPr>
        <p:grpSpPr>
          <a:xfrm>
            <a:off x="8554979" y="4086396"/>
            <a:ext cx="65676" cy="1995134"/>
            <a:chOff x="8554979" y="4086396"/>
            <a:chExt cx="65676" cy="1995134"/>
          </a:xfrm>
        </p:grpSpPr>
        <p:sp>
          <p:nvSpPr>
            <p:cNvPr id="58" name="Graphic 5">
              <a:extLst>
                <a:ext uri="{FF2B5EF4-FFF2-40B4-BE49-F238E27FC236}">
                  <a16:creationId xmlns:a16="http://schemas.microsoft.com/office/drawing/2014/main" id="{9CE654E0-3059-4519-B512-3897F6C7ECA1}"/>
                </a:ext>
              </a:extLst>
            </p:cNvPr>
            <p:cNvSpPr/>
            <p:nvPr/>
          </p:nvSpPr>
          <p:spPr>
            <a:xfrm flipH="1">
              <a:off x="8554979" y="4086396"/>
              <a:ext cx="65675" cy="296885"/>
            </a:xfrm>
            <a:custGeom>
              <a:avLst/>
              <a:gdLst>
                <a:gd name="connsiteX0" fmla="*/ 0 w 156210"/>
                <a:gd name="connsiteY0" fmla="*/ 715053 h 702946"/>
                <a:gd name="connsiteX1" fmla="*/ 0 w 156210"/>
                <a:gd name="connsiteY1" fmla="*/ 174565 h 702946"/>
                <a:gd name="connsiteX2" fmla="*/ 174565 w 156210"/>
                <a:gd name="connsiteY2" fmla="*/ 0 h 702946"/>
              </a:gdLst>
              <a:ahLst/>
              <a:cxnLst>
                <a:cxn ang="0">
                  <a:pos x="connsiteX0" y="connsiteY0"/>
                </a:cxn>
                <a:cxn ang="0">
                  <a:pos x="connsiteX1" y="connsiteY1"/>
                </a:cxn>
                <a:cxn ang="0">
                  <a:pos x="connsiteX2" y="connsiteY2"/>
                </a:cxn>
              </a:cxnLst>
              <a:rect l="l" t="t" r="r" b="b"/>
              <a:pathLst>
                <a:path w="156210" h="702946">
                  <a:moveTo>
                    <a:pt x="0" y="715053"/>
                  </a:moveTo>
                  <a:lnTo>
                    <a:pt x="0" y="174565"/>
                  </a:lnTo>
                  <a:cubicBezTo>
                    <a:pt x="0" y="78105"/>
                    <a:pt x="78105" y="0"/>
                    <a:pt x="174565" y="0"/>
                  </a:cubicBezTo>
                </a:path>
              </a:pathLst>
            </a:custGeom>
            <a:noFill/>
            <a:ln w="12700" cap="flat">
              <a:solidFill>
                <a:schemeClr val="bg2"/>
              </a:solidFill>
              <a:prstDash val="solid"/>
              <a:miter/>
            </a:ln>
          </p:spPr>
          <p:txBody>
            <a:bodyPr lIns="182880" rIns="182880" rtlCol="0" anchor="ctr" anchorCtr="0"/>
            <a:lstStyle/>
            <a:p>
              <a:endParaRPr lang="en-US"/>
            </a:p>
          </p:txBody>
        </p:sp>
        <p:cxnSp>
          <p:nvCxnSpPr>
            <p:cNvPr id="105" name="Straight Connector 104">
              <a:extLst>
                <a:ext uri="{FF2B5EF4-FFF2-40B4-BE49-F238E27FC236}">
                  <a16:creationId xmlns:a16="http://schemas.microsoft.com/office/drawing/2014/main" id="{1587F5C9-8F27-4B27-8962-F34B5F27F720}"/>
                </a:ext>
              </a:extLst>
            </p:cNvPr>
            <p:cNvCxnSpPr>
              <a:cxnSpLocks/>
              <a:stCxn id="58" idx="0"/>
            </p:cNvCxnSpPr>
            <p:nvPr/>
          </p:nvCxnSpPr>
          <p:spPr>
            <a:xfrm flipH="1">
              <a:off x="8620651" y="4388394"/>
              <a:ext cx="4" cy="1693136"/>
            </a:xfrm>
            <a:prstGeom prst="line">
              <a:avLst/>
            </a:prstGeom>
            <a:noFill/>
            <a:ln w="12700" cap="rnd">
              <a:solidFill>
                <a:schemeClr val="bg2"/>
              </a:solidFill>
              <a:prstDash val="dash"/>
              <a:miter/>
            </a:ln>
          </p:spPr>
        </p:cxnSp>
      </p:grpSp>
      <p:sp>
        <p:nvSpPr>
          <p:cNvPr id="121" name="TextBox 120">
            <a:extLst>
              <a:ext uri="{FF2B5EF4-FFF2-40B4-BE49-F238E27FC236}">
                <a16:creationId xmlns:a16="http://schemas.microsoft.com/office/drawing/2014/main" id="{D33711C6-B945-4478-AF37-77B394E7C5B0}"/>
              </a:ext>
            </a:extLst>
          </p:cNvPr>
          <p:cNvSpPr txBox="1"/>
          <p:nvPr/>
        </p:nvSpPr>
        <p:spPr>
          <a:xfrm>
            <a:off x="1049855" y="1733113"/>
            <a:ext cx="1490485" cy="917559"/>
          </a:xfrm>
          <a:prstGeom prst="rect">
            <a:avLst/>
          </a:prstGeom>
          <a:solidFill>
            <a:schemeClr val="tx1"/>
          </a:solidFill>
          <a:effectLst>
            <a:outerShdw blurRad="266700" dist="190500" sx="88000" sy="88000" algn="l" rotWithShape="0">
              <a:schemeClr val="accent1">
                <a:alpha val="15000"/>
              </a:schemeClr>
            </a:outerShdw>
          </a:effectLst>
        </p:spPr>
        <p:txBody>
          <a:bodyPr wrap="square" lIns="182880" tIns="137160" rIns="182880" bIns="182880" rtlCol="0" anchor="ctr" anchorCtr="0">
            <a:spAutoFit/>
          </a:bodyPr>
          <a:lstStyle/>
          <a:p>
            <a:pPr>
              <a:lnSpc>
                <a:spcPts val="1600"/>
              </a:lnSpc>
            </a:pPr>
            <a:r>
              <a:rPr lang="en-US" sz="1000" dirty="0">
                <a:solidFill>
                  <a:srgbClr val="000000"/>
                </a:solidFill>
                <a:latin typeface="Montserrat" panose="00000500000000000000" pitchFamily="50" charset="0"/>
              </a:rPr>
              <a:t>PR Plan in place. Including media &amp; event targets</a:t>
            </a:r>
          </a:p>
        </p:txBody>
      </p:sp>
      <p:cxnSp>
        <p:nvCxnSpPr>
          <p:cNvPr id="122" name="Straight Connector 121">
            <a:extLst>
              <a:ext uri="{FF2B5EF4-FFF2-40B4-BE49-F238E27FC236}">
                <a16:creationId xmlns:a16="http://schemas.microsoft.com/office/drawing/2014/main" id="{751D56D1-F3C2-4625-B5FB-FBCCADFC299A}"/>
              </a:ext>
            </a:extLst>
          </p:cNvPr>
          <p:cNvCxnSpPr>
            <a:cxnSpLocks/>
            <a:endCxn id="7" idx="0"/>
          </p:cNvCxnSpPr>
          <p:nvPr/>
        </p:nvCxnSpPr>
        <p:spPr>
          <a:xfrm>
            <a:off x="1049856" y="1742197"/>
            <a:ext cx="0" cy="1283129"/>
          </a:xfrm>
          <a:prstGeom prst="line">
            <a:avLst/>
          </a:prstGeom>
          <a:noFill/>
          <a:ln w="12700" cap="rnd">
            <a:solidFill>
              <a:schemeClr val="bg2"/>
            </a:solidFill>
            <a:prstDash val="dash"/>
            <a:miter/>
          </a:ln>
        </p:spPr>
      </p:cxnSp>
      <p:sp>
        <p:nvSpPr>
          <p:cNvPr id="124" name="TextBox 123">
            <a:extLst>
              <a:ext uri="{FF2B5EF4-FFF2-40B4-BE49-F238E27FC236}">
                <a16:creationId xmlns:a16="http://schemas.microsoft.com/office/drawing/2014/main" id="{7337D243-883D-43BC-9C9A-A27C2A6566CA}"/>
              </a:ext>
            </a:extLst>
          </p:cNvPr>
          <p:cNvSpPr txBox="1"/>
          <p:nvPr/>
        </p:nvSpPr>
        <p:spPr>
          <a:xfrm>
            <a:off x="3573454" y="2015873"/>
            <a:ext cx="1490485" cy="507190"/>
          </a:xfrm>
          <a:prstGeom prst="rect">
            <a:avLst/>
          </a:prstGeom>
          <a:solidFill>
            <a:schemeClr val="tx1"/>
          </a:solidFill>
          <a:effectLst>
            <a:outerShdw blurRad="266700" dist="190500" sx="88000" sy="88000" algn="l" rotWithShape="0">
              <a:schemeClr val="accent1">
                <a:alpha val="15000"/>
              </a:schemeClr>
            </a:outerShdw>
          </a:effectLst>
        </p:spPr>
        <p:txBody>
          <a:bodyPr wrap="square" lIns="182880" tIns="137160" rIns="182880" bIns="182880" rtlCol="0" anchor="ctr" anchorCtr="0">
            <a:spAutoFit/>
          </a:bodyPr>
          <a:lstStyle/>
          <a:p>
            <a:pPr>
              <a:lnSpc>
                <a:spcPts val="1600"/>
              </a:lnSpc>
            </a:pPr>
            <a:r>
              <a:rPr lang="en-US" sz="1000" dirty="0">
                <a:solidFill>
                  <a:srgbClr val="000000"/>
                </a:solidFill>
                <a:latin typeface="Montserrat" panose="00000500000000000000" pitchFamily="50" charset="0"/>
              </a:rPr>
              <a:t>Reaching Out</a:t>
            </a:r>
          </a:p>
        </p:txBody>
      </p:sp>
      <p:grpSp>
        <p:nvGrpSpPr>
          <p:cNvPr id="15" name="Group 14">
            <a:extLst>
              <a:ext uri="{FF2B5EF4-FFF2-40B4-BE49-F238E27FC236}">
                <a16:creationId xmlns:a16="http://schemas.microsoft.com/office/drawing/2014/main" id="{1CE2B63B-425B-40F7-A8CB-49CFE734FAAA}"/>
              </a:ext>
            </a:extLst>
          </p:cNvPr>
          <p:cNvGrpSpPr/>
          <p:nvPr/>
        </p:nvGrpSpPr>
        <p:grpSpPr>
          <a:xfrm>
            <a:off x="3573454" y="2020894"/>
            <a:ext cx="65675" cy="1306431"/>
            <a:chOff x="3573454" y="2020894"/>
            <a:chExt cx="65675" cy="1306431"/>
          </a:xfrm>
        </p:grpSpPr>
        <p:sp>
          <p:nvSpPr>
            <p:cNvPr id="26" name="Graphic 5">
              <a:extLst>
                <a:ext uri="{FF2B5EF4-FFF2-40B4-BE49-F238E27FC236}">
                  <a16:creationId xmlns:a16="http://schemas.microsoft.com/office/drawing/2014/main" id="{93E3DE7E-9831-40B5-A6C0-18D7942B0810}"/>
                </a:ext>
              </a:extLst>
            </p:cNvPr>
            <p:cNvSpPr/>
            <p:nvPr/>
          </p:nvSpPr>
          <p:spPr>
            <a:xfrm flipV="1">
              <a:off x="3573454" y="3030440"/>
              <a:ext cx="65675" cy="296885"/>
            </a:xfrm>
            <a:custGeom>
              <a:avLst/>
              <a:gdLst>
                <a:gd name="connsiteX0" fmla="*/ 0 w 156210"/>
                <a:gd name="connsiteY0" fmla="*/ 715053 h 702946"/>
                <a:gd name="connsiteX1" fmla="*/ 0 w 156210"/>
                <a:gd name="connsiteY1" fmla="*/ 174565 h 702946"/>
                <a:gd name="connsiteX2" fmla="*/ 174565 w 156210"/>
                <a:gd name="connsiteY2" fmla="*/ 0 h 702946"/>
              </a:gdLst>
              <a:ahLst/>
              <a:cxnLst>
                <a:cxn ang="0">
                  <a:pos x="connsiteX0" y="connsiteY0"/>
                </a:cxn>
                <a:cxn ang="0">
                  <a:pos x="connsiteX1" y="connsiteY1"/>
                </a:cxn>
                <a:cxn ang="0">
                  <a:pos x="connsiteX2" y="connsiteY2"/>
                </a:cxn>
              </a:cxnLst>
              <a:rect l="l" t="t" r="r" b="b"/>
              <a:pathLst>
                <a:path w="156210" h="702946">
                  <a:moveTo>
                    <a:pt x="0" y="715053"/>
                  </a:moveTo>
                  <a:lnTo>
                    <a:pt x="0" y="174565"/>
                  </a:lnTo>
                  <a:cubicBezTo>
                    <a:pt x="0" y="78105"/>
                    <a:pt x="78105" y="0"/>
                    <a:pt x="174565" y="0"/>
                  </a:cubicBezTo>
                </a:path>
              </a:pathLst>
            </a:custGeom>
            <a:noFill/>
            <a:ln w="12700" cap="flat">
              <a:solidFill>
                <a:schemeClr val="bg2"/>
              </a:solidFill>
              <a:prstDash val="solid"/>
              <a:miter/>
            </a:ln>
          </p:spPr>
          <p:txBody>
            <a:bodyPr lIns="182880" rIns="182880" rtlCol="0" anchor="ctr" anchorCtr="0"/>
            <a:lstStyle/>
            <a:p>
              <a:endParaRPr lang="en-US"/>
            </a:p>
          </p:txBody>
        </p:sp>
        <p:cxnSp>
          <p:nvCxnSpPr>
            <p:cNvPr id="125" name="Straight Connector 124">
              <a:extLst>
                <a:ext uri="{FF2B5EF4-FFF2-40B4-BE49-F238E27FC236}">
                  <a16:creationId xmlns:a16="http://schemas.microsoft.com/office/drawing/2014/main" id="{471D8905-72A2-4F8B-BD85-C4A063569744}"/>
                </a:ext>
              </a:extLst>
            </p:cNvPr>
            <p:cNvCxnSpPr>
              <a:cxnSpLocks/>
              <a:endCxn id="26" idx="0"/>
            </p:cNvCxnSpPr>
            <p:nvPr/>
          </p:nvCxnSpPr>
          <p:spPr>
            <a:xfrm flipH="1">
              <a:off x="3573454" y="2020894"/>
              <a:ext cx="2" cy="1004432"/>
            </a:xfrm>
            <a:prstGeom prst="line">
              <a:avLst/>
            </a:prstGeom>
            <a:noFill/>
            <a:ln w="12700" cap="rnd">
              <a:solidFill>
                <a:schemeClr val="bg2"/>
              </a:solidFill>
              <a:prstDash val="dash"/>
              <a:miter/>
            </a:ln>
          </p:spPr>
        </p:cxnSp>
      </p:grpSp>
      <p:sp>
        <p:nvSpPr>
          <p:cNvPr id="127" name="TextBox 126">
            <a:extLst>
              <a:ext uri="{FF2B5EF4-FFF2-40B4-BE49-F238E27FC236}">
                <a16:creationId xmlns:a16="http://schemas.microsoft.com/office/drawing/2014/main" id="{EAFE437A-8EEA-48FB-A25D-41B0D2FDBB06}"/>
              </a:ext>
            </a:extLst>
          </p:cNvPr>
          <p:cNvSpPr txBox="1"/>
          <p:nvPr/>
        </p:nvSpPr>
        <p:spPr>
          <a:xfrm>
            <a:off x="5752772" y="1733113"/>
            <a:ext cx="1490485" cy="917559"/>
          </a:xfrm>
          <a:prstGeom prst="rect">
            <a:avLst/>
          </a:prstGeom>
          <a:solidFill>
            <a:schemeClr val="tx1"/>
          </a:solidFill>
          <a:effectLst>
            <a:outerShdw blurRad="266700" dist="190500" sx="88000" sy="88000" algn="l" rotWithShape="0">
              <a:schemeClr val="accent1">
                <a:alpha val="15000"/>
              </a:schemeClr>
            </a:outerShdw>
          </a:effectLst>
        </p:spPr>
        <p:txBody>
          <a:bodyPr wrap="square" lIns="182880" tIns="137160" rIns="182880" bIns="182880" rtlCol="0" anchor="ctr" anchorCtr="0">
            <a:spAutoFit/>
          </a:bodyPr>
          <a:lstStyle/>
          <a:p>
            <a:pPr>
              <a:lnSpc>
                <a:spcPts val="1600"/>
              </a:lnSpc>
            </a:pPr>
            <a:r>
              <a:rPr lang="en-US" sz="1000" dirty="0">
                <a:solidFill>
                  <a:srgbClr val="000000"/>
                </a:solidFill>
                <a:latin typeface="Montserrat" panose="00000500000000000000" pitchFamily="50" charset="0"/>
              </a:rPr>
              <a:t>Appearances, interviews, Publish articles</a:t>
            </a:r>
          </a:p>
        </p:txBody>
      </p:sp>
      <p:grpSp>
        <p:nvGrpSpPr>
          <p:cNvPr id="17" name="Group 16">
            <a:extLst>
              <a:ext uri="{FF2B5EF4-FFF2-40B4-BE49-F238E27FC236}">
                <a16:creationId xmlns:a16="http://schemas.microsoft.com/office/drawing/2014/main" id="{369E2255-BAE7-4F2D-8B73-C1F7BFAC6F1C}"/>
              </a:ext>
            </a:extLst>
          </p:cNvPr>
          <p:cNvGrpSpPr/>
          <p:nvPr/>
        </p:nvGrpSpPr>
        <p:grpSpPr>
          <a:xfrm>
            <a:off x="5752772" y="1747616"/>
            <a:ext cx="65675" cy="1579708"/>
            <a:chOff x="5752772" y="1747616"/>
            <a:chExt cx="65675" cy="1579708"/>
          </a:xfrm>
        </p:grpSpPr>
        <p:sp>
          <p:nvSpPr>
            <p:cNvPr id="28" name="Graphic 5">
              <a:extLst>
                <a:ext uri="{FF2B5EF4-FFF2-40B4-BE49-F238E27FC236}">
                  <a16:creationId xmlns:a16="http://schemas.microsoft.com/office/drawing/2014/main" id="{2E454284-2F8B-47D5-9089-7BB7236EC1AA}"/>
                </a:ext>
              </a:extLst>
            </p:cNvPr>
            <p:cNvSpPr/>
            <p:nvPr/>
          </p:nvSpPr>
          <p:spPr>
            <a:xfrm flipV="1">
              <a:off x="5752772" y="3030439"/>
              <a:ext cx="65675" cy="296885"/>
            </a:xfrm>
            <a:custGeom>
              <a:avLst/>
              <a:gdLst>
                <a:gd name="connsiteX0" fmla="*/ 0 w 156210"/>
                <a:gd name="connsiteY0" fmla="*/ 715053 h 702946"/>
                <a:gd name="connsiteX1" fmla="*/ 0 w 156210"/>
                <a:gd name="connsiteY1" fmla="*/ 174565 h 702946"/>
                <a:gd name="connsiteX2" fmla="*/ 174565 w 156210"/>
                <a:gd name="connsiteY2" fmla="*/ 0 h 702946"/>
              </a:gdLst>
              <a:ahLst/>
              <a:cxnLst>
                <a:cxn ang="0">
                  <a:pos x="connsiteX0" y="connsiteY0"/>
                </a:cxn>
                <a:cxn ang="0">
                  <a:pos x="connsiteX1" y="connsiteY1"/>
                </a:cxn>
                <a:cxn ang="0">
                  <a:pos x="connsiteX2" y="connsiteY2"/>
                </a:cxn>
              </a:cxnLst>
              <a:rect l="l" t="t" r="r" b="b"/>
              <a:pathLst>
                <a:path w="156210" h="702946">
                  <a:moveTo>
                    <a:pt x="0" y="715053"/>
                  </a:moveTo>
                  <a:lnTo>
                    <a:pt x="0" y="174565"/>
                  </a:lnTo>
                  <a:cubicBezTo>
                    <a:pt x="0" y="78105"/>
                    <a:pt x="78105" y="0"/>
                    <a:pt x="174565" y="0"/>
                  </a:cubicBezTo>
                </a:path>
              </a:pathLst>
            </a:custGeom>
            <a:noFill/>
            <a:ln w="12700" cap="flat">
              <a:solidFill>
                <a:schemeClr val="bg2"/>
              </a:solidFill>
              <a:prstDash val="solid"/>
              <a:miter/>
            </a:ln>
          </p:spPr>
          <p:txBody>
            <a:bodyPr lIns="182880" rIns="182880" rtlCol="0" anchor="ctr" anchorCtr="0"/>
            <a:lstStyle/>
            <a:p>
              <a:endParaRPr lang="en-US"/>
            </a:p>
          </p:txBody>
        </p:sp>
        <p:cxnSp>
          <p:nvCxnSpPr>
            <p:cNvPr id="128" name="Straight Connector 127">
              <a:extLst>
                <a:ext uri="{FF2B5EF4-FFF2-40B4-BE49-F238E27FC236}">
                  <a16:creationId xmlns:a16="http://schemas.microsoft.com/office/drawing/2014/main" id="{CB0990D0-1335-4E09-895C-4199D4CA7CF5}"/>
                </a:ext>
              </a:extLst>
            </p:cNvPr>
            <p:cNvCxnSpPr>
              <a:cxnSpLocks/>
              <a:endCxn id="28" idx="0"/>
            </p:cNvCxnSpPr>
            <p:nvPr/>
          </p:nvCxnSpPr>
          <p:spPr>
            <a:xfrm>
              <a:off x="5752772" y="1747616"/>
              <a:ext cx="0" cy="1277710"/>
            </a:xfrm>
            <a:prstGeom prst="line">
              <a:avLst/>
            </a:prstGeom>
            <a:noFill/>
            <a:ln w="12700" cap="rnd">
              <a:solidFill>
                <a:schemeClr val="bg2"/>
              </a:solidFill>
              <a:prstDash val="dash"/>
              <a:miter/>
            </a:ln>
          </p:spPr>
        </p:cxnSp>
      </p:grpSp>
      <p:grpSp>
        <p:nvGrpSpPr>
          <p:cNvPr id="1052" name="Group 1051">
            <a:extLst>
              <a:ext uri="{FF2B5EF4-FFF2-40B4-BE49-F238E27FC236}">
                <a16:creationId xmlns:a16="http://schemas.microsoft.com/office/drawing/2014/main" id="{099F0B74-8C4B-4482-A7F9-829BC8988003}"/>
              </a:ext>
            </a:extLst>
          </p:cNvPr>
          <p:cNvGrpSpPr/>
          <p:nvPr/>
        </p:nvGrpSpPr>
        <p:grpSpPr>
          <a:xfrm flipV="1">
            <a:off x="1047174" y="6085282"/>
            <a:ext cx="10094441" cy="296885"/>
            <a:chOff x="1202256" y="4244274"/>
            <a:chExt cx="10094441" cy="302882"/>
          </a:xfrm>
        </p:grpSpPr>
        <p:sp>
          <p:nvSpPr>
            <p:cNvPr id="188" name="Graphic 5">
              <a:extLst>
                <a:ext uri="{FF2B5EF4-FFF2-40B4-BE49-F238E27FC236}">
                  <a16:creationId xmlns:a16="http://schemas.microsoft.com/office/drawing/2014/main" id="{156A8FF4-BF5B-4E53-BF12-4FEF1A57AE59}"/>
                </a:ext>
              </a:extLst>
            </p:cNvPr>
            <p:cNvSpPr/>
            <p:nvPr/>
          </p:nvSpPr>
          <p:spPr>
            <a:xfrm>
              <a:off x="1202256" y="4244274"/>
              <a:ext cx="65675" cy="302882"/>
            </a:xfrm>
            <a:custGeom>
              <a:avLst/>
              <a:gdLst>
                <a:gd name="connsiteX0" fmla="*/ 0 w 156210"/>
                <a:gd name="connsiteY0" fmla="*/ 715053 h 702946"/>
                <a:gd name="connsiteX1" fmla="*/ 0 w 156210"/>
                <a:gd name="connsiteY1" fmla="*/ 174565 h 702946"/>
                <a:gd name="connsiteX2" fmla="*/ 174565 w 156210"/>
                <a:gd name="connsiteY2" fmla="*/ 0 h 702946"/>
              </a:gdLst>
              <a:ahLst/>
              <a:cxnLst>
                <a:cxn ang="0">
                  <a:pos x="connsiteX0" y="connsiteY0"/>
                </a:cxn>
                <a:cxn ang="0">
                  <a:pos x="connsiteX1" y="connsiteY1"/>
                </a:cxn>
                <a:cxn ang="0">
                  <a:pos x="connsiteX2" y="connsiteY2"/>
                </a:cxn>
              </a:cxnLst>
              <a:rect l="l" t="t" r="r" b="b"/>
              <a:pathLst>
                <a:path w="156210" h="702946">
                  <a:moveTo>
                    <a:pt x="0" y="715053"/>
                  </a:moveTo>
                  <a:lnTo>
                    <a:pt x="0" y="174565"/>
                  </a:lnTo>
                  <a:cubicBezTo>
                    <a:pt x="0" y="78105"/>
                    <a:pt x="78105" y="0"/>
                    <a:pt x="174565" y="0"/>
                  </a:cubicBezTo>
                </a:path>
              </a:pathLst>
            </a:custGeom>
            <a:noFill/>
            <a:ln w="12700" cap="flat">
              <a:solidFill>
                <a:schemeClr val="bg2"/>
              </a:solidFill>
              <a:prstDash val="solid"/>
              <a:miter/>
            </a:ln>
          </p:spPr>
          <p:txBody>
            <a:bodyPr lIns="182880" rIns="182880" rtlCol="0" anchor="ctr" anchorCtr="0"/>
            <a:lstStyle/>
            <a:p>
              <a:endParaRPr lang="en-US"/>
            </a:p>
          </p:txBody>
        </p:sp>
        <p:sp>
          <p:nvSpPr>
            <p:cNvPr id="189" name="Graphic 5">
              <a:extLst>
                <a:ext uri="{FF2B5EF4-FFF2-40B4-BE49-F238E27FC236}">
                  <a16:creationId xmlns:a16="http://schemas.microsoft.com/office/drawing/2014/main" id="{7787AA5D-F08E-477F-A7D4-04859C57EB84}"/>
                </a:ext>
              </a:extLst>
            </p:cNvPr>
            <p:cNvSpPr/>
            <p:nvPr/>
          </p:nvSpPr>
          <p:spPr>
            <a:xfrm flipH="1">
              <a:off x="11231022" y="4244274"/>
              <a:ext cx="65675" cy="302882"/>
            </a:xfrm>
            <a:custGeom>
              <a:avLst/>
              <a:gdLst>
                <a:gd name="connsiteX0" fmla="*/ 0 w 156210"/>
                <a:gd name="connsiteY0" fmla="*/ 715053 h 702946"/>
                <a:gd name="connsiteX1" fmla="*/ 0 w 156210"/>
                <a:gd name="connsiteY1" fmla="*/ 174565 h 702946"/>
                <a:gd name="connsiteX2" fmla="*/ 174565 w 156210"/>
                <a:gd name="connsiteY2" fmla="*/ 0 h 702946"/>
              </a:gdLst>
              <a:ahLst/>
              <a:cxnLst>
                <a:cxn ang="0">
                  <a:pos x="connsiteX0" y="connsiteY0"/>
                </a:cxn>
                <a:cxn ang="0">
                  <a:pos x="connsiteX1" y="connsiteY1"/>
                </a:cxn>
                <a:cxn ang="0">
                  <a:pos x="connsiteX2" y="connsiteY2"/>
                </a:cxn>
              </a:cxnLst>
              <a:rect l="l" t="t" r="r" b="b"/>
              <a:pathLst>
                <a:path w="156210" h="702946">
                  <a:moveTo>
                    <a:pt x="0" y="715053"/>
                  </a:moveTo>
                  <a:lnTo>
                    <a:pt x="0" y="174565"/>
                  </a:lnTo>
                  <a:cubicBezTo>
                    <a:pt x="0" y="78105"/>
                    <a:pt x="78105" y="0"/>
                    <a:pt x="174565" y="0"/>
                  </a:cubicBezTo>
                </a:path>
              </a:pathLst>
            </a:custGeom>
            <a:noFill/>
            <a:ln w="12700" cap="flat">
              <a:solidFill>
                <a:schemeClr val="bg2"/>
              </a:solidFill>
              <a:prstDash val="solid"/>
              <a:miter/>
            </a:ln>
          </p:spPr>
          <p:txBody>
            <a:bodyPr lIns="182880" rIns="182880" rtlCol="0" anchor="ctr" anchorCtr="0"/>
            <a:lstStyle/>
            <a:p>
              <a:endParaRPr lang="en-US"/>
            </a:p>
          </p:txBody>
        </p:sp>
        <p:cxnSp>
          <p:nvCxnSpPr>
            <p:cNvPr id="190" name="Straight Connector 189">
              <a:extLst>
                <a:ext uri="{FF2B5EF4-FFF2-40B4-BE49-F238E27FC236}">
                  <a16:creationId xmlns:a16="http://schemas.microsoft.com/office/drawing/2014/main" id="{4D6E47F0-FF79-419C-8CAD-82C26EBC7808}"/>
                </a:ext>
              </a:extLst>
            </p:cNvPr>
            <p:cNvCxnSpPr>
              <a:cxnSpLocks/>
              <a:stCxn id="188" idx="2"/>
              <a:endCxn id="189" idx="2"/>
            </p:cNvCxnSpPr>
            <p:nvPr/>
          </p:nvCxnSpPr>
          <p:spPr>
            <a:xfrm flipV="1">
              <a:off x="1275648" y="4244274"/>
              <a:ext cx="9947657" cy="0"/>
            </a:xfrm>
            <a:prstGeom prst="line">
              <a:avLst/>
            </a:prstGeom>
            <a:noFill/>
            <a:ln w="12700" cap="flat">
              <a:solidFill>
                <a:schemeClr val="bg2"/>
              </a:solidFill>
              <a:prstDash val="solid"/>
              <a:miter/>
            </a:ln>
          </p:spPr>
        </p:cxnSp>
      </p:grpSp>
      <p:grpSp>
        <p:nvGrpSpPr>
          <p:cNvPr id="192" name="Group 191">
            <a:extLst>
              <a:ext uri="{FF2B5EF4-FFF2-40B4-BE49-F238E27FC236}">
                <a16:creationId xmlns:a16="http://schemas.microsoft.com/office/drawing/2014/main" id="{9C34974C-82BC-4D13-A64E-EBA01C19B9DA}"/>
              </a:ext>
            </a:extLst>
          </p:cNvPr>
          <p:cNvGrpSpPr/>
          <p:nvPr/>
        </p:nvGrpSpPr>
        <p:grpSpPr>
          <a:xfrm>
            <a:off x="1047174" y="1248229"/>
            <a:ext cx="10094441" cy="296885"/>
            <a:chOff x="1202256" y="4244274"/>
            <a:chExt cx="10094441" cy="302882"/>
          </a:xfrm>
        </p:grpSpPr>
        <p:sp>
          <p:nvSpPr>
            <p:cNvPr id="193" name="Graphic 5">
              <a:extLst>
                <a:ext uri="{FF2B5EF4-FFF2-40B4-BE49-F238E27FC236}">
                  <a16:creationId xmlns:a16="http://schemas.microsoft.com/office/drawing/2014/main" id="{37222152-00BF-492D-8234-154A3B32101C}"/>
                </a:ext>
              </a:extLst>
            </p:cNvPr>
            <p:cNvSpPr/>
            <p:nvPr/>
          </p:nvSpPr>
          <p:spPr>
            <a:xfrm>
              <a:off x="1202256" y="4244274"/>
              <a:ext cx="65675" cy="302882"/>
            </a:xfrm>
            <a:custGeom>
              <a:avLst/>
              <a:gdLst>
                <a:gd name="connsiteX0" fmla="*/ 0 w 156210"/>
                <a:gd name="connsiteY0" fmla="*/ 715053 h 702946"/>
                <a:gd name="connsiteX1" fmla="*/ 0 w 156210"/>
                <a:gd name="connsiteY1" fmla="*/ 174565 h 702946"/>
                <a:gd name="connsiteX2" fmla="*/ 174565 w 156210"/>
                <a:gd name="connsiteY2" fmla="*/ 0 h 702946"/>
              </a:gdLst>
              <a:ahLst/>
              <a:cxnLst>
                <a:cxn ang="0">
                  <a:pos x="connsiteX0" y="connsiteY0"/>
                </a:cxn>
                <a:cxn ang="0">
                  <a:pos x="connsiteX1" y="connsiteY1"/>
                </a:cxn>
                <a:cxn ang="0">
                  <a:pos x="connsiteX2" y="connsiteY2"/>
                </a:cxn>
              </a:cxnLst>
              <a:rect l="l" t="t" r="r" b="b"/>
              <a:pathLst>
                <a:path w="156210" h="702946">
                  <a:moveTo>
                    <a:pt x="0" y="715053"/>
                  </a:moveTo>
                  <a:lnTo>
                    <a:pt x="0" y="174565"/>
                  </a:lnTo>
                  <a:cubicBezTo>
                    <a:pt x="0" y="78105"/>
                    <a:pt x="78105" y="0"/>
                    <a:pt x="174565" y="0"/>
                  </a:cubicBezTo>
                </a:path>
              </a:pathLst>
            </a:custGeom>
            <a:noFill/>
            <a:ln w="12700" cap="flat">
              <a:solidFill>
                <a:schemeClr val="bg2"/>
              </a:solidFill>
              <a:prstDash val="solid"/>
              <a:miter/>
            </a:ln>
          </p:spPr>
          <p:txBody>
            <a:bodyPr lIns="182880" rIns="182880" rtlCol="0" anchor="ctr" anchorCtr="0"/>
            <a:lstStyle/>
            <a:p>
              <a:endParaRPr lang="en-US"/>
            </a:p>
          </p:txBody>
        </p:sp>
        <p:sp>
          <p:nvSpPr>
            <p:cNvPr id="194" name="Graphic 5">
              <a:extLst>
                <a:ext uri="{FF2B5EF4-FFF2-40B4-BE49-F238E27FC236}">
                  <a16:creationId xmlns:a16="http://schemas.microsoft.com/office/drawing/2014/main" id="{28659814-C403-4F37-9FD6-CB05C19B938B}"/>
                </a:ext>
              </a:extLst>
            </p:cNvPr>
            <p:cNvSpPr/>
            <p:nvPr/>
          </p:nvSpPr>
          <p:spPr>
            <a:xfrm flipH="1">
              <a:off x="11231022" y="4244274"/>
              <a:ext cx="65675" cy="302882"/>
            </a:xfrm>
            <a:custGeom>
              <a:avLst/>
              <a:gdLst>
                <a:gd name="connsiteX0" fmla="*/ 0 w 156210"/>
                <a:gd name="connsiteY0" fmla="*/ 715053 h 702946"/>
                <a:gd name="connsiteX1" fmla="*/ 0 w 156210"/>
                <a:gd name="connsiteY1" fmla="*/ 174565 h 702946"/>
                <a:gd name="connsiteX2" fmla="*/ 174565 w 156210"/>
                <a:gd name="connsiteY2" fmla="*/ 0 h 702946"/>
              </a:gdLst>
              <a:ahLst/>
              <a:cxnLst>
                <a:cxn ang="0">
                  <a:pos x="connsiteX0" y="connsiteY0"/>
                </a:cxn>
                <a:cxn ang="0">
                  <a:pos x="connsiteX1" y="connsiteY1"/>
                </a:cxn>
                <a:cxn ang="0">
                  <a:pos x="connsiteX2" y="connsiteY2"/>
                </a:cxn>
              </a:cxnLst>
              <a:rect l="l" t="t" r="r" b="b"/>
              <a:pathLst>
                <a:path w="156210" h="702946">
                  <a:moveTo>
                    <a:pt x="0" y="715053"/>
                  </a:moveTo>
                  <a:lnTo>
                    <a:pt x="0" y="174565"/>
                  </a:lnTo>
                  <a:cubicBezTo>
                    <a:pt x="0" y="78105"/>
                    <a:pt x="78105" y="0"/>
                    <a:pt x="174565" y="0"/>
                  </a:cubicBezTo>
                </a:path>
              </a:pathLst>
            </a:custGeom>
            <a:noFill/>
            <a:ln w="12700" cap="flat">
              <a:solidFill>
                <a:schemeClr val="bg2"/>
              </a:solidFill>
              <a:prstDash val="solid"/>
              <a:miter/>
            </a:ln>
          </p:spPr>
          <p:txBody>
            <a:bodyPr lIns="182880" rIns="182880" rtlCol="0" anchor="ctr" anchorCtr="0"/>
            <a:lstStyle/>
            <a:p>
              <a:endParaRPr lang="en-US"/>
            </a:p>
          </p:txBody>
        </p:sp>
        <p:cxnSp>
          <p:nvCxnSpPr>
            <p:cNvPr id="195" name="Straight Connector 194">
              <a:extLst>
                <a:ext uri="{FF2B5EF4-FFF2-40B4-BE49-F238E27FC236}">
                  <a16:creationId xmlns:a16="http://schemas.microsoft.com/office/drawing/2014/main" id="{6053FEC3-2235-4C12-BAB7-6BAE69CDE7B8}"/>
                </a:ext>
              </a:extLst>
            </p:cNvPr>
            <p:cNvCxnSpPr>
              <a:cxnSpLocks/>
              <a:stCxn id="193" idx="2"/>
              <a:endCxn id="194" idx="2"/>
            </p:cNvCxnSpPr>
            <p:nvPr/>
          </p:nvCxnSpPr>
          <p:spPr>
            <a:xfrm>
              <a:off x="1275648" y="4244274"/>
              <a:ext cx="9947657" cy="0"/>
            </a:xfrm>
            <a:prstGeom prst="line">
              <a:avLst/>
            </a:prstGeom>
            <a:noFill/>
            <a:ln w="12700" cap="flat">
              <a:solidFill>
                <a:schemeClr val="bg2"/>
              </a:solidFill>
              <a:prstDash val="solid"/>
              <a:miter/>
            </a:ln>
          </p:spPr>
        </p:cxnSp>
      </p:grpSp>
      <p:sp>
        <p:nvSpPr>
          <p:cNvPr id="2" name="TextBox 1">
            <a:extLst>
              <a:ext uri="{FF2B5EF4-FFF2-40B4-BE49-F238E27FC236}">
                <a16:creationId xmlns:a16="http://schemas.microsoft.com/office/drawing/2014/main" id="{A119F51F-3795-853A-7BE1-0F60095B8B26}"/>
              </a:ext>
            </a:extLst>
          </p:cNvPr>
          <p:cNvSpPr txBox="1"/>
          <p:nvPr/>
        </p:nvSpPr>
        <p:spPr>
          <a:xfrm>
            <a:off x="600394" y="380314"/>
            <a:ext cx="3754554" cy="477054"/>
          </a:xfrm>
          <a:prstGeom prst="rect">
            <a:avLst/>
          </a:prstGeom>
          <a:noFill/>
          <a:effectLst>
            <a:outerShdw blurRad="63500" sx="102000" sy="102000" algn="ctr" rotWithShape="0">
              <a:prstClr val="black">
                <a:alpha val="40000"/>
              </a:prstClr>
            </a:outerShdw>
          </a:effectLst>
        </p:spPr>
        <p:txBody>
          <a:bodyPr wrap="none" rtlCol="0">
            <a:spAutoFit/>
          </a:bodyPr>
          <a:lstStyle>
            <a:defPPr>
              <a:defRPr lang="en-US"/>
            </a:defPPr>
            <a:lvl1pPr algn="ctr">
              <a:defRPr sz="3500" b="1" spc="300">
                <a:solidFill>
                  <a:schemeClr val="accent2"/>
                </a:solidFill>
                <a:latin typeface="Montserrat" panose="00000500000000000000" pitchFamily="50" charset="0"/>
              </a:defRPr>
            </a:lvl1pPr>
          </a:lstStyle>
          <a:p>
            <a:pPr algn="l"/>
            <a:r>
              <a:rPr lang="en-US" sz="2500" spc="0" dirty="0"/>
              <a:t>CAMPAIGN TIMELINE</a:t>
            </a:r>
          </a:p>
        </p:txBody>
      </p:sp>
      <p:sp>
        <p:nvSpPr>
          <p:cNvPr id="198" name="TextBox 197">
            <a:extLst>
              <a:ext uri="{FF2B5EF4-FFF2-40B4-BE49-F238E27FC236}">
                <a16:creationId xmlns:a16="http://schemas.microsoft.com/office/drawing/2014/main" id="{1C506B1F-3095-4459-910A-807C6A097ADE}"/>
              </a:ext>
            </a:extLst>
          </p:cNvPr>
          <p:cNvSpPr txBox="1"/>
          <p:nvPr/>
        </p:nvSpPr>
        <p:spPr>
          <a:xfrm>
            <a:off x="5779888" y="1098814"/>
            <a:ext cx="632225" cy="307777"/>
          </a:xfrm>
          <a:prstGeom prst="rect">
            <a:avLst/>
          </a:prstGeom>
          <a:solidFill>
            <a:srgbClr val="F4F8FE"/>
          </a:solidFill>
        </p:spPr>
        <p:txBody>
          <a:bodyPr wrap="none" lIns="182880" rIns="182880" rtlCol="0" anchor="ctr" anchorCtr="0">
            <a:spAutoFit/>
          </a:bodyPr>
          <a:lstStyle/>
          <a:p>
            <a:pPr algn="ctr"/>
            <a:r>
              <a:rPr lang="en-US" sz="1400" b="1" dirty="0">
                <a:solidFill>
                  <a:schemeClr val="tx2"/>
                </a:solidFill>
                <a:latin typeface="Montserrat" panose="00000500000000000000" pitchFamily="50" charset="0"/>
              </a:rPr>
              <a:t>PR</a:t>
            </a:r>
          </a:p>
        </p:txBody>
      </p:sp>
      <p:sp>
        <p:nvSpPr>
          <p:cNvPr id="1054" name="TextBox 1053">
            <a:extLst>
              <a:ext uri="{FF2B5EF4-FFF2-40B4-BE49-F238E27FC236}">
                <a16:creationId xmlns:a16="http://schemas.microsoft.com/office/drawing/2014/main" id="{13A2014B-4378-47C4-8C4D-0C5FC0A24E6E}"/>
              </a:ext>
            </a:extLst>
          </p:cNvPr>
          <p:cNvSpPr txBox="1"/>
          <p:nvPr/>
        </p:nvSpPr>
        <p:spPr>
          <a:xfrm>
            <a:off x="5338261" y="6228278"/>
            <a:ext cx="1515479" cy="307777"/>
          </a:xfrm>
          <a:prstGeom prst="rect">
            <a:avLst/>
          </a:prstGeom>
          <a:solidFill>
            <a:srgbClr val="F4F8FE"/>
          </a:solidFill>
        </p:spPr>
        <p:txBody>
          <a:bodyPr wrap="none" lIns="182880" rIns="182880" rtlCol="0" anchor="ctr" anchorCtr="0">
            <a:spAutoFit/>
          </a:bodyPr>
          <a:lstStyle/>
          <a:p>
            <a:pPr algn="ctr"/>
            <a:r>
              <a:rPr lang="en-US" sz="1400" b="1" dirty="0">
                <a:solidFill>
                  <a:schemeClr val="tx2"/>
                </a:solidFill>
                <a:latin typeface="Montserrat" panose="00000500000000000000" pitchFamily="50" charset="0"/>
              </a:rPr>
              <a:t>MARKETING</a:t>
            </a:r>
          </a:p>
        </p:txBody>
      </p:sp>
    </p:spTree>
    <p:extLst>
      <p:ext uri="{BB962C8B-B14F-4D97-AF65-F5344CB8AC3E}">
        <p14:creationId xmlns:p14="http://schemas.microsoft.com/office/powerpoint/2010/main" val="1115686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p:cTn id="7" dur="1000" fill="hold"/>
                                        <p:tgtEl>
                                          <p:spTgt spid="62"/>
                                        </p:tgtEl>
                                        <p:attrNameLst>
                                          <p:attrName>ppt_w</p:attrName>
                                        </p:attrNameLst>
                                      </p:cBhvr>
                                      <p:tavLst>
                                        <p:tav tm="0">
                                          <p:val>
                                            <p:strVal val="#ppt_w*0.70"/>
                                          </p:val>
                                        </p:tav>
                                        <p:tav tm="100000">
                                          <p:val>
                                            <p:strVal val="#ppt_w"/>
                                          </p:val>
                                        </p:tav>
                                      </p:tavLst>
                                    </p:anim>
                                    <p:anim calcmode="lin" valueType="num">
                                      <p:cBhvr>
                                        <p:cTn id="8" dur="1000" fill="hold"/>
                                        <p:tgtEl>
                                          <p:spTgt spid="62"/>
                                        </p:tgtEl>
                                        <p:attrNameLst>
                                          <p:attrName>ppt_h</p:attrName>
                                        </p:attrNameLst>
                                      </p:cBhvr>
                                      <p:tavLst>
                                        <p:tav tm="0">
                                          <p:val>
                                            <p:strVal val="#ppt_h"/>
                                          </p:val>
                                        </p:tav>
                                        <p:tav tm="100000">
                                          <p:val>
                                            <p:strVal val="#ppt_h"/>
                                          </p:val>
                                        </p:tav>
                                      </p:tavLst>
                                    </p:anim>
                                    <p:animEffect transition="in" filter="fade">
                                      <p:cBhvr>
                                        <p:cTn id="9" dur="1000"/>
                                        <p:tgtEl>
                                          <p:spTgt spid="62"/>
                                        </p:tgtEl>
                                      </p:cBhvr>
                                    </p:animEffect>
                                  </p:childTnLst>
                                </p:cTn>
                              </p:par>
                              <p:par>
                                <p:cTn id="10" presetID="16" presetClass="entr" presetSubtype="37"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outVertical)">
                                      <p:cBhvr>
                                        <p:cTn id="12" dur="1500"/>
                                        <p:tgtEl>
                                          <p:spTgt spid="4"/>
                                        </p:tgtEl>
                                      </p:cBhvr>
                                    </p:animEffect>
                                  </p:childTnLst>
                                </p:cTn>
                              </p:par>
                              <p:par>
                                <p:cTn id="13" presetID="12" presetClass="entr" presetSubtype="2" fill="hold" grpId="0" nodeType="withEffect">
                                  <p:stCondLst>
                                    <p:cond delay="1250"/>
                                  </p:stCondLst>
                                  <p:childTnLst>
                                    <p:set>
                                      <p:cBhvr>
                                        <p:cTn id="14" dur="1" fill="hold">
                                          <p:stCondLst>
                                            <p:cond delay="0"/>
                                          </p:stCondLst>
                                        </p:cTn>
                                        <p:tgtEl>
                                          <p:spTgt spid="1029"/>
                                        </p:tgtEl>
                                        <p:attrNameLst>
                                          <p:attrName>style.visibility</p:attrName>
                                        </p:attrNameLst>
                                      </p:cBhvr>
                                      <p:to>
                                        <p:strVal val="visible"/>
                                      </p:to>
                                    </p:set>
                                    <p:anim calcmode="lin" valueType="num">
                                      <p:cBhvr additive="base">
                                        <p:cTn id="15" dur="1000"/>
                                        <p:tgtEl>
                                          <p:spTgt spid="1029"/>
                                        </p:tgtEl>
                                        <p:attrNameLst>
                                          <p:attrName>ppt_x</p:attrName>
                                        </p:attrNameLst>
                                      </p:cBhvr>
                                      <p:tavLst>
                                        <p:tav tm="0">
                                          <p:val>
                                            <p:strVal val="#ppt_x+#ppt_w*1.125000"/>
                                          </p:val>
                                        </p:tav>
                                        <p:tav tm="100000">
                                          <p:val>
                                            <p:strVal val="#ppt_x"/>
                                          </p:val>
                                        </p:tav>
                                      </p:tavLst>
                                    </p:anim>
                                    <p:animEffect transition="in" filter="wipe(left)">
                                      <p:cBhvr>
                                        <p:cTn id="16" dur="1000"/>
                                        <p:tgtEl>
                                          <p:spTgt spid="1029"/>
                                        </p:tgtEl>
                                      </p:cBhvr>
                                    </p:animEffect>
                                  </p:childTnLst>
                                </p:cTn>
                              </p:par>
                              <p:par>
                                <p:cTn id="17" presetID="12" presetClass="entr" presetSubtype="8" fill="hold" grpId="0" nodeType="withEffect">
                                  <p:stCondLst>
                                    <p:cond delay="1250"/>
                                  </p:stCondLst>
                                  <p:childTnLst>
                                    <p:set>
                                      <p:cBhvr>
                                        <p:cTn id="18" dur="1" fill="hold">
                                          <p:stCondLst>
                                            <p:cond delay="0"/>
                                          </p:stCondLst>
                                        </p:cTn>
                                        <p:tgtEl>
                                          <p:spTgt spid="83"/>
                                        </p:tgtEl>
                                        <p:attrNameLst>
                                          <p:attrName>style.visibility</p:attrName>
                                        </p:attrNameLst>
                                      </p:cBhvr>
                                      <p:to>
                                        <p:strVal val="visible"/>
                                      </p:to>
                                    </p:set>
                                    <p:anim calcmode="lin" valueType="num">
                                      <p:cBhvr additive="base">
                                        <p:cTn id="19" dur="1000"/>
                                        <p:tgtEl>
                                          <p:spTgt spid="83"/>
                                        </p:tgtEl>
                                        <p:attrNameLst>
                                          <p:attrName>ppt_x</p:attrName>
                                        </p:attrNameLst>
                                      </p:cBhvr>
                                      <p:tavLst>
                                        <p:tav tm="0">
                                          <p:val>
                                            <p:strVal val="#ppt_x-#ppt_w*1.125000"/>
                                          </p:val>
                                        </p:tav>
                                        <p:tav tm="100000">
                                          <p:val>
                                            <p:strVal val="#ppt_x"/>
                                          </p:val>
                                        </p:tav>
                                      </p:tavLst>
                                    </p:anim>
                                    <p:animEffect transition="in" filter="wipe(right)">
                                      <p:cBhvr>
                                        <p:cTn id="20" dur="1000"/>
                                        <p:tgtEl>
                                          <p:spTgt spid="83"/>
                                        </p:tgtEl>
                                      </p:cBhvr>
                                    </p:animEffect>
                                  </p:childTnLst>
                                </p:cTn>
                              </p:par>
                              <p:par>
                                <p:cTn id="21" presetID="10" presetClass="entr" presetSubtype="0" fill="hold" nodeType="withEffect">
                                  <p:stCondLst>
                                    <p:cond delay="175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childTnLst>
                                </p:cTn>
                              </p:par>
                              <p:par>
                                <p:cTn id="24" presetID="42" presetClass="path" presetSubtype="0" accel="50000" decel="50000" fill="hold" nodeType="withEffect">
                                  <p:stCondLst>
                                    <p:cond delay="1750"/>
                                  </p:stCondLst>
                                  <p:childTnLst>
                                    <p:animMotion origin="layout" path="M 0 0.13333 L 0 -1.11111E-6 " pathEditMode="relative" rAng="0" ptsTypes="AA">
                                      <p:cBhvr>
                                        <p:cTn id="25" dur="1500" fill="hold"/>
                                        <p:tgtEl>
                                          <p:spTgt spid="6"/>
                                        </p:tgtEl>
                                        <p:attrNameLst>
                                          <p:attrName>ppt_x</p:attrName>
                                          <p:attrName>ppt_y</p:attrName>
                                        </p:attrNameLst>
                                      </p:cBhvr>
                                      <p:rCtr x="0" y="-6667"/>
                                    </p:animMotion>
                                  </p:childTnLst>
                                </p:cTn>
                              </p:par>
                              <p:par>
                                <p:cTn id="26" presetID="10" presetClass="entr" presetSubtype="0" fill="hold" nodeType="withEffect">
                                  <p:stCondLst>
                                    <p:cond delay="1750"/>
                                  </p:stCondLst>
                                  <p:childTnLst>
                                    <p:set>
                                      <p:cBhvr>
                                        <p:cTn id="27" dur="1" fill="hold">
                                          <p:stCondLst>
                                            <p:cond delay="0"/>
                                          </p:stCondLst>
                                        </p:cTn>
                                        <p:tgtEl>
                                          <p:spTgt spid="1052"/>
                                        </p:tgtEl>
                                        <p:attrNameLst>
                                          <p:attrName>style.visibility</p:attrName>
                                        </p:attrNameLst>
                                      </p:cBhvr>
                                      <p:to>
                                        <p:strVal val="visible"/>
                                      </p:to>
                                    </p:set>
                                    <p:animEffect transition="in" filter="fade">
                                      <p:cBhvr>
                                        <p:cTn id="28" dur="1000"/>
                                        <p:tgtEl>
                                          <p:spTgt spid="1052"/>
                                        </p:tgtEl>
                                      </p:cBhvr>
                                    </p:animEffect>
                                  </p:childTnLst>
                                </p:cTn>
                              </p:par>
                              <p:par>
                                <p:cTn id="29" presetID="42" presetClass="path" presetSubtype="0" accel="50000" decel="50000" fill="hold" nodeType="withEffect">
                                  <p:stCondLst>
                                    <p:cond delay="1750"/>
                                  </p:stCondLst>
                                  <p:childTnLst>
                                    <p:animMotion origin="layout" path="M 2.08333E-7 -0.13241 L 2.08333E-7 3.7037E-6 " pathEditMode="relative" rAng="0" ptsTypes="AA">
                                      <p:cBhvr>
                                        <p:cTn id="30" dur="1500" fill="hold"/>
                                        <p:tgtEl>
                                          <p:spTgt spid="1052"/>
                                        </p:tgtEl>
                                        <p:attrNameLst>
                                          <p:attrName>ppt_x</p:attrName>
                                          <p:attrName>ppt_y</p:attrName>
                                        </p:attrNameLst>
                                      </p:cBhvr>
                                      <p:rCtr x="0" y="6620"/>
                                    </p:animMotion>
                                  </p:childTnLst>
                                </p:cTn>
                              </p:par>
                              <p:par>
                                <p:cTn id="31" presetID="10" presetClass="entr" presetSubtype="0" fill="hold" nodeType="withEffect">
                                  <p:stCondLst>
                                    <p:cond delay="1750"/>
                                  </p:stCondLst>
                                  <p:childTnLst>
                                    <p:set>
                                      <p:cBhvr>
                                        <p:cTn id="32" dur="1" fill="hold">
                                          <p:stCondLst>
                                            <p:cond delay="0"/>
                                          </p:stCondLst>
                                        </p:cTn>
                                        <p:tgtEl>
                                          <p:spTgt spid="192"/>
                                        </p:tgtEl>
                                        <p:attrNameLst>
                                          <p:attrName>style.visibility</p:attrName>
                                        </p:attrNameLst>
                                      </p:cBhvr>
                                      <p:to>
                                        <p:strVal val="visible"/>
                                      </p:to>
                                    </p:set>
                                    <p:animEffect transition="in" filter="fade">
                                      <p:cBhvr>
                                        <p:cTn id="33" dur="1000"/>
                                        <p:tgtEl>
                                          <p:spTgt spid="192"/>
                                        </p:tgtEl>
                                      </p:cBhvr>
                                    </p:animEffect>
                                  </p:childTnLst>
                                </p:cTn>
                              </p:par>
                              <p:par>
                                <p:cTn id="34" presetID="42" presetClass="path" presetSubtype="0" accel="50000" decel="50000" fill="hold" nodeType="withEffect">
                                  <p:stCondLst>
                                    <p:cond delay="1750"/>
                                  </p:stCondLst>
                                  <p:childTnLst>
                                    <p:animMotion origin="layout" path="M 0 0.13333 L 0 -1.11111E-6 " pathEditMode="relative" rAng="0" ptsTypes="AA">
                                      <p:cBhvr>
                                        <p:cTn id="35" dur="1500" fill="hold"/>
                                        <p:tgtEl>
                                          <p:spTgt spid="192"/>
                                        </p:tgtEl>
                                        <p:attrNameLst>
                                          <p:attrName>ppt_x</p:attrName>
                                          <p:attrName>ppt_y</p:attrName>
                                        </p:attrNameLst>
                                      </p:cBhvr>
                                      <p:rCtr x="0" y="-6667"/>
                                    </p:animMotion>
                                  </p:childTnLst>
                                </p:cTn>
                              </p:par>
                              <p:par>
                                <p:cTn id="36" presetID="10" presetClass="entr" presetSubtype="0" fill="hold" nodeType="withEffect">
                                  <p:stCondLst>
                                    <p:cond delay="175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1000"/>
                                        <p:tgtEl>
                                          <p:spTgt spid="5"/>
                                        </p:tgtEl>
                                      </p:cBhvr>
                                    </p:animEffect>
                                  </p:childTnLst>
                                </p:cTn>
                              </p:par>
                              <p:par>
                                <p:cTn id="39" presetID="42" presetClass="path" presetSubtype="0" accel="50000" decel="50000" fill="hold" nodeType="withEffect">
                                  <p:stCondLst>
                                    <p:cond delay="1750"/>
                                  </p:stCondLst>
                                  <p:childTnLst>
                                    <p:animMotion origin="layout" path="M 2.08333E-7 -0.13241 L 2.08333E-7 3.7037E-6 " pathEditMode="relative" rAng="0" ptsTypes="AA">
                                      <p:cBhvr>
                                        <p:cTn id="40" dur="1500" fill="hold"/>
                                        <p:tgtEl>
                                          <p:spTgt spid="5"/>
                                        </p:tgtEl>
                                        <p:attrNameLst>
                                          <p:attrName>ppt_x</p:attrName>
                                          <p:attrName>ppt_y</p:attrName>
                                        </p:attrNameLst>
                                      </p:cBhvr>
                                      <p:rCtr x="0" y="6620"/>
                                    </p:animMotion>
                                  </p:childTnLst>
                                </p:cTn>
                              </p:par>
                              <p:par>
                                <p:cTn id="41" presetID="55" presetClass="entr" presetSubtype="0" fill="hold" grpId="0" nodeType="withEffect">
                                  <p:stCondLst>
                                    <p:cond delay="1750"/>
                                  </p:stCondLst>
                                  <p:childTnLst>
                                    <p:set>
                                      <p:cBhvr>
                                        <p:cTn id="42" dur="1" fill="hold">
                                          <p:stCondLst>
                                            <p:cond delay="0"/>
                                          </p:stCondLst>
                                        </p:cTn>
                                        <p:tgtEl>
                                          <p:spTgt spid="198"/>
                                        </p:tgtEl>
                                        <p:attrNameLst>
                                          <p:attrName>style.visibility</p:attrName>
                                        </p:attrNameLst>
                                      </p:cBhvr>
                                      <p:to>
                                        <p:strVal val="visible"/>
                                      </p:to>
                                    </p:set>
                                    <p:anim calcmode="lin" valueType="num">
                                      <p:cBhvr>
                                        <p:cTn id="43" dur="1000" fill="hold"/>
                                        <p:tgtEl>
                                          <p:spTgt spid="198"/>
                                        </p:tgtEl>
                                        <p:attrNameLst>
                                          <p:attrName>ppt_w</p:attrName>
                                        </p:attrNameLst>
                                      </p:cBhvr>
                                      <p:tavLst>
                                        <p:tav tm="0">
                                          <p:val>
                                            <p:strVal val="#ppt_w*0.70"/>
                                          </p:val>
                                        </p:tav>
                                        <p:tav tm="100000">
                                          <p:val>
                                            <p:strVal val="#ppt_w"/>
                                          </p:val>
                                        </p:tav>
                                      </p:tavLst>
                                    </p:anim>
                                    <p:anim calcmode="lin" valueType="num">
                                      <p:cBhvr>
                                        <p:cTn id="44" dur="1000" fill="hold"/>
                                        <p:tgtEl>
                                          <p:spTgt spid="198"/>
                                        </p:tgtEl>
                                        <p:attrNameLst>
                                          <p:attrName>ppt_h</p:attrName>
                                        </p:attrNameLst>
                                      </p:cBhvr>
                                      <p:tavLst>
                                        <p:tav tm="0">
                                          <p:val>
                                            <p:strVal val="#ppt_h"/>
                                          </p:val>
                                        </p:tav>
                                        <p:tav tm="100000">
                                          <p:val>
                                            <p:strVal val="#ppt_h"/>
                                          </p:val>
                                        </p:tav>
                                      </p:tavLst>
                                    </p:anim>
                                    <p:animEffect transition="in" filter="fade">
                                      <p:cBhvr>
                                        <p:cTn id="45" dur="1000"/>
                                        <p:tgtEl>
                                          <p:spTgt spid="198"/>
                                        </p:tgtEl>
                                      </p:cBhvr>
                                    </p:animEffect>
                                  </p:childTnLst>
                                </p:cTn>
                              </p:par>
                              <p:par>
                                <p:cTn id="46" presetID="55" presetClass="entr" presetSubtype="0" fill="hold" grpId="0" nodeType="withEffect">
                                  <p:stCondLst>
                                    <p:cond delay="1750"/>
                                  </p:stCondLst>
                                  <p:childTnLst>
                                    <p:set>
                                      <p:cBhvr>
                                        <p:cTn id="47" dur="1" fill="hold">
                                          <p:stCondLst>
                                            <p:cond delay="0"/>
                                          </p:stCondLst>
                                        </p:cTn>
                                        <p:tgtEl>
                                          <p:spTgt spid="1054"/>
                                        </p:tgtEl>
                                        <p:attrNameLst>
                                          <p:attrName>style.visibility</p:attrName>
                                        </p:attrNameLst>
                                      </p:cBhvr>
                                      <p:to>
                                        <p:strVal val="visible"/>
                                      </p:to>
                                    </p:set>
                                    <p:anim calcmode="lin" valueType="num">
                                      <p:cBhvr>
                                        <p:cTn id="48" dur="1000" fill="hold"/>
                                        <p:tgtEl>
                                          <p:spTgt spid="1054"/>
                                        </p:tgtEl>
                                        <p:attrNameLst>
                                          <p:attrName>ppt_w</p:attrName>
                                        </p:attrNameLst>
                                      </p:cBhvr>
                                      <p:tavLst>
                                        <p:tav tm="0">
                                          <p:val>
                                            <p:strVal val="#ppt_w*0.70"/>
                                          </p:val>
                                        </p:tav>
                                        <p:tav tm="100000">
                                          <p:val>
                                            <p:strVal val="#ppt_w"/>
                                          </p:val>
                                        </p:tav>
                                      </p:tavLst>
                                    </p:anim>
                                    <p:anim calcmode="lin" valueType="num">
                                      <p:cBhvr>
                                        <p:cTn id="49" dur="1000" fill="hold"/>
                                        <p:tgtEl>
                                          <p:spTgt spid="1054"/>
                                        </p:tgtEl>
                                        <p:attrNameLst>
                                          <p:attrName>ppt_h</p:attrName>
                                        </p:attrNameLst>
                                      </p:cBhvr>
                                      <p:tavLst>
                                        <p:tav tm="0">
                                          <p:val>
                                            <p:strVal val="#ppt_h"/>
                                          </p:val>
                                        </p:tav>
                                        <p:tav tm="100000">
                                          <p:val>
                                            <p:strVal val="#ppt_h"/>
                                          </p:val>
                                        </p:tav>
                                      </p:tavLst>
                                    </p:anim>
                                    <p:animEffect transition="in" filter="fade">
                                      <p:cBhvr>
                                        <p:cTn id="50" dur="1000"/>
                                        <p:tgtEl>
                                          <p:spTgt spid="1054"/>
                                        </p:tgtEl>
                                      </p:cBhvr>
                                    </p:animEffect>
                                  </p:childTnLst>
                                </p:cTn>
                              </p:par>
                              <p:par>
                                <p:cTn id="51" presetID="22" presetClass="entr" presetSubtype="4" fill="hold" nodeType="withEffect">
                                  <p:stCondLst>
                                    <p:cond delay="3250"/>
                                  </p:stCondLst>
                                  <p:childTnLst>
                                    <p:set>
                                      <p:cBhvr>
                                        <p:cTn id="52" dur="1" fill="hold">
                                          <p:stCondLst>
                                            <p:cond delay="0"/>
                                          </p:stCondLst>
                                        </p:cTn>
                                        <p:tgtEl>
                                          <p:spTgt spid="122"/>
                                        </p:tgtEl>
                                        <p:attrNameLst>
                                          <p:attrName>style.visibility</p:attrName>
                                        </p:attrNameLst>
                                      </p:cBhvr>
                                      <p:to>
                                        <p:strVal val="visible"/>
                                      </p:to>
                                    </p:set>
                                    <p:animEffect transition="in" filter="wipe(down)">
                                      <p:cBhvr>
                                        <p:cTn id="53" dur="1000"/>
                                        <p:tgtEl>
                                          <p:spTgt spid="122"/>
                                        </p:tgtEl>
                                      </p:cBhvr>
                                    </p:animEffect>
                                  </p:childTnLst>
                                </p:cTn>
                              </p:par>
                              <p:par>
                                <p:cTn id="54" presetID="22" presetClass="entr" presetSubtype="8" fill="hold" grpId="0" nodeType="withEffect">
                                  <p:stCondLst>
                                    <p:cond delay="3250"/>
                                  </p:stCondLst>
                                  <p:childTnLst>
                                    <p:set>
                                      <p:cBhvr>
                                        <p:cTn id="55" dur="1" fill="hold">
                                          <p:stCondLst>
                                            <p:cond delay="0"/>
                                          </p:stCondLst>
                                        </p:cTn>
                                        <p:tgtEl>
                                          <p:spTgt spid="121"/>
                                        </p:tgtEl>
                                        <p:attrNameLst>
                                          <p:attrName>style.visibility</p:attrName>
                                        </p:attrNameLst>
                                      </p:cBhvr>
                                      <p:to>
                                        <p:strVal val="visible"/>
                                      </p:to>
                                    </p:set>
                                    <p:animEffect transition="in" filter="wipe(left)">
                                      <p:cBhvr>
                                        <p:cTn id="56" dur="1000"/>
                                        <p:tgtEl>
                                          <p:spTgt spid="121"/>
                                        </p:tgtEl>
                                      </p:cBhvr>
                                    </p:animEffect>
                                  </p:childTnLst>
                                </p:cTn>
                              </p:par>
                              <p:par>
                                <p:cTn id="57" presetID="22" presetClass="entr" presetSubtype="1" fill="hold" nodeType="withEffect">
                                  <p:stCondLst>
                                    <p:cond delay="3250"/>
                                  </p:stCondLst>
                                  <p:childTnLst>
                                    <p:set>
                                      <p:cBhvr>
                                        <p:cTn id="58" dur="1" fill="hold">
                                          <p:stCondLst>
                                            <p:cond delay="0"/>
                                          </p:stCondLst>
                                        </p:cTn>
                                        <p:tgtEl>
                                          <p:spTgt spid="1035"/>
                                        </p:tgtEl>
                                        <p:attrNameLst>
                                          <p:attrName>style.visibility</p:attrName>
                                        </p:attrNameLst>
                                      </p:cBhvr>
                                      <p:to>
                                        <p:strVal val="visible"/>
                                      </p:to>
                                    </p:set>
                                    <p:animEffect transition="in" filter="wipe(up)">
                                      <p:cBhvr>
                                        <p:cTn id="59" dur="1000"/>
                                        <p:tgtEl>
                                          <p:spTgt spid="1035"/>
                                        </p:tgtEl>
                                      </p:cBhvr>
                                    </p:animEffect>
                                  </p:childTnLst>
                                </p:cTn>
                              </p:par>
                              <p:par>
                                <p:cTn id="60" presetID="22" presetClass="entr" presetSubtype="8" fill="hold" grpId="0" nodeType="withEffect">
                                  <p:stCondLst>
                                    <p:cond delay="3250"/>
                                  </p:stCondLst>
                                  <p:childTnLst>
                                    <p:set>
                                      <p:cBhvr>
                                        <p:cTn id="61" dur="1" fill="hold">
                                          <p:stCondLst>
                                            <p:cond delay="0"/>
                                          </p:stCondLst>
                                        </p:cTn>
                                        <p:tgtEl>
                                          <p:spTgt spid="1038"/>
                                        </p:tgtEl>
                                        <p:attrNameLst>
                                          <p:attrName>style.visibility</p:attrName>
                                        </p:attrNameLst>
                                      </p:cBhvr>
                                      <p:to>
                                        <p:strVal val="visible"/>
                                      </p:to>
                                    </p:set>
                                    <p:animEffect transition="in" filter="wipe(left)">
                                      <p:cBhvr>
                                        <p:cTn id="62" dur="1000"/>
                                        <p:tgtEl>
                                          <p:spTgt spid="1038"/>
                                        </p:tgtEl>
                                      </p:cBhvr>
                                    </p:animEffect>
                                  </p:childTnLst>
                                </p:cTn>
                              </p:par>
                              <p:par>
                                <p:cTn id="63" presetID="22" presetClass="entr" presetSubtype="4" fill="hold" nodeType="withEffect">
                                  <p:stCondLst>
                                    <p:cond delay="3750"/>
                                  </p:stCondLst>
                                  <p:childTnLst>
                                    <p:set>
                                      <p:cBhvr>
                                        <p:cTn id="64" dur="1" fill="hold">
                                          <p:stCondLst>
                                            <p:cond delay="0"/>
                                          </p:stCondLst>
                                        </p:cTn>
                                        <p:tgtEl>
                                          <p:spTgt spid="15"/>
                                        </p:tgtEl>
                                        <p:attrNameLst>
                                          <p:attrName>style.visibility</p:attrName>
                                        </p:attrNameLst>
                                      </p:cBhvr>
                                      <p:to>
                                        <p:strVal val="visible"/>
                                      </p:to>
                                    </p:set>
                                    <p:animEffect transition="in" filter="wipe(down)">
                                      <p:cBhvr>
                                        <p:cTn id="65" dur="1000"/>
                                        <p:tgtEl>
                                          <p:spTgt spid="15"/>
                                        </p:tgtEl>
                                      </p:cBhvr>
                                    </p:animEffect>
                                  </p:childTnLst>
                                </p:cTn>
                              </p:par>
                              <p:par>
                                <p:cTn id="66" presetID="22" presetClass="entr" presetSubtype="8" fill="hold" grpId="0" nodeType="withEffect">
                                  <p:stCondLst>
                                    <p:cond delay="3750"/>
                                  </p:stCondLst>
                                  <p:childTnLst>
                                    <p:set>
                                      <p:cBhvr>
                                        <p:cTn id="67" dur="1" fill="hold">
                                          <p:stCondLst>
                                            <p:cond delay="0"/>
                                          </p:stCondLst>
                                        </p:cTn>
                                        <p:tgtEl>
                                          <p:spTgt spid="124"/>
                                        </p:tgtEl>
                                        <p:attrNameLst>
                                          <p:attrName>style.visibility</p:attrName>
                                        </p:attrNameLst>
                                      </p:cBhvr>
                                      <p:to>
                                        <p:strVal val="visible"/>
                                      </p:to>
                                    </p:set>
                                    <p:animEffect transition="in" filter="wipe(left)">
                                      <p:cBhvr>
                                        <p:cTn id="68" dur="1000"/>
                                        <p:tgtEl>
                                          <p:spTgt spid="124"/>
                                        </p:tgtEl>
                                      </p:cBhvr>
                                    </p:animEffect>
                                  </p:childTnLst>
                                </p:cTn>
                              </p:par>
                              <p:par>
                                <p:cTn id="69" presetID="22" presetClass="entr" presetSubtype="1" fill="hold" nodeType="withEffect">
                                  <p:stCondLst>
                                    <p:cond delay="4250"/>
                                  </p:stCondLst>
                                  <p:childTnLst>
                                    <p:set>
                                      <p:cBhvr>
                                        <p:cTn id="70" dur="1" fill="hold">
                                          <p:stCondLst>
                                            <p:cond delay="0"/>
                                          </p:stCondLst>
                                        </p:cTn>
                                        <p:tgtEl>
                                          <p:spTgt spid="14"/>
                                        </p:tgtEl>
                                        <p:attrNameLst>
                                          <p:attrName>style.visibility</p:attrName>
                                        </p:attrNameLst>
                                      </p:cBhvr>
                                      <p:to>
                                        <p:strVal val="visible"/>
                                      </p:to>
                                    </p:set>
                                    <p:animEffect transition="in" filter="wipe(up)">
                                      <p:cBhvr>
                                        <p:cTn id="71" dur="1000"/>
                                        <p:tgtEl>
                                          <p:spTgt spid="14"/>
                                        </p:tgtEl>
                                      </p:cBhvr>
                                    </p:animEffect>
                                  </p:childTnLst>
                                </p:cTn>
                              </p:par>
                              <p:par>
                                <p:cTn id="72" presetID="22" presetClass="entr" presetSubtype="8" fill="hold" grpId="0" nodeType="withEffect">
                                  <p:stCondLst>
                                    <p:cond delay="4250"/>
                                  </p:stCondLst>
                                  <p:childTnLst>
                                    <p:set>
                                      <p:cBhvr>
                                        <p:cTn id="73" dur="1" fill="hold">
                                          <p:stCondLst>
                                            <p:cond delay="0"/>
                                          </p:stCondLst>
                                        </p:cTn>
                                        <p:tgtEl>
                                          <p:spTgt spid="95"/>
                                        </p:tgtEl>
                                        <p:attrNameLst>
                                          <p:attrName>style.visibility</p:attrName>
                                        </p:attrNameLst>
                                      </p:cBhvr>
                                      <p:to>
                                        <p:strVal val="visible"/>
                                      </p:to>
                                    </p:set>
                                    <p:animEffect transition="in" filter="wipe(left)">
                                      <p:cBhvr>
                                        <p:cTn id="74" dur="1000"/>
                                        <p:tgtEl>
                                          <p:spTgt spid="95"/>
                                        </p:tgtEl>
                                      </p:cBhvr>
                                    </p:animEffect>
                                  </p:childTnLst>
                                </p:cTn>
                              </p:par>
                              <p:par>
                                <p:cTn id="75" presetID="22" presetClass="entr" presetSubtype="4" fill="hold" nodeType="withEffect">
                                  <p:stCondLst>
                                    <p:cond delay="4750"/>
                                  </p:stCondLst>
                                  <p:childTnLst>
                                    <p:set>
                                      <p:cBhvr>
                                        <p:cTn id="76" dur="1" fill="hold">
                                          <p:stCondLst>
                                            <p:cond delay="0"/>
                                          </p:stCondLst>
                                        </p:cTn>
                                        <p:tgtEl>
                                          <p:spTgt spid="17"/>
                                        </p:tgtEl>
                                        <p:attrNameLst>
                                          <p:attrName>style.visibility</p:attrName>
                                        </p:attrNameLst>
                                      </p:cBhvr>
                                      <p:to>
                                        <p:strVal val="visible"/>
                                      </p:to>
                                    </p:set>
                                    <p:animEffect transition="in" filter="wipe(down)">
                                      <p:cBhvr>
                                        <p:cTn id="77" dur="1000"/>
                                        <p:tgtEl>
                                          <p:spTgt spid="17"/>
                                        </p:tgtEl>
                                      </p:cBhvr>
                                    </p:animEffect>
                                  </p:childTnLst>
                                </p:cTn>
                              </p:par>
                              <p:par>
                                <p:cTn id="78" presetID="22" presetClass="entr" presetSubtype="8" fill="hold" grpId="0" nodeType="withEffect">
                                  <p:stCondLst>
                                    <p:cond delay="4750"/>
                                  </p:stCondLst>
                                  <p:childTnLst>
                                    <p:set>
                                      <p:cBhvr>
                                        <p:cTn id="79" dur="1" fill="hold">
                                          <p:stCondLst>
                                            <p:cond delay="0"/>
                                          </p:stCondLst>
                                        </p:cTn>
                                        <p:tgtEl>
                                          <p:spTgt spid="127"/>
                                        </p:tgtEl>
                                        <p:attrNameLst>
                                          <p:attrName>style.visibility</p:attrName>
                                        </p:attrNameLst>
                                      </p:cBhvr>
                                      <p:to>
                                        <p:strVal val="visible"/>
                                      </p:to>
                                    </p:set>
                                    <p:animEffect transition="in" filter="wipe(left)">
                                      <p:cBhvr>
                                        <p:cTn id="80" dur="1000"/>
                                        <p:tgtEl>
                                          <p:spTgt spid="127"/>
                                        </p:tgtEl>
                                      </p:cBhvr>
                                    </p:animEffect>
                                  </p:childTnLst>
                                </p:cTn>
                              </p:par>
                              <p:par>
                                <p:cTn id="81" presetID="22" presetClass="entr" presetSubtype="1" fill="hold" nodeType="withEffect">
                                  <p:stCondLst>
                                    <p:cond delay="5250"/>
                                  </p:stCondLst>
                                  <p:childTnLst>
                                    <p:set>
                                      <p:cBhvr>
                                        <p:cTn id="82" dur="1" fill="hold">
                                          <p:stCondLst>
                                            <p:cond delay="0"/>
                                          </p:stCondLst>
                                        </p:cTn>
                                        <p:tgtEl>
                                          <p:spTgt spid="12"/>
                                        </p:tgtEl>
                                        <p:attrNameLst>
                                          <p:attrName>style.visibility</p:attrName>
                                        </p:attrNameLst>
                                      </p:cBhvr>
                                      <p:to>
                                        <p:strVal val="visible"/>
                                      </p:to>
                                    </p:set>
                                    <p:animEffect transition="in" filter="wipe(up)">
                                      <p:cBhvr>
                                        <p:cTn id="83" dur="1000"/>
                                        <p:tgtEl>
                                          <p:spTgt spid="12"/>
                                        </p:tgtEl>
                                      </p:cBhvr>
                                    </p:animEffect>
                                  </p:childTnLst>
                                </p:cTn>
                              </p:par>
                              <p:par>
                                <p:cTn id="84" presetID="22" presetClass="entr" presetSubtype="8" fill="hold" grpId="0" nodeType="withEffect">
                                  <p:stCondLst>
                                    <p:cond delay="5250"/>
                                  </p:stCondLst>
                                  <p:childTnLst>
                                    <p:set>
                                      <p:cBhvr>
                                        <p:cTn id="85" dur="1" fill="hold">
                                          <p:stCondLst>
                                            <p:cond delay="0"/>
                                          </p:stCondLst>
                                        </p:cTn>
                                        <p:tgtEl>
                                          <p:spTgt spid="100"/>
                                        </p:tgtEl>
                                        <p:attrNameLst>
                                          <p:attrName>style.visibility</p:attrName>
                                        </p:attrNameLst>
                                      </p:cBhvr>
                                      <p:to>
                                        <p:strVal val="visible"/>
                                      </p:to>
                                    </p:set>
                                    <p:animEffect transition="in" filter="wipe(left)">
                                      <p:cBhvr>
                                        <p:cTn id="86" dur="1000"/>
                                        <p:tgtEl>
                                          <p:spTgt spid="100"/>
                                        </p:tgtEl>
                                      </p:cBhvr>
                                    </p:animEffect>
                                  </p:childTnLst>
                                </p:cTn>
                              </p:par>
                              <p:par>
                                <p:cTn id="87" presetID="22" presetClass="entr" presetSubtype="1" fill="hold" nodeType="withEffect">
                                  <p:stCondLst>
                                    <p:cond delay="5750"/>
                                  </p:stCondLst>
                                  <p:childTnLst>
                                    <p:set>
                                      <p:cBhvr>
                                        <p:cTn id="88" dur="1" fill="hold">
                                          <p:stCondLst>
                                            <p:cond delay="0"/>
                                          </p:stCondLst>
                                        </p:cTn>
                                        <p:tgtEl>
                                          <p:spTgt spid="13"/>
                                        </p:tgtEl>
                                        <p:attrNameLst>
                                          <p:attrName>style.visibility</p:attrName>
                                        </p:attrNameLst>
                                      </p:cBhvr>
                                      <p:to>
                                        <p:strVal val="visible"/>
                                      </p:to>
                                    </p:set>
                                    <p:animEffect transition="in" filter="wipe(up)">
                                      <p:cBhvr>
                                        <p:cTn id="89" dur="1000"/>
                                        <p:tgtEl>
                                          <p:spTgt spid="13"/>
                                        </p:tgtEl>
                                      </p:cBhvr>
                                    </p:animEffect>
                                  </p:childTnLst>
                                </p:cTn>
                              </p:par>
                              <p:par>
                                <p:cTn id="90" presetID="22" presetClass="entr" presetSubtype="8" fill="hold" grpId="0" nodeType="withEffect">
                                  <p:stCondLst>
                                    <p:cond delay="5750"/>
                                  </p:stCondLst>
                                  <p:childTnLst>
                                    <p:set>
                                      <p:cBhvr>
                                        <p:cTn id="91" dur="1" fill="hold">
                                          <p:stCondLst>
                                            <p:cond delay="0"/>
                                          </p:stCondLst>
                                        </p:cTn>
                                        <p:tgtEl>
                                          <p:spTgt spid="104"/>
                                        </p:tgtEl>
                                        <p:attrNameLst>
                                          <p:attrName>style.visibility</p:attrName>
                                        </p:attrNameLst>
                                      </p:cBhvr>
                                      <p:to>
                                        <p:strVal val="visible"/>
                                      </p:to>
                                    </p:set>
                                    <p:animEffect transition="in" filter="wipe(left)">
                                      <p:cBhvr>
                                        <p:cTn id="92" dur="1000"/>
                                        <p:tgtEl>
                                          <p:spTgt spid="104"/>
                                        </p:tgtEl>
                                      </p:cBhvr>
                                    </p:animEffect>
                                  </p:childTnLst>
                                </p:cTn>
                              </p:par>
                              <p:par>
                                <p:cTn id="93" presetID="22" presetClass="entr" presetSubtype="1" fill="hold" nodeType="withEffect">
                                  <p:stCondLst>
                                    <p:cond delay="0"/>
                                  </p:stCondLst>
                                  <p:childTnLst>
                                    <p:set>
                                      <p:cBhvr>
                                        <p:cTn id="94" dur="1" fill="hold">
                                          <p:stCondLst>
                                            <p:cond delay="0"/>
                                          </p:stCondLst>
                                        </p:cTn>
                                        <p:tgtEl>
                                          <p:spTgt spid="48"/>
                                        </p:tgtEl>
                                        <p:attrNameLst>
                                          <p:attrName>style.visibility</p:attrName>
                                        </p:attrNameLst>
                                      </p:cBhvr>
                                      <p:to>
                                        <p:strVal val="visible"/>
                                      </p:to>
                                    </p:set>
                                    <p:animEffect transition="in" filter="wipe(up)">
                                      <p:cBhvr>
                                        <p:cTn id="95" dur="1000"/>
                                        <p:tgtEl>
                                          <p:spTgt spid="48"/>
                                        </p:tgtEl>
                                      </p:cBhvr>
                                    </p:animEffect>
                                  </p:childTnLst>
                                </p:cTn>
                              </p:par>
                              <p:par>
                                <p:cTn id="96" presetID="22" presetClass="entr" presetSubtype="4" fill="hold" nodeType="withEffect">
                                  <p:stCondLst>
                                    <p:cond delay="0"/>
                                  </p:stCondLst>
                                  <p:childTnLst>
                                    <p:set>
                                      <p:cBhvr>
                                        <p:cTn id="97" dur="1" fill="hold">
                                          <p:stCondLst>
                                            <p:cond delay="0"/>
                                          </p:stCondLst>
                                        </p:cTn>
                                        <p:tgtEl>
                                          <p:spTgt spid="16"/>
                                        </p:tgtEl>
                                        <p:attrNameLst>
                                          <p:attrName>style.visibility</p:attrName>
                                        </p:attrNameLst>
                                      </p:cBhvr>
                                      <p:to>
                                        <p:strVal val="visible"/>
                                      </p:to>
                                    </p:set>
                                    <p:animEffect transition="in" filter="wipe(down)">
                                      <p:cBhvr>
                                        <p:cTn id="98"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1029" grpId="0"/>
      <p:bldP spid="83" grpId="0"/>
      <p:bldP spid="1038" grpId="0" animBg="1"/>
      <p:bldP spid="95" grpId="0" animBg="1"/>
      <p:bldP spid="100" grpId="0" animBg="1"/>
      <p:bldP spid="104" grpId="0" animBg="1"/>
      <p:bldP spid="121" grpId="0" animBg="1"/>
      <p:bldP spid="124" grpId="0" animBg="1"/>
      <p:bldP spid="127" grpId="0" animBg="1"/>
      <p:bldP spid="198" grpId="0" animBg="1"/>
      <p:bldP spid="1054" grpId="0" animBg="1"/>
    </p:bldLst>
  </p:timing>
</p:sld>
</file>

<file path=ppt/theme/theme1.xml><?xml version="1.0" encoding="utf-8"?>
<a:theme xmlns:a="http://schemas.openxmlformats.org/drawingml/2006/main" name="Office Theme">
  <a:themeElements>
    <a:clrScheme name="Custom 183">
      <a:dk1>
        <a:srgbClr val="FFFFFF"/>
      </a:dk1>
      <a:lt1>
        <a:srgbClr val="00406D"/>
      </a:lt1>
      <a:dk2>
        <a:srgbClr val="939598"/>
      </a:dk2>
      <a:lt2>
        <a:srgbClr val="BCBFC2"/>
      </a:lt2>
      <a:accent1>
        <a:srgbClr val="00406D"/>
      </a:accent1>
      <a:accent2>
        <a:srgbClr val="3376E9"/>
      </a:accent2>
      <a:accent3>
        <a:srgbClr val="6199F3"/>
      </a:accent3>
      <a:accent4>
        <a:srgbClr val="93BCFC"/>
      </a:accent4>
      <a:accent5>
        <a:srgbClr val="B4D1FD"/>
      </a:accent5>
      <a:accent6>
        <a:srgbClr val="D5E4FB"/>
      </a:accent6>
      <a:hlink>
        <a:srgbClr val="00AEEF"/>
      </a:hlink>
      <a:folHlink>
        <a:srgbClr val="00406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yberspace 1">
      <a:dk1>
        <a:sysClr val="windowText" lastClr="000000"/>
      </a:dk1>
      <a:lt1>
        <a:sysClr val="window" lastClr="FFFFFF"/>
      </a:lt1>
      <a:dk2>
        <a:srgbClr val="2D3847"/>
      </a:dk2>
      <a:lt2>
        <a:srgbClr val="E7E6E6"/>
      </a:lt2>
      <a:accent1>
        <a:srgbClr val="15579D"/>
      </a:accent1>
      <a:accent2>
        <a:srgbClr val="25C1FF"/>
      </a:accent2>
      <a:accent3>
        <a:srgbClr val="00B0D3"/>
      </a:accent3>
      <a:accent4>
        <a:srgbClr val="45B653"/>
      </a:accent4>
      <a:accent5>
        <a:srgbClr val="21C0D7"/>
      </a:accent5>
      <a:accent6>
        <a:srgbClr val="55D4FA"/>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Risk Management">
      <a:dk1>
        <a:srgbClr val="282B37"/>
      </a:dk1>
      <a:lt1>
        <a:srgbClr val="FFFFFF"/>
      </a:lt1>
      <a:dk2>
        <a:srgbClr val="282C38"/>
      </a:dk2>
      <a:lt2>
        <a:srgbClr val="FAFBFF"/>
      </a:lt2>
      <a:accent1>
        <a:srgbClr val="1EC3FF"/>
      </a:accent1>
      <a:accent2>
        <a:srgbClr val="6E66FF"/>
      </a:accent2>
      <a:accent3>
        <a:srgbClr val="AEAEAE"/>
      </a:accent3>
      <a:accent4>
        <a:srgbClr val="A0A0A0"/>
      </a:accent4>
      <a:accent5>
        <a:srgbClr val="999999"/>
      </a:accent5>
      <a:accent6>
        <a:srgbClr val="858585"/>
      </a:accent6>
      <a:hlink>
        <a:srgbClr val="F49100"/>
      </a:hlink>
      <a:folHlink>
        <a:srgbClr val="85DFD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4752</TotalTime>
  <Words>2180</Words>
  <Application>Microsoft Macintosh PowerPoint</Application>
  <PresentationFormat>Widescreen</PresentationFormat>
  <Paragraphs>681</Paragraphs>
  <Slides>33</Slides>
  <Notes>8</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33</vt:i4>
      </vt:variant>
    </vt:vector>
  </HeadingPairs>
  <TitlesOfParts>
    <vt:vector size="41" baseType="lpstr">
      <vt:lpstr>Arial</vt:lpstr>
      <vt:lpstr>Calibri</vt:lpstr>
      <vt:lpstr>Calibri Light</vt:lpstr>
      <vt:lpstr>Century Gothic</vt:lpstr>
      <vt:lpstr>Montserrat</vt:lpstr>
      <vt:lpstr>Office Theme</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You Exec (https://youexec.com/plus)</Manager>
  <Company>You Exec (https://youexec.com/plus)</Company>
  <LinksUpToDate>false</LinksUpToDate>
  <SharedDoc>false</SharedDoc>
  <HyperlinkBase>You Exec (https://youexec.com/plus)</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 Strategy</dc:title>
  <dc:subject>PR Strategy</dc:subject>
  <dc:creator>You Exec (https://youexec.com/plus)</dc:creator>
  <cp:keywords>You Exec (https://youexec.com/plus)</cp:keywords>
  <dc:description>You Exec (https://youexec.com/plus)</dc:description>
  <cp:lastModifiedBy>Microsoft Office User</cp:lastModifiedBy>
  <cp:revision>1338</cp:revision>
  <dcterms:created xsi:type="dcterms:W3CDTF">2023-01-12T20:11:58Z</dcterms:created>
  <dcterms:modified xsi:type="dcterms:W3CDTF">2023-02-23T04:08:10Z</dcterms:modified>
  <cp:category>You Exec (https://youexec.com/plus)</cp:category>
</cp:coreProperties>
</file>